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3"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099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snapToGrid="0">
      <p:cViewPr varScale="1">
        <p:scale>
          <a:sx n="104" d="100"/>
          <a:sy n="104" d="100"/>
        </p:scale>
        <p:origin x="1880" y="2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748F04-1E49-48D2-BCC7-7DD1ED12DBE1}" type="datetimeFigureOut">
              <a:rPr lang="tr-TR" smtClean="0"/>
              <a:t>25.12.2023</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3D4418-A5A6-4BEC-BBD5-657DE9C22D3C}" type="slidenum">
              <a:rPr lang="tr-TR" smtClean="0"/>
              <a:t>‹#›</a:t>
            </a:fld>
            <a:endParaRPr lang="tr-TR"/>
          </a:p>
        </p:txBody>
      </p:sp>
    </p:spTree>
    <p:extLst>
      <p:ext uri="{BB962C8B-B14F-4D97-AF65-F5344CB8AC3E}">
        <p14:creationId xmlns:p14="http://schemas.microsoft.com/office/powerpoint/2010/main" val="1256369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40963"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74EFEFB6-031A-4B10-B431-C5673C2A21E9}" type="slidenum">
              <a:rPr lang="en-US" altLang="tr-TR" sz="1300">
                <a:latin typeface="Times New Roman" pitchFamily="18" charset="0"/>
              </a:rPr>
              <a:pPr algn="r"/>
              <a:t>2</a:t>
            </a:fld>
            <a:endParaRPr lang="en-US" altLang="tr-TR" sz="1300">
              <a:latin typeface="Times New Roman" pitchFamily="18" charset="0"/>
            </a:endParaRPr>
          </a:p>
        </p:txBody>
      </p:sp>
      <p:sp>
        <p:nvSpPr>
          <p:cNvPr id="40964" name="Rectangle 3"/>
          <p:cNvSpPr>
            <a:spLocks noGrp="1" noRot="1" noChangeAspect="1" noChangeArrowheads="1" noTextEdit="1"/>
          </p:cNvSpPr>
          <p:nvPr>
            <p:ph type="sldImg"/>
          </p:nvPr>
        </p:nvSpPr>
        <p:spPr>
          <a:xfrm>
            <a:off x="1106488" y="654050"/>
            <a:ext cx="4637087" cy="3476625"/>
          </a:xfrm>
          <a:ln/>
        </p:spPr>
      </p:sp>
      <p:sp>
        <p:nvSpPr>
          <p:cNvPr id="40965"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endParaRPr lang="tr-TR"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bwMode="auto">
          <a:xfrm>
            <a:off x="686450" y="4343253"/>
            <a:ext cx="5485102"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Flow sitometride bir laser kaynağı önünden geçen hücreleri tek tek incelemek olası. Laser ışını hücreye çarptıktan sonra öne doğru en fazla 10 derece sapma ile yansıyan ışınlar hücre boyutu hakkında fikir verirken, 90 derece açı ile yansıyan ışınlar hücre granülaritesi hakkında bilgi vermektedir. Yine flow sitometri ile hücre yüzeyindeki herhangi bir proteine karşı geliştirlmiş monoklonal antikorlar kullanılarak bu proteinin varlığı ve varsa miktarı konusunda bilgi sahibi olmak mümkündür.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bwMode="auto">
          <a:xfrm>
            <a:off x="686450" y="4343253"/>
            <a:ext cx="5485102"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Flow sitometrik analizde periferik kan hücreleri büyüklüklerine ve granülaritelerine göre ayrımlaştırılabilir. Buna göre en küçük ve granülsüz dolayısı ile çekirdeksiz hücreler en altta ve en solda yer alırlarken, biraz daha büyük ve tek nukleusa sahp lenfositler eritrositlerin hemen üstünde ve sağında yer alırlar, bunları monositler ve son olarak da periferik kanın en büyük ve granüllü hücreleri olan granülositler ve eosinofiller takip eder.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44035"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22F0D711-DEA3-4173-80E3-8F5B42F0069E}" type="slidenum">
              <a:rPr lang="en-US" altLang="tr-TR" sz="1300">
                <a:latin typeface="Times New Roman" pitchFamily="18" charset="0"/>
              </a:rPr>
              <a:pPr algn="r"/>
              <a:t>5</a:t>
            </a:fld>
            <a:endParaRPr lang="en-US" altLang="tr-TR" sz="1300">
              <a:latin typeface="Times New Roman" pitchFamily="18" charset="0"/>
            </a:endParaRPr>
          </a:p>
        </p:txBody>
      </p:sp>
      <p:sp>
        <p:nvSpPr>
          <p:cNvPr id="44036" name="Rectangle 3"/>
          <p:cNvSpPr>
            <a:spLocks noGrp="1" noRot="1" noChangeAspect="1" noChangeArrowheads="1" noTextEdit="1"/>
          </p:cNvSpPr>
          <p:nvPr>
            <p:ph type="sldImg"/>
          </p:nvPr>
        </p:nvSpPr>
        <p:spPr>
          <a:xfrm>
            <a:off x="1106488" y="654050"/>
            <a:ext cx="4637087" cy="3476625"/>
          </a:xfrm>
          <a:ln/>
        </p:spPr>
      </p:sp>
      <p:sp>
        <p:nvSpPr>
          <p:cNvPr id="44037"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Konuşmamda genel olarak günümüze kadar yapılmış çalışmalar eşliğinde etkin bir alerjen immünoterapisinin nasıl uygulanması gerektiğini aktarmaya çalışacağım. Sırasıyla alerjen immünoterapi hangi hastalara uygulanmalıdır, tek alerjen immünoterapisi gibi çoklu alerjen immünoterapisi de etkin midir, bir vial içersine konan alerjen konsantrasyonu arttıkça etkinlik de artmakta mıdır, alerjen it kaç yıl devam ettirilmoptimal süresi ne olmalıdır konusunu aktarmaya çalışacağım, konuşmamın son bölümünde de alerjen it hastalığın doğal seyrini değiştirebilir mi yani monosensitize olguyu polisensitize olmaktan ve rinitliyi astım olmaktan  korur mu konusunu aktarmaya çalışacağım.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45059"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8032A3D4-E839-4678-8983-5093F96251E7}" type="slidenum">
              <a:rPr lang="en-US" altLang="tr-TR" sz="1300">
                <a:latin typeface="Times New Roman" pitchFamily="18" charset="0"/>
              </a:rPr>
              <a:pPr algn="r"/>
              <a:t>6</a:t>
            </a:fld>
            <a:endParaRPr lang="en-US" altLang="tr-TR" sz="1300">
              <a:latin typeface="Times New Roman" pitchFamily="18" charset="0"/>
            </a:endParaRPr>
          </a:p>
        </p:txBody>
      </p:sp>
      <p:sp>
        <p:nvSpPr>
          <p:cNvPr id="45060" name="Rectangle 3"/>
          <p:cNvSpPr>
            <a:spLocks noGrp="1" noRot="1" noChangeAspect="1" noChangeArrowheads="1" noTextEdit="1"/>
          </p:cNvSpPr>
          <p:nvPr>
            <p:ph type="sldImg"/>
          </p:nvPr>
        </p:nvSpPr>
        <p:spPr>
          <a:xfrm>
            <a:off x="1106488" y="654050"/>
            <a:ext cx="4637087" cy="3476625"/>
          </a:xfrm>
          <a:ln/>
        </p:spPr>
      </p:sp>
      <p:sp>
        <p:nvSpPr>
          <p:cNvPr id="45061"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CD24  glikofosfatidilinozitol ile bağlı granüloitler ve monositler için kullanılabilen bir markerdır. Flaer de glikofosfatidilinozitol ile bağlı proteinlere bağlanabilen laserinde saptanabilen floresan işaretli bir monoklonal antikordur. Kısaca floresan aerolisin olarak bilinir.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46083"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A4B14601-0BEC-44E1-A07F-E7298B8E6809}" type="slidenum">
              <a:rPr lang="en-US" altLang="tr-TR" sz="1300">
                <a:latin typeface="Times New Roman" pitchFamily="18" charset="0"/>
              </a:rPr>
              <a:pPr algn="r"/>
              <a:t>9</a:t>
            </a:fld>
            <a:endParaRPr lang="en-US" altLang="tr-TR" sz="1300">
              <a:latin typeface="Times New Roman" pitchFamily="18" charset="0"/>
            </a:endParaRPr>
          </a:p>
        </p:txBody>
      </p:sp>
      <p:sp>
        <p:nvSpPr>
          <p:cNvPr id="46084" name="Rectangle 3"/>
          <p:cNvSpPr>
            <a:spLocks noGrp="1" noRot="1" noChangeAspect="1" noChangeArrowheads="1" noTextEdit="1"/>
          </p:cNvSpPr>
          <p:nvPr>
            <p:ph type="sldImg"/>
          </p:nvPr>
        </p:nvSpPr>
        <p:spPr>
          <a:xfrm>
            <a:off x="1106488" y="654050"/>
            <a:ext cx="4637087" cy="3476625"/>
          </a:xfrm>
          <a:ln/>
        </p:spPr>
      </p:sp>
      <p:sp>
        <p:nvSpPr>
          <p:cNvPr id="46085"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 Histogram analizi Tip II hücrelerin ayırımında önemlidir, bu nedenle eritrositlerin analizinde kullanılır. Dot plot analizi ise eğer az sayıda tip II’e uyacak hasta populasyonu varsa tanıda önemlidir.</a:t>
            </a:r>
          </a:p>
          <a:p>
            <a:pPr eaLnBrk="1" hangingPunct="1"/>
            <a:r>
              <a:rPr lang="tr-TR" altLang="tr-T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47107"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8462E6C8-52F3-48BD-B3E3-37D1A948B12F}" type="slidenum">
              <a:rPr lang="en-US" altLang="tr-TR" sz="1300">
                <a:latin typeface="Times New Roman" pitchFamily="18" charset="0"/>
              </a:rPr>
              <a:pPr algn="r"/>
              <a:t>10</a:t>
            </a:fld>
            <a:endParaRPr lang="en-US" altLang="tr-TR" sz="1300">
              <a:latin typeface="Times New Roman" pitchFamily="18" charset="0"/>
            </a:endParaRPr>
          </a:p>
        </p:txBody>
      </p:sp>
      <p:sp>
        <p:nvSpPr>
          <p:cNvPr id="47108" name="Rectangle 3"/>
          <p:cNvSpPr>
            <a:spLocks noGrp="1" noRot="1" noChangeAspect="1" noChangeArrowheads="1" noTextEdit="1"/>
          </p:cNvSpPr>
          <p:nvPr>
            <p:ph type="sldImg"/>
          </p:nvPr>
        </p:nvSpPr>
        <p:spPr>
          <a:xfrm>
            <a:off x="1106488" y="654050"/>
            <a:ext cx="4637087" cy="3476625"/>
          </a:xfrm>
          <a:ln/>
        </p:spPr>
      </p:sp>
      <p:sp>
        <p:nvSpPr>
          <p:cNvPr id="47109"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48131"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5770C8F1-2E4F-47AC-AF79-BA0B06804256}" type="slidenum">
              <a:rPr lang="en-US" altLang="tr-TR" sz="1300">
                <a:latin typeface="Times New Roman" pitchFamily="18" charset="0"/>
              </a:rPr>
              <a:pPr algn="r"/>
              <a:t>11</a:t>
            </a:fld>
            <a:endParaRPr lang="en-US" altLang="tr-TR" sz="1300">
              <a:latin typeface="Times New Roman" pitchFamily="18" charset="0"/>
            </a:endParaRPr>
          </a:p>
        </p:txBody>
      </p:sp>
      <p:sp>
        <p:nvSpPr>
          <p:cNvPr id="48132" name="Rectangle 3"/>
          <p:cNvSpPr>
            <a:spLocks noGrp="1" noRot="1" noChangeAspect="1" noChangeArrowheads="1" noTextEdit="1"/>
          </p:cNvSpPr>
          <p:nvPr>
            <p:ph type="sldImg"/>
          </p:nvPr>
        </p:nvSpPr>
        <p:spPr>
          <a:xfrm>
            <a:off x="1106488" y="654050"/>
            <a:ext cx="4637087" cy="3476625"/>
          </a:xfrm>
          <a:ln/>
        </p:spPr>
      </p:sp>
      <p:sp>
        <p:nvSpPr>
          <p:cNvPr id="48133"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endParaRPr lang="tr-TR" alt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Slayt Görüntüsü Yer Tutucusu"/>
          <p:cNvSpPr>
            <a:spLocks noGrp="1" noRot="1" noChangeAspect="1" noTextEdit="1"/>
          </p:cNvSpPr>
          <p:nvPr>
            <p:ph type="sldImg"/>
          </p:nvPr>
        </p:nvSpPr>
        <p:spPr>
          <a:ln/>
        </p:spPr>
      </p:sp>
      <p:sp>
        <p:nvSpPr>
          <p:cNvPr id="49155" name="2 Not Yer Tutucusu"/>
          <p:cNvSpPr>
            <a:spLocks noGrp="1"/>
          </p:cNvSpPr>
          <p:nvPr>
            <p:ph type="body" idx="1"/>
          </p:nvPr>
        </p:nvSpPr>
        <p:spPr bwMode="auto">
          <a:xfrm>
            <a:off x="686450" y="4343253"/>
            <a:ext cx="5485102"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a:t>Histogram analizi tip II hücrelerin daha iyi görünmesine ve kantitasyonuna yol açıyor, bu nedenle de eritrositle için kullanıylıyor, tip II hücreleri eritrositlerde granülositlere göre daha iyi görülüyor.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Slayt Görüntüsü Yer Tutucusu"/>
          <p:cNvSpPr>
            <a:spLocks noGrp="1" noRot="1" noChangeAspect="1" noTextEdit="1"/>
          </p:cNvSpPr>
          <p:nvPr>
            <p:ph type="sldImg"/>
          </p:nvPr>
        </p:nvSpPr>
        <p:spPr>
          <a:ln/>
        </p:spPr>
      </p:sp>
      <p:sp>
        <p:nvSpPr>
          <p:cNvPr id="50179" name="2 Not Yer Tutucusu"/>
          <p:cNvSpPr>
            <a:spLocks noGrp="1"/>
          </p:cNvSpPr>
          <p:nvPr>
            <p:ph type="body" idx="1"/>
          </p:nvPr>
        </p:nvSpPr>
        <p:spPr bwMode="auto">
          <a:xfrm>
            <a:off x="686450" y="4343253"/>
            <a:ext cx="5485102"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a:t>Özellikle iyi dilüe edilmemiş örneklerde  iyi boyanmamış eritrositler yanlış pozitif sonuçların çıkmasına neden olabilirler.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ayt Görüntüsü Yer Tutucusu 1"/>
          <p:cNvSpPr>
            <a:spLocks noGrp="1" noRot="1" noChangeAspect="1" noTextEdit="1"/>
          </p:cNvSpPr>
          <p:nvPr>
            <p:ph type="sldImg"/>
          </p:nvPr>
        </p:nvSpPr>
        <p:spPr>
          <a:ln/>
        </p:spPr>
      </p:sp>
      <p:sp>
        <p:nvSpPr>
          <p:cNvPr id="51203" name="Not Yer Tutucusu 2"/>
          <p:cNvSpPr>
            <a:spLocks noGrp="1"/>
          </p:cNvSpPr>
          <p:nvPr>
            <p:ph type="body" idx="1"/>
          </p:nvPr>
        </p:nvSpPr>
        <p:spPr bwMode="auto">
          <a:xfrm>
            <a:off x="686450" y="4343253"/>
            <a:ext cx="5485102"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tr-TR"/>
              <a:t>However, RBC staining does provide useful information,</a:t>
            </a:r>
          </a:p>
          <a:p>
            <a:r>
              <a:rPr lang="en-US" altLang="tr-TR"/>
              <a:t>and is significantly better at demonstrating partial</a:t>
            </a:r>
          </a:p>
          <a:p>
            <a:r>
              <a:rPr lang="en-US" altLang="tr-TR"/>
              <a:t>antigen deficiency than granulocyte analysis. While there</a:t>
            </a:r>
          </a:p>
          <a:p>
            <a:r>
              <a:rPr lang="en-US" altLang="tr-TR"/>
              <a:t>is no specific cut-off that determines when PNH patients</a:t>
            </a:r>
          </a:p>
          <a:p>
            <a:r>
              <a:rPr lang="en-US" altLang="tr-TR"/>
              <a:t>are likely to be symptomatic, patients with &gt;20% Type</a:t>
            </a:r>
          </a:p>
          <a:p>
            <a:r>
              <a:rPr lang="en-US" altLang="tr-TR"/>
              <a:t>III red cells are likely to show clinical signs and symptoms</a:t>
            </a:r>
          </a:p>
          <a:p>
            <a:r>
              <a:rPr lang="en-US" altLang="tr-TR"/>
              <a:t>associated with intravascular hemolysis. In contrast,</a:t>
            </a:r>
          </a:p>
          <a:p>
            <a:r>
              <a:rPr lang="en-US" altLang="tr-TR"/>
              <a:t>patients with large Type II populations in the</a:t>
            </a:r>
          </a:p>
          <a:p>
            <a:r>
              <a:rPr lang="en-US" altLang="tr-TR"/>
              <a:t>absence of significant Type III populations may show a</a:t>
            </a:r>
          </a:p>
          <a:p>
            <a:r>
              <a:rPr lang="en-US" altLang="tr-TR"/>
              <a:t>reticulocytosis and modestly elevated LDH, but less</a:t>
            </a:r>
          </a:p>
          <a:p>
            <a:r>
              <a:rPr lang="en-US" altLang="tr-TR"/>
              <a:t>hemolysis than a patient with an equivalent number of</a:t>
            </a:r>
          </a:p>
          <a:p>
            <a:r>
              <a:rPr lang="en-US" altLang="tr-TR"/>
              <a:t>Type III cells. The percentage of the PNH RBC population,</a:t>
            </a:r>
          </a:p>
          <a:p>
            <a:r>
              <a:rPr lang="en-US" altLang="tr-TR"/>
              <a:t>and the proportions of Type II and Type III components</a:t>
            </a:r>
          </a:p>
          <a:p>
            <a:r>
              <a:rPr lang="en-US" altLang="tr-TR"/>
              <a:t>should be reported. In some instances, these two</a:t>
            </a:r>
            <a:endParaRPr lang="tr-TR" alt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52227"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9B9B4BCC-ED7E-4425-83AA-8D06C0F525DB}" type="slidenum">
              <a:rPr lang="en-US" altLang="tr-TR" sz="1300">
                <a:latin typeface="Times New Roman" pitchFamily="18" charset="0"/>
              </a:rPr>
              <a:pPr algn="r"/>
              <a:t>21</a:t>
            </a:fld>
            <a:endParaRPr lang="en-US" altLang="tr-TR" sz="1300">
              <a:latin typeface="Times New Roman" pitchFamily="18" charset="0"/>
            </a:endParaRPr>
          </a:p>
        </p:txBody>
      </p:sp>
      <p:sp>
        <p:nvSpPr>
          <p:cNvPr id="52228" name="Rectangle 3"/>
          <p:cNvSpPr>
            <a:spLocks noGrp="1" noRot="1" noChangeAspect="1" noChangeArrowheads="1" noTextEdit="1"/>
          </p:cNvSpPr>
          <p:nvPr>
            <p:ph type="sldImg"/>
          </p:nvPr>
        </p:nvSpPr>
        <p:spPr>
          <a:xfrm>
            <a:off x="1106488" y="654050"/>
            <a:ext cx="4637087" cy="3476625"/>
          </a:xfrm>
          <a:ln/>
        </p:spPr>
      </p:sp>
      <p:sp>
        <p:nvSpPr>
          <p:cNvPr id="52229"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53251"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C945133E-587D-47D3-BE0F-003AF9CC7C22}" type="slidenum">
              <a:rPr lang="en-US" altLang="tr-TR" sz="1300">
                <a:latin typeface="Times New Roman" pitchFamily="18" charset="0"/>
              </a:rPr>
              <a:pPr algn="r"/>
              <a:t>22</a:t>
            </a:fld>
            <a:endParaRPr lang="en-US" altLang="tr-TR" sz="1300">
              <a:latin typeface="Times New Roman" pitchFamily="18" charset="0"/>
            </a:endParaRPr>
          </a:p>
        </p:txBody>
      </p:sp>
      <p:sp>
        <p:nvSpPr>
          <p:cNvPr id="53252" name="Rectangle 3"/>
          <p:cNvSpPr>
            <a:spLocks noGrp="1" noRot="1" noChangeAspect="1" noChangeArrowheads="1" noTextEdit="1"/>
          </p:cNvSpPr>
          <p:nvPr>
            <p:ph type="sldImg"/>
          </p:nvPr>
        </p:nvSpPr>
        <p:spPr>
          <a:xfrm>
            <a:off x="1106488" y="654050"/>
            <a:ext cx="4637087" cy="3476625"/>
          </a:xfrm>
          <a:ln/>
        </p:spPr>
      </p:sp>
      <p:sp>
        <p:nvSpPr>
          <p:cNvPr id="53253"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bwMode="auto">
          <a:xfrm>
            <a:off x="686450" y="4343253"/>
            <a:ext cx="5485102"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55299"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14D680B0-553F-4454-8D00-64EC38B79073}" type="slidenum">
              <a:rPr lang="en-US" altLang="tr-TR" sz="1300">
                <a:latin typeface="Times New Roman" pitchFamily="18" charset="0"/>
              </a:rPr>
              <a:pPr algn="r"/>
              <a:t>28</a:t>
            </a:fld>
            <a:endParaRPr lang="en-US" altLang="tr-TR" sz="1300">
              <a:latin typeface="Times New Roman" pitchFamily="18" charset="0"/>
            </a:endParaRPr>
          </a:p>
        </p:txBody>
      </p:sp>
      <p:sp>
        <p:nvSpPr>
          <p:cNvPr id="55300" name="Rectangle 3"/>
          <p:cNvSpPr>
            <a:spLocks noGrp="1" noRot="1" noChangeAspect="1" noChangeArrowheads="1" noTextEdit="1"/>
          </p:cNvSpPr>
          <p:nvPr>
            <p:ph type="sldImg"/>
          </p:nvPr>
        </p:nvSpPr>
        <p:spPr>
          <a:xfrm>
            <a:off x="1106488" y="654050"/>
            <a:ext cx="4637087" cy="3476625"/>
          </a:xfrm>
          <a:ln/>
        </p:spPr>
      </p:sp>
      <p:sp>
        <p:nvSpPr>
          <p:cNvPr id="55301"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56323"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755F19C3-3FBB-4407-9E51-A815BF9E7B60}" type="slidenum">
              <a:rPr lang="en-US" altLang="tr-TR" sz="1300">
                <a:latin typeface="Times New Roman" pitchFamily="18" charset="0"/>
              </a:rPr>
              <a:pPr algn="r"/>
              <a:t>29</a:t>
            </a:fld>
            <a:endParaRPr lang="en-US" altLang="tr-TR" sz="1300">
              <a:latin typeface="Times New Roman" pitchFamily="18" charset="0"/>
            </a:endParaRPr>
          </a:p>
        </p:txBody>
      </p:sp>
      <p:sp>
        <p:nvSpPr>
          <p:cNvPr id="56324" name="Rectangle 3"/>
          <p:cNvSpPr>
            <a:spLocks noGrp="1" noRot="1" noChangeAspect="1" noChangeArrowheads="1" noTextEdit="1"/>
          </p:cNvSpPr>
          <p:nvPr>
            <p:ph type="sldImg"/>
          </p:nvPr>
        </p:nvSpPr>
        <p:spPr>
          <a:xfrm>
            <a:off x="1106488" y="654050"/>
            <a:ext cx="4637087" cy="3476625"/>
          </a:xfrm>
          <a:ln/>
        </p:spPr>
      </p:sp>
      <p:sp>
        <p:nvSpPr>
          <p:cNvPr id="56325"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57347"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192351AA-8C99-408D-9B10-863BFA108313}" type="slidenum">
              <a:rPr lang="en-US" altLang="tr-TR" sz="1300">
                <a:latin typeface="Times New Roman" pitchFamily="18" charset="0"/>
              </a:rPr>
              <a:pPr algn="r"/>
              <a:t>30</a:t>
            </a:fld>
            <a:endParaRPr lang="en-US" altLang="tr-TR" sz="1300">
              <a:latin typeface="Times New Roman" pitchFamily="18" charset="0"/>
            </a:endParaRPr>
          </a:p>
        </p:txBody>
      </p:sp>
      <p:sp>
        <p:nvSpPr>
          <p:cNvPr id="57348" name="Rectangle 3"/>
          <p:cNvSpPr>
            <a:spLocks noGrp="1" noRot="1" noChangeAspect="1" noChangeArrowheads="1" noTextEdit="1"/>
          </p:cNvSpPr>
          <p:nvPr>
            <p:ph type="sldImg"/>
          </p:nvPr>
        </p:nvSpPr>
        <p:spPr>
          <a:xfrm>
            <a:off x="1106488" y="654050"/>
            <a:ext cx="4637087" cy="3476625"/>
          </a:xfrm>
          <a:ln/>
        </p:spPr>
      </p:sp>
      <p:sp>
        <p:nvSpPr>
          <p:cNvPr id="57349"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58371"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2CB55BCD-FAAE-4895-AF20-F725664FE2B5}" type="slidenum">
              <a:rPr lang="en-US" altLang="tr-TR" sz="1300">
                <a:latin typeface="Times New Roman" pitchFamily="18" charset="0"/>
              </a:rPr>
              <a:pPr algn="r"/>
              <a:t>31</a:t>
            </a:fld>
            <a:endParaRPr lang="en-US" altLang="tr-TR" sz="1300">
              <a:latin typeface="Times New Roman" pitchFamily="18" charset="0"/>
            </a:endParaRPr>
          </a:p>
        </p:txBody>
      </p:sp>
      <p:sp>
        <p:nvSpPr>
          <p:cNvPr id="58372" name="Rectangle 3"/>
          <p:cNvSpPr>
            <a:spLocks noGrp="1" noRot="1" noChangeAspect="1" noChangeArrowheads="1" noTextEdit="1"/>
          </p:cNvSpPr>
          <p:nvPr>
            <p:ph type="sldImg"/>
          </p:nvPr>
        </p:nvSpPr>
        <p:spPr>
          <a:xfrm>
            <a:off x="1106488" y="654050"/>
            <a:ext cx="4637087" cy="3476625"/>
          </a:xfrm>
          <a:ln/>
        </p:spPr>
      </p:sp>
      <p:sp>
        <p:nvSpPr>
          <p:cNvPr id="58373"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59395"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CC0767BF-AC38-4006-876C-E2212CC7D7F1}" type="slidenum">
              <a:rPr lang="en-US" altLang="tr-TR" sz="1300">
                <a:latin typeface="Times New Roman" pitchFamily="18" charset="0"/>
              </a:rPr>
              <a:pPr algn="r"/>
              <a:t>32</a:t>
            </a:fld>
            <a:endParaRPr lang="en-US" altLang="tr-TR" sz="1300">
              <a:latin typeface="Times New Roman" pitchFamily="18" charset="0"/>
            </a:endParaRPr>
          </a:p>
        </p:txBody>
      </p:sp>
      <p:sp>
        <p:nvSpPr>
          <p:cNvPr id="59396" name="Rectangle 3"/>
          <p:cNvSpPr>
            <a:spLocks noGrp="1" noRot="1" noChangeAspect="1" noChangeArrowheads="1" noTextEdit="1"/>
          </p:cNvSpPr>
          <p:nvPr>
            <p:ph type="sldImg"/>
          </p:nvPr>
        </p:nvSpPr>
        <p:spPr>
          <a:xfrm>
            <a:off x="1106488" y="654050"/>
            <a:ext cx="4637087" cy="3476625"/>
          </a:xfrm>
          <a:ln/>
        </p:spPr>
      </p:sp>
      <p:sp>
        <p:nvSpPr>
          <p:cNvPr id="59397"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60419"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8A6799E4-CEF3-4007-A8BD-F384AFB1FCF2}" type="slidenum">
              <a:rPr lang="en-US" altLang="tr-TR" sz="1300">
                <a:latin typeface="Times New Roman" pitchFamily="18" charset="0"/>
              </a:rPr>
              <a:pPr algn="r"/>
              <a:t>33</a:t>
            </a:fld>
            <a:endParaRPr lang="en-US" altLang="tr-TR" sz="1300">
              <a:latin typeface="Times New Roman" pitchFamily="18" charset="0"/>
            </a:endParaRPr>
          </a:p>
        </p:txBody>
      </p:sp>
      <p:sp>
        <p:nvSpPr>
          <p:cNvPr id="60420" name="Rectangle 3"/>
          <p:cNvSpPr>
            <a:spLocks noGrp="1" noRot="1" noChangeAspect="1" noChangeArrowheads="1" noTextEdit="1"/>
          </p:cNvSpPr>
          <p:nvPr>
            <p:ph type="sldImg"/>
          </p:nvPr>
        </p:nvSpPr>
        <p:spPr>
          <a:xfrm>
            <a:off x="1106488" y="654050"/>
            <a:ext cx="4637087" cy="3476625"/>
          </a:xfrm>
          <a:ln/>
        </p:spPr>
      </p:sp>
      <p:sp>
        <p:nvSpPr>
          <p:cNvPr id="60421"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r>
              <a:rPr lang="en-US" altLang="tr-TR"/>
              <a:t>As noted above, small PNH clones can be reliably</a:t>
            </a:r>
          </a:p>
          <a:p>
            <a:r>
              <a:rPr lang="en-US" altLang="tr-TR"/>
              <a:t>detected in many patients with aplastic anemia and</a:t>
            </a:r>
          </a:p>
          <a:p>
            <a:r>
              <a:rPr lang="en-US" altLang="tr-TR"/>
              <a:t>MDS, though the prognostic value of finding a small</a:t>
            </a:r>
          </a:p>
          <a:p>
            <a:r>
              <a:rPr lang="en-US" altLang="tr-TR"/>
              <a:t>PNH clone in these disorders remains controversial. In</a:t>
            </a:r>
          </a:p>
          <a:p>
            <a:r>
              <a:rPr lang="en-US" altLang="tr-TR"/>
              <a:t>aplastic anemia, some but not all studies have shown</a:t>
            </a:r>
          </a:p>
          <a:p>
            <a:r>
              <a:rPr lang="en-US" altLang="tr-TR"/>
              <a:t>that the presence of PNH clones is associated with</a:t>
            </a:r>
          </a:p>
          <a:p>
            <a:r>
              <a:rPr lang="en-US" altLang="tr-TR"/>
              <a:t>favorable response to immunosuppressive therapy</a:t>
            </a:r>
          </a:p>
          <a:p>
            <a:r>
              <a:rPr lang="tr-TR" altLang="tr-TR"/>
              <a:t>(51,53–55,63).</a:t>
            </a:r>
          </a:p>
          <a:p>
            <a:r>
              <a:rPr lang="tr-TR" altLang="tr-TR"/>
              <a:t>Moreover,</a:t>
            </a:r>
          </a:p>
          <a:p>
            <a:r>
              <a:rPr lang="en-US" altLang="tr-TR"/>
              <a:t>the difficulty of distinguishing with certainty hypoplastic</a:t>
            </a:r>
          </a:p>
          <a:p>
            <a:r>
              <a:rPr lang="en-US" altLang="tr-TR"/>
              <a:t>MDS from aplastic anemia should be noted.</a:t>
            </a:r>
          </a:p>
          <a:p>
            <a:r>
              <a:rPr lang="en-US" altLang="tr-TR"/>
              <a:t>Although patients with these small clones should be</a:t>
            </a:r>
          </a:p>
          <a:p>
            <a:r>
              <a:rPr lang="en-US" altLang="tr-TR"/>
              <a:t>followed because of the risk of developing hemolytic</a:t>
            </a:r>
          </a:p>
          <a:p>
            <a:r>
              <a:rPr lang="en-US" altLang="tr-TR"/>
              <a:t>PNH, it is important to recognize that these patients</a:t>
            </a:r>
          </a:p>
          <a:p>
            <a:r>
              <a:rPr lang="en-US" altLang="tr-TR"/>
              <a:t>are not candidates for treatment with eculizamab</a:t>
            </a:r>
          </a:p>
          <a:p>
            <a:r>
              <a:rPr lang="en-US" altLang="tr-TR"/>
              <a:t>because hemolysis with small clones is very rare. In</a:t>
            </a:r>
          </a:p>
          <a:p>
            <a:r>
              <a:rPr lang="en-US" altLang="tr-TR"/>
              <a:t>fact, even in patients with hemolytic anemia, the detection</a:t>
            </a:r>
          </a:p>
          <a:p>
            <a:r>
              <a:rPr lang="en-US" altLang="tr-TR"/>
              <a:t>of a small granulocyte clone should not be considered</a:t>
            </a:r>
          </a:p>
          <a:p>
            <a:r>
              <a:rPr lang="en-US" altLang="tr-TR"/>
              <a:t>diagnostic of classical hemolytic PNH but should</a:t>
            </a:r>
          </a:p>
          <a:p>
            <a:r>
              <a:rPr lang="en-US" altLang="tr-TR"/>
              <a:t>instead trigger an investigation for other causes of</a:t>
            </a:r>
          </a:p>
          <a:p>
            <a:r>
              <a:rPr lang="tr-TR" altLang="tr-TR"/>
              <a:t>hemolysis.</a:t>
            </a:r>
          </a:p>
          <a:p>
            <a:pPr eaLnBrk="1" hangingPunct="1"/>
            <a:r>
              <a:rPr lang="tr-TR" altLang="tr-TR"/>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61443"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9455A55F-BFBD-45F5-850E-FA563CC17ECC}" type="slidenum">
              <a:rPr lang="en-US" altLang="tr-TR" sz="1300">
                <a:latin typeface="Times New Roman" pitchFamily="18" charset="0"/>
              </a:rPr>
              <a:pPr algn="r"/>
              <a:t>34</a:t>
            </a:fld>
            <a:endParaRPr lang="en-US" altLang="tr-TR" sz="1300">
              <a:latin typeface="Times New Roman" pitchFamily="18" charset="0"/>
            </a:endParaRPr>
          </a:p>
        </p:txBody>
      </p:sp>
      <p:sp>
        <p:nvSpPr>
          <p:cNvPr id="61444" name="Rectangle 3"/>
          <p:cNvSpPr>
            <a:spLocks noGrp="1" noRot="1" noChangeAspect="1" noChangeArrowheads="1" noTextEdit="1"/>
          </p:cNvSpPr>
          <p:nvPr>
            <p:ph type="sldImg"/>
          </p:nvPr>
        </p:nvSpPr>
        <p:spPr>
          <a:xfrm>
            <a:off x="1106488" y="654050"/>
            <a:ext cx="4637087" cy="3476625"/>
          </a:xfrm>
          <a:ln/>
        </p:spPr>
      </p:sp>
      <p:sp>
        <p:nvSpPr>
          <p:cNvPr id="61445"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txBox="1">
            <a:spLocks noGrp="1" noChangeArrowheads="1"/>
          </p:cNvSpPr>
          <p:nvPr/>
        </p:nvSpPr>
        <p:spPr bwMode="auto">
          <a:xfrm>
            <a:off x="0" y="0"/>
            <a:ext cx="3005446"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r>
              <a:rPr lang="en-US" altLang="tr-TR" sz="1300">
                <a:latin typeface="Times New Roman" pitchFamily="18" charset="0"/>
              </a:rPr>
              <a:t>Doç. Dr. Okan Gülbahar</a:t>
            </a:r>
          </a:p>
        </p:txBody>
      </p:sp>
      <p:sp>
        <p:nvSpPr>
          <p:cNvPr id="61443" name="Rectangle 7"/>
          <p:cNvSpPr txBox="1">
            <a:spLocks noGrp="1" noChangeArrowheads="1"/>
          </p:cNvSpPr>
          <p:nvPr/>
        </p:nvSpPr>
        <p:spPr bwMode="auto">
          <a:xfrm>
            <a:off x="3925581" y="8699787"/>
            <a:ext cx="2924306" cy="4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8" tIns="47954" rIns="95908" bIns="47954" anchor="b"/>
          <a:lstStyle>
            <a:lvl1pPr defTabSz="952500" eaLnBrk="0" hangingPunct="0">
              <a:defRPr>
                <a:solidFill>
                  <a:schemeClr val="tx1"/>
                </a:solidFill>
                <a:latin typeface="Tahoma" pitchFamily="34" charset="0"/>
              </a:defRPr>
            </a:lvl1pPr>
            <a:lvl2pPr marL="742950" indent="-285750" defTabSz="952500" eaLnBrk="0" hangingPunct="0">
              <a:defRPr>
                <a:solidFill>
                  <a:schemeClr val="tx1"/>
                </a:solidFill>
                <a:latin typeface="Tahoma" pitchFamily="34" charset="0"/>
              </a:defRPr>
            </a:lvl2pPr>
            <a:lvl3pPr marL="1143000" indent="-228600" defTabSz="952500" eaLnBrk="0" hangingPunct="0">
              <a:defRPr>
                <a:solidFill>
                  <a:schemeClr val="tx1"/>
                </a:solidFill>
                <a:latin typeface="Tahoma" pitchFamily="34" charset="0"/>
              </a:defRPr>
            </a:lvl3pPr>
            <a:lvl4pPr marL="1600200" indent="-228600" defTabSz="952500" eaLnBrk="0" hangingPunct="0">
              <a:defRPr>
                <a:solidFill>
                  <a:schemeClr val="tx1"/>
                </a:solidFill>
                <a:latin typeface="Tahoma" pitchFamily="34" charset="0"/>
              </a:defRPr>
            </a:lvl4pPr>
            <a:lvl5pPr marL="2057400" indent="-228600" defTabSz="952500" eaLnBrk="0" hangingPunct="0">
              <a:defRPr>
                <a:solidFill>
                  <a:schemeClr val="tx1"/>
                </a:solidFill>
                <a:latin typeface="Tahoma" pitchFamily="34" charset="0"/>
              </a:defRPr>
            </a:lvl5pPr>
            <a:lvl6pPr marL="2514600" indent="-228600" defTabSz="952500" eaLnBrk="0" fontAlgn="base" hangingPunct="0">
              <a:spcBef>
                <a:spcPct val="0"/>
              </a:spcBef>
              <a:spcAft>
                <a:spcPct val="0"/>
              </a:spcAft>
              <a:defRPr>
                <a:solidFill>
                  <a:schemeClr val="tx1"/>
                </a:solidFill>
                <a:latin typeface="Tahoma" pitchFamily="34" charset="0"/>
              </a:defRPr>
            </a:lvl6pPr>
            <a:lvl7pPr marL="2971800" indent="-228600" defTabSz="952500" eaLnBrk="0" fontAlgn="base" hangingPunct="0">
              <a:spcBef>
                <a:spcPct val="0"/>
              </a:spcBef>
              <a:spcAft>
                <a:spcPct val="0"/>
              </a:spcAft>
              <a:defRPr>
                <a:solidFill>
                  <a:schemeClr val="tx1"/>
                </a:solidFill>
                <a:latin typeface="Tahoma" pitchFamily="34" charset="0"/>
              </a:defRPr>
            </a:lvl7pPr>
            <a:lvl8pPr marL="3429000" indent="-228600" defTabSz="952500" eaLnBrk="0" fontAlgn="base" hangingPunct="0">
              <a:spcBef>
                <a:spcPct val="0"/>
              </a:spcBef>
              <a:spcAft>
                <a:spcPct val="0"/>
              </a:spcAft>
              <a:defRPr>
                <a:solidFill>
                  <a:schemeClr val="tx1"/>
                </a:solidFill>
                <a:latin typeface="Tahoma" pitchFamily="34" charset="0"/>
              </a:defRPr>
            </a:lvl8pPr>
            <a:lvl9pPr marL="3886200" indent="-228600" defTabSz="952500" eaLnBrk="0" fontAlgn="base" hangingPunct="0">
              <a:spcBef>
                <a:spcPct val="0"/>
              </a:spcBef>
              <a:spcAft>
                <a:spcPct val="0"/>
              </a:spcAft>
              <a:defRPr>
                <a:solidFill>
                  <a:schemeClr val="tx1"/>
                </a:solidFill>
                <a:latin typeface="Tahoma" pitchFamily="34" charset="0"/>
              </a:defRPr>
            </a:lvl9pPr>
          </a:lstStyle>
          <a:p>
            <a:pPr algn="r"/>
            <a:fld id="{9455A55F-BFBD-45F5-850E-FA563CC17ECC}" type="slidenum">
              <a:rPr lang="en-US" altLang="tr-TR" sz="1300">
                <a:latin typeface="Times New Roman" pitchFamily="18" charset="0"/>
              </a:rPr>
              <a:pPr algn="r"/>
              <a:t>35</a:t>
            </a:fld>
            <a:endParaRPr lang="en-US" altLang="tr-TR" sz="1300">
              <a:latin typeface="Times New Roman" pitchFamily="18" charset="0"/>
            </a:endParaRPr>
          </a:p>
        </p:txBody>
      </p:sp>
      <p:sp>
        <p:nvSpPr>
          <p:cNvPr id="61444" name="Rectangle 3"/>
          <p:cNvSpPr>
            <a:spLocks noGrp="1" noRot="1" noChangeAspect="1" noChangeArrowheads="1" noTextEdit="1"/>
          </p:cNvSpPr>
          <p:nvPr>
            <p:ph type="sldImg"/>
          </p:nvPr>
        </p:nvSpPr>
        <p:spPr>
          <a:xfrm>
            <a:off x="1106488" y="654050"/>
            <a:ext cx="4637087" cy="3476625"/>
          </a:xfrm>
          <a:ln/>
        </p:spPr>
      </p:sp>
      <p:sp>
        <p:nvSpPr>
          <p:cNvPr id="61445" name="Rectangle 3"/>
          <p:cNvSpPr>
            <a:spLocks noGrp="1" noChangeArrowheads="1"/>
          </p:cNvSpPr>
          <p:nvPr>
            <p:ph type="body" idx="1"/>
          </p:nvPr>
        </p:nvSpPr>
        <p:spPr bwMode="auto">
          <a:xfrm>
            <a:off x="684827" y="4343253"/>
            <a:ext cx="5488347" cy="41145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2" tIns="45226" rIns="90452" bIns="45226"/>
          <a:lstStyle/>
          <a:p>
            <a:pPr eaLnBrk="1" hangingPunct="1"/>
            <a:r>
              <a:rPr lang="tr-TR" altLang="tr-TR"/>
              <a:t>Flaer floresan aerolisin olup GPI köprüsüne en iyi bağlanan monoklonal antikordur. Diğer monoklonal antikorlardan farkı diğer olgunlaşmamış hücrelere bağlanma oranının düşük olmasıdır.</a:t>
            </a:r>
          </a:p>
          <a:p>
            <a:pPr eaLnBrk="1" hangingPunct="1"/>
            <a:r>
              <a:rPr lang="tr-TR" altLang="tr-TR"/>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C98F723-10BC-468C-8421-76D8D0BE1EFE}" type="datetimeFigureOut">
              <a:rPr lang="tr-TR" smtClean="0"/>
              <a:t>25.12.2023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741738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C98F723-10BC-468C-8421-76D8D0BE1EFE}" type="datetimeFigureOut">
              <a:rPr lang="tr-TR" smtClean="0"/>
              <a:t>25.12.2023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297330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C98F723-10BC-468C-8421-76D8D0BE1EFE}" type="datetimeFigureOut">
              <a:rPr lang="tr-TR" smtClean="0"/>
              <a:t>25.12.2023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19318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C98F723-10BC-468C-8421-76D8D0BE1EFE}" type="datetimeFigureOut">
              <a:rPr lang="tr-TR" smtClean="0"/>
              <a:t>25.12.2023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3833400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C98F723-10BC-468C-8421-76D8D0BE1EFE}" type="datetimeFigureOut">
              <a:rPr lang="tr-TR" smtClean="0"/>
              <a:t>25.12.2023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176383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C98F723-10BC-468C-8421-76D8D0BE1EFE}" type="datetimeFigureOut">
              <a:rPr lang="tr-TR" smtClean="0"/>
              <a:t>25.12.2023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3184676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98F723-10BC-468C-8421-76D8D0BE1EFE}" type="datetimeFigureOut">
              <a:rPr lang="tr-TR" smtClean="0"/>
              <a:t>25.12.2023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2845856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AC98F723-10BC-468C-8421-76D8D0BE1EFE}" type="datetimeFigureOut">
              <a:rPr lang="tr-TR" smtClean="0"/>
              <a:t>25.12.2023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1614076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AC98F723-10BC-468C-8421-76D8D0BE1EFE}" type="datetimeFigureOut">
              <a:rPr lang="tr-TR" smtClean="0"/>
              <a:t>25.12.2023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3076734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C98F723-10BC-468C-8421-76D8D0BE1EFE}" type="datetimeFigureOut">
              <a:rPr lang="tr-TR" smtClean="0"/>
              <a:t>25.12.2023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3968016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C98F723-10BC-468C-8421-76D8D0BE1EFE}" type="datetimeFigureOut">
              <a:rPr lang="tr-TR" smtClean="0"/>
              <a:t>25.12.2023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AB30B3-58F5-488D-B58B-B14D72A524AF}" type="slidenum">
              <a:rPr lang="tr-TR" smtClean="0"/>
              <a:t>‹#›</a:t>
            </a:fld>
            <a:endParaRPr lang="tr-TR"/>
          </a:p>
        </p:txBody>
      </p:sp>
    </p:spTree>
    <p:extLst>
      <p:ext uri="{BB962C8B-B14F-4D97-AF65-F5344CB8AC3E}">
        <p14:creationId xmlns:p14="http://schemas.microsoft.com/office/powerpoint/2010/main" val="83515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98F723-10BC-468C-8421-76D8D0BE1EFE}" type="datetimeFigureOut">
              <a:rPr lang="tr-TR" smtClean="0"/>
              <a:t>25.12.2023</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AB30B3-58F5-488D-B58B-B14D72A524AF}" type="slidenum">
              <a:rPr lang="tr-TR" smtClean="0"/>
              <a:t>‹#›</a:t>
            </a:fld>
            <a:endParaRPr lang="tr-TR"/>
          </a:p>
        </p:txBody>
      </p:sp>
    </p:spTree>
    <p:extLst>
      <p:ext uri="{BB962C8B-B14F-4D97-AF65-F5344CB8AC3E}">
        <p14:creationId xmlns:p14="http://schemas.microsoft.com/office/powerpoint/2010/main" val="939328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png"/><Relationship Id="rId7" Type="http://schemas.openxmlformats.org/officeDocument/2006/relationships/image" Target="../media/image8.w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wmf"/><Relationship Id="rId11" Type="http://schemas.openxmlformats.org/officeDocument/2006/relationships/image" Target="../media/image12.jpeg"/><Relationship Id="rId5" Type="http://schemas.openxmlformats.org/officeDocument/2006/relationships/image" Target="../media/image6.wmf"/><Relationship Id="rId10" Type="http://schemas.openxmlformats.org/officeDocument/2006/relationships/image" Target="../media/image11.wmf"/><Relationship Id="rId4" Type="http://schemas.openxmlformats.org/officeDocument/2006/relationships/image" Target="../media/image5.wmf"/><Relationship Id="rId9" Type="http://schemas.openxmlformats.org/officeDocument/2006/relationships/image" Target="../media/image10.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027" cy="6857999"/>
          </a:xfrm>
          <a:prstGeom prst="rect">
            <a:avLst/>
          </a:prstGeom>
        </p:spPr>
      </p:pic>
      <p:sp>
        <p:nvSpPr>
          <p:cNvPr id="2" name="Unvan 1"/>
          <p:cNvSpPr>
            <a:spLocks noGrp="1"/>
          </p:cNvSpPr>
          <p:nvPr>
            <p:ph type="ctrTitle"/>
          </p:nvPr>
        </p:nvSpPr>
        <p:spPr>
          <a:xfrm>
            <a:off x="149469" y="2171699"/>
            <a:ext cx="8809893" cy="1978270"/>
          </a:xfrm>
        </p:spPr>
        <p:txBody>
          <a:bodyPr anchor="ctr">
            <a:normAutofit/>
          </a:bodyPr>
          <a:lstStyle/>
          <a:p>
            <a:r>
              <a:rPr lang="tr-TR" altLang="tr-TR" sz="3800" b="1" dirty="0" err="1">
                <a:solidFill>
                  <a:srgbClr val="340990"/>
                </a:solidFill>
                <a:latin typeface="+mn-lt"/>
              </a:rPr>
              <a:t>Paroksismal</a:t>
            </a:r>
            <a:r>
              <a:rPr lang="tr-TR" altLang="tr-TR" sz="3800" b="1" dirty="0">
                <a:solidFill>
                  <a:srgbClr val="340990"/>
                </a:solidFill>
                <a:latin typeface="+mn-lt"/>
              </a:rPr>
              <a:t> </a:t>
            </a:r>
            <a:r>
              <a:rPr lang="tr-TR" altLang="tr-TR" sz="3800" b="1" dirty="0" err="1">
                <a:solidFill>
                  <a:srgbClr val="340990"/>
                </a:solidFill>
                <a:latin typeface="+mn-lt"/>
              </a:rPr>
              <a:t>Nokturnal</a:t>
            </a:r>
            <a:r>
              <a:rPr lang="tr-TR" altLang="tr-TR" sz="3800" b="1" dirty="0">
                <a:solidFill>
                  <a:srgbClr val="340990"/>
                </a:solidFill>
                <a:latin typeface="+mn-lt"/>
              </a:rPr>
              <a:t> </a:t>
            </a:r>
            <a:r>
              <a:rPr lang="tr-TR" altLang="tr-TR" sz="3800" b="1" dirty="0" err="1">
                <a:solidFill>
                  <a:srgbClr val="340990"/>
                </a:solidFill>
                <a:latin typeface="+mn-lt"/>
              </a:rPr>
              <a:t>Hemoglobinürinin</a:t>
            </a:r>
            <a:r>
              <a:rPr lang="tr-TR" altLang="tr-TR" sz="3800" b="1" dirty="0">
                <a:solidFill>
                  <a:srgbClr val="340990"/>
                </a:solidFill>
                <a:latin typeface="+mn-lt"/>
              </a:rPr>
              <a:t> </a:t>
            </a:r>
            <a:br>
              <a:rPr lang="tr-TR" altLang="tr-TR" sz="3800" b="1" dirty="0">
                <a:solidFill>
                  <a:srgbClr val="340990"/>
                </a:solidFill>
                <a:latin typeface="+mn-lt"/>
              </a:rPr>
            </a:br>
            <a:r>
              <a:rPr lang="tr-TR" altLang="tr-TR" sz="3800" b="1" dirty="0" err="1">
                <a:solidFill>
                  <a:srgbClr val="340990"/>
                </a:solidFill>
                <a:latin typeface="+mn-lt"/>
              </a:rPr>
              <a:t>Flow</a:t>
            </a:r>
            <a:r>
              <a:rPr lang="tr-TR" altLang="tr-TR" sz="3800" b="1" dirty="0">
                <a:solidFill>
                  <a:srgbClr val="340990"/>
                </a:solidFill>
                <a:latin typeface="+mn-lt"/>
              </a:rPr>
              <a:t> </a:t>
            </a:r>
            <a:r>
              <a:rPr lang="tr-TR" altLang="tr-TR" sz="3800" b="1" dirty="0" err="1">
                <a:solidFill>
                  <a:srgbClr val="340990"/>
                </a:solidFill>
                <a:latin typeface="+mn-lt"/>
              </a:rPr>
              <a:t>Sitometrik</a:t>
            </a:r>
            <a:r>
              <a:rPr lang="tr-TR" altLang="tr-TR" sz="3800" b="1" dirty="0">
                <a:solidFill>
                  <a:srgbClr val="340990"/>
                </a:solidFill>
                <a:latin typeface="+mn-lt"/>
              </a:rPr>
              <a:t> Tanısı</a:t>
            </a:r>
            <a:endParaRPr lang="tr-TR" sz="3800" b="1" dirty="0">
              <a:solidFill>
                <a:srgbClr val="340990"/>
              </a:solidFill>
              <a:latin typeface="+mn-lt"/>
            </a:endParaRPr>
          </a:p>
        </p:txBody>
      </p:sp>
      <p:sp>
        <p:nvSpPr>
          <p:cNvPr id="3" name="Alt Başlık 2"/>
          <p:cNvSpPr>
            <a:spLocks noGrp="1"/>
          </p:cNvSpPr>
          <p:nvPr>
            <p:ph type="subTitle" idx="1"/>
          </p:nvPr>
        </p:nvSpPr>
        <p:spPr>
          <a:xfrm>
            <a:off x="149470" y="4235116"/>
            <a:ext cx="8809892" cy="1233699"/>
          </a:xfrm>
        </p:spPr>
        <p:txBody>
          <a:bodyPr>
            <a:normAutofit fontScale="32500" lnSpcReduction="20000"/>
          </a:bodyPr>
          <a:lstStyle/>
          <a:p>
            <a:pPr algn="r"/>
            <a:r>
              <a:rPr lang="tr-TR" altLang="tr-TR" sz="6400" dirty="0">
                <a:solidFill>
                  <a:srgbClr val="340990"/>
                </a:solidFill>
              </a:rPr>
              <a:t>Prof. Dr. Nihal Mete Gökmen</a:t>
            </a:r>
          </a:p>
          <a:p>
            <a:pPr algn="r">
              <a:lnSpc>
                <a:spcPct val="80000"/>
              </a:lnSpc>
            </a:pPr>
            <a:r>
              <a:rPr lang="tr-TR" altLang="tr-TR" sz="4800" dirty="0">
                <a:solidFill>
                  <a:srgbClr val="340990"/>
                </a:solidFill>
              </a:rPr>
              <a:t>Ege Üniversitesi Tıp Fakültesi </a:t>
            </a:r>
          </a:p>
          <a:p>
            <a:pPr algn="r">
              <a:lnSpc>
                <a:spcPct val="80000"/>
              </a:lnSpc>
            </a:pPr>
            <a:r>
              <a:rPr lang="tr-TR" altLang="tr-TR" sz="4800" dirty="0">
                <a:solidFill>
                  <a:srgbClr val="340990"/>
                </a:solidFill>
              </a:rPr>
              <a:t>İç Hastalıkları Anabilim Dalı,</a:t>
            </a:r>
          </a:p>
          <a:p>
            <a:pPr algn="r">
              <a:lnSpc>
                <a:spcPct val="80000"/>
              </a:lnSpc>
            </a:pPr>
            <a:r>
              <a:rPr lang="tr-TR" altLang="tr-TR" sz="4800" dirty="0">
                <a:solidFill>
                  <a:srgbClr val="340990"/>
                </a:solidFill>
              </a:rPr>
              <a:t> Alerji ve Klinik İmmünoloji Bilim Dalı</a:t>
            </a:r>
          </a:p>
          <a:p>
            <a:pPr algn="r"/>
            <a:endParaRPr lang="tr-TR" sz="4800" dirty="0">
              <a:solidFill>
                <a:srgbClr val="340990"/>
              </a:solidFill>
            </a:endParaRPr>
          </a:p>
        </p:txBody>
      </p:sp>
    </p:spTree>
    <p:extLst>
      <p:ext uri="{BB962C8B-B14F-4D97-AF65-F5344CB8AC3E}">
        <p14:creationId xmlns:p14="http://schemas.microsoft.com/office/powerpoint/2010/main" val="1561982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A35998BA-5E9E-4FED-BA79-95426C90536E}" type="slidenum">
              <a:rPr lang="en-US" altLang="tr-TR" sz="1400">
                <a:latin typeface="English111 Vivace BT"/>
              </a:rPr>
              <a:pPr algn="r" eaLnBrk="1" hangingPunct="1"/>
              <a:t>2</a:t>
            </a:fld>
            <a:endParaRPr lang="en-US" altLang="tr-TR" sz="1400">
              <a:latin typeface="English111 Vivace BT"/>
            </a:endParaRPr>
          </a:p>
        </p:txBody>
      </p:sp>
      <p:sp>
        <p:nvSpPr>
          <p:cNvPr id="5123"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Genel Çerçeve</a:t>
            </a:r>
          </a:p>
        </p:txBody>
      </p:sp>
      <p:sp>
        <p:nvSpPr>
          <p:cNvPr id="5124" name="Rectangle 3"/>
          <p:cNvSpPr>
            <a:spLocks noGrp="1" noChangeArrowheads="1"/>
          </p:cNvSpPr>
          <p:nvPr>
            <p:ph type="body" idx="4294967295"/>
          </p:nvPr>
        </p:nvSpPr>
        <p:spPr>
          <a:xfrm>
            <a:off x="755650" y="2054225"/>
            <a:ext cx="8140700" cy="4803775"/>
          </a:xfrm>
        </p:spPr>
        <p:txBody>
          <a:bodyPr tIns="45716" bIns="45716"/>
          <a:lstStyle/>
          <a:p>
            <a:pPr eaLnBrk="1" hangingPunct="1">
              <a:spcBef>
                <a:spcPts val="1200"/>
              </a:spcBef>
              <a:spcAft>
                <a:spcPts val="1200"/>
              </a:spcAft>
            </a:pPr>
            <a:r>
              <a:rPr lang="tr-TR" altLang="tr-TR" sz="2800" dirty="0" err="1">
                <a:solidFill>
                  <a:srgbClr val="002060"/>
                </a:solidFill>
              </a:rPr>
              <a:t>Flow</a:t>
            </a:r>
            <a:r>
              <a:rPr lang="tr-TR" altLang="tr-TR" sz="2800" dirty="0">
                <a:solidFill>
                  <a:srgbClr val="002060"/>
                </a:solidFill>
              </a:rPr>
              <a:t> </a:t>
            </a:r>
            <a:r>
              <a:rPr lang="tr-TR" altLang="tr-TR" sz="2800" dirty="0" err="1">
                <a:solidFill>
                  <a:srgbClr val="002060"/>
                </a:solidFill>
              </a:rPr>
              <a:t>Sitometrinin</a:t>
            </a:r>
            <a:r>
              <a:rPr lang="tr-TR" altLang="tr-TR" sz="2800" dirty="0">
                <a:solidFill>
                  <a:srgbClr val="002060"/>
                </a:solidFill>
              </a:rPr>
              <a:t> Çalışma </a:t>
            </a:r>
            <a:r>
              <a:rPr lang="tr-TR" altLang="tr-TR" sz="2800" dirty="0" err="1">
                <a:solidFill>
                  <a:srgbClr val="002060"/>
                </a:solidFill>
              </a:rPr>
              <a:t>Prensipi</a:t>
            </a:r>
            <a:endParaRPr lang="tr-TR" altLang="tr-TR" sz="2800" dirty="0">
              <a:solidFill>
                <a:srgbClr val="002060"/>
              </a:solidFill>
            </a:endParaRPr>
          </a:p>
          <a:p>
            <a:pPr eaLnBrk="1" hangingPunct="1">
              <a:spcBef>
                <a:spcPts val="1200"/>
              </a:spcBef>
              <a:spcAft>
                <a:spcPts val="1200"/>
              </a:spcAft>
            </a:pPr>
            <a:r>
              <a:rPr lang="tr-TR" altLang="tr-TR" sz="2800" dirty="0">
                <a:solidFill>
                  <a:srgbClr val="002060"/>
                </a:solidFill>
              </a:rPr>
              <a:t>PNH tanısı</a:t>
            </a:r>
          </a:p>
          <a:p>
            <a:pPr lvl="1" eaLnBrk="1" hangingPunct="1">
              <a:spcBef>
                <a:spcPts val="1200"/>
              </a:spcBef>
              <a:spcAft>
                <a:spcPts val="1200"/>
              </a:spcAft>
            </a:pPr>
            <a:r>
              <a:rPr lang="tr-TR" altLang="tr-TR" sz="2400" dirty="0">
                <a:solidFill>
                  <a:srgbClr val="002060"/>
                </a:solidFill>
              </a:rPr>
              <a:t>Eritrositlerde</a:t>
            </a:r>
          </a:p>
          <a:p>
            <a:pPr lvl="1" eaLnBrk="1" hangingPunct="1">
              <a:spcBef>
                <a:spcPts val="1200"/>
              </a:spcBef>
              <a:spcAft>
                <a:spcPts val="1200"/>
              </a:spcAft>
            </a:pPr>
            <a:r>
              <a:rPr lang="tr-TR" altLang="tr-TR" sz="2400" dirty="0">
                <a:solidFill>
                  <a:srgbClr val="002060"/>
                </a:solidFill>
              </a:rPr>
              <a:t>Beyaz kan hücreleri (</a:t>
            </a:r>
            <a:r>
              <a:rPr lang="tr-TR" altLang="tr-TR" sz="2400" dirty="0" err="1">
                <a:solidFill>
                  <a:srgbClr val="002060"/>
                </a:solidFill>
              </a:rPr>
              <a:t>Granülositler</a:t>
            </a:r>
            <a:r>
              <a:rPr lang="tr-TR" altLang="tr-TR" sz="2400" dirty="0">
                <a:solidFill>
                  <a:srgbClr val="002060"/>
                </a:solidFill>
              </a:rPr>
              <a:t> ve </a:t>
            </a:r>
            <a:r>
              <a:rPr lang="tr-TR" altLang="tr-TR" sz="2400" dirty="0" err="1">
                <a:solidFill>
                  <a:srgbClr val="002060"/>
                </a:solidFill>
              </a:rPr>
              <a:t>Monositlerde</a:t>
            </a:r>
            <a:r>
              <a:rPr lang="tr-TR" altLang="tr-TR" sz="2400" dirty="0">
                <a:solidFill>
                  <a:srgbClr val="002060"/>
                </a:solidFill>
              </a:rPr>
              <a:t>)</a:t>
            </a:r>
          </a:p>
          <a:p>
            <a:pPr eaLnBrk="1" hangingPunct="1">
              <a:spcBef>
                <a:spcPts val="1200"/>
              </a:spcBef>
              <a:spcAft>
                <a:spcPts val="1200"/>
              </a:spcAft>
            </a:pPr>
            <a:r>
              <a:rPr lang="tr-TR" altLang="tr-TR" sz="2800" dirty="0">
                <a:solidFill>
                  <a:srgbClr val="002060"/>
                </a:solidFill>
              </a:rPr>
              <a:t>Sonuçların Yorumlanması</a:t>
            </a:r>
          </a:p>
        </p:txBody>
      </p:sp>
    </p:spTree>
    <p:extLst>
      <p:ext uri="{BB962C8B-B14F-4D97-AF65-F5344CB8AC3E}">
        <p14:creationId xmlns:p14="http://schemas.microsoft.com/office/powerpoint/2010/main" val="2394455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3468688" y="4243388"/>
            <a:ext cx="331787" cy="333375"/>
          </a:xfrm>
          <a:prstGeom prst="rect">
            <a:avLst/>
          </a:prstGeom>
          <a:gradFill rotWithShape="0">
            <a:gsLst>
              <a:gs pos="0">
                <a:srgbClr val="33CCCC"/>
              </a:gs>
              <a:gs pos="100000">
                <a:srgbClr val="0099CC"/>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28" name="Oval 3"/>
          <p:cNvSpPr>
            <a:spLocks noChangeArrowheads="1"/>
          </p:cNvSpPr>
          <p:nvPr/>
        </p:nvSpPr>
        <p:spPr bwMode="auto">
          <a:xfrm>
            <a:off x="2601913" y="2236788"/>
            <a:ext cx="2106612" cy="2078037"/>
          </a:xfrm>
          <a:prstGeom prst="ellipse">
            <a:avLst/>
          </a:prstGeom>
          <a:gradFill rotWithShape="0">
            <a:gsLst>
              <a:gs pos="0">
                <a:srgbClr val="FFCC66"/>
              </a:gs>
              <a:gs pos="100000">
                <a:srgbClr val="FF66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29" name="Oval 4"/>
          <p:cNvSpPr>
            <a:spLocks noChangeArrowheads="1"/>
          </p:cNvSpPr>
          <p:nvPr/>
        </p:nvSpPr>
        <p:spPr bwMode="auto">
          <a:xfrm>
            <a:off x="3194050" y="3463925"/>
            <a:ext cx="923925" cy="563563"/>
          </a:xfrm>
          <a:prstGeom prst="ellipse">
            <a:avLst/>
          </a:prstGeom>
          <a:gradFill rotWithShape="0">
            <a:gsLst>
              <a:gs pos="0">
                <a:schemeClr val="accent2"/>
              </a:gs>
              <a:gs pos="100000">
                <a:srgbClr val="6600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30" name="Oval 5"/>
          <p:cNvSpPr>
            <a:spLocks noChangeArrowheads="1"/>
          </p:cNvSpPr>
          <p:nvPr/>
        </p:nvSpPr>
        <p:spPr bwMode="auto">
          <a:xfrm>
            <a:off x="2876550" y="2814638"/>
            <a:ext cx="158750"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31" name="Oval 6"/>
          <p:cNvSpPr>
            <a:spLocks noChangeArrowheads="1"/>
          </p:cNvSpPr>
          <p:nvPr/>
        </p:nvSpPr>
        <p:spPr bwMode="auto">
          <a:xfrm>
            <a:off x="3136900" y="3103563"/>
            <a:ext cx="128588" cy="1730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32" name="Oval 7"/>
          <p:cNvSpPr>
            <a:spLocks noChangeArrowheads="1"/>
          </p:cNvSpPr>
          <p:nvPr/>
        </p:nvSpPr>
        <p:spPr bwMode="auto">
          <a:xfrm>
            <a:off x="3136900" y="2757488"/>
            <a:ext cx="100013" cy="1730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33" name="Oval 8"/>
          <p:cNvSpPr>
            <a:spLocks noChangeArrowheads="1"/>
          </p:cNvSpPr>
          <p:nvPr/>
        </p:nvSpPr>
        <p:spPr bwMode="auto">
          <a:xfrm>
            <a:off x="3324225" y="2944813"/>
            <a:ext cx="100013" cy="130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34" name="Oval 9"/>
          <p:cNvSpPr>
            <a:spLocks noChangeArrowheads="1"/>
          </p:cNvSpPr>
          <p:nvPr/>
        </p:nvSpPr>
        <p:spPr bwMode="auto">
          <a:xfrm>
            <a:off x="3078163" y="2987675"/>
            <a:ext cx="87312"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sp>
        <p:nvSpPr>
          <p:cNvPr id="1035" name="Text Box 10"/>
          <p:cNvSpPr txBox="1">
            <a:spLocks noChangeArrowheads="1"/>
          </p:cNvSpPr>
          <p:nvPr/>
        </p:nvSpPr>
        <p:spPr bwMode="auto">
          <a:xfrm>
            <a:off x="3465513" y="4194175"/>
            <a:ext cx="696912"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spcBef>
                <a:spcPct val="50000"/>
              </a:spcBef>
            </a:pPr>
            <a:r>
              <a:rPr lang="en-US" altLang="tr-TR" sz="8000">
                <a:solidFill>
                  <a:schemeClr val="tx2"/>
                </a:solidFill>
                <a:latin typeface="Arial Narrow" pitchFamily="34" charset="0"/>
              </a:rPr>
              <a:t>Y</a:t>
            </a:r>
          </a:p>
        </p:txBody>
      </p:sp>
      <p:sp>
        <p:nvSpPr>
          <p:cNvPr id="1036" name="Oval 11"/>
          <p:cNvSpPr>
            <a:spLocks noChangeArrowheads="1"/>
          </p:cNvSpPr>
          <p:nvPr/>
        </p:nvSpPr>
        <p:spPr bwMode="auto">
          <a:xfrm>
            <a:off x="3625850" y="5181600"/>
            <a:ext cx="404813" cy="490538"/>
          </a:xfrm>
          <a:prstGeom prst="ellipse">
            <a:avLst/>
          </a:prstGeom>
          <a:gradFill rotWithShape="0">
            <a:gsLst>
              <a:gs pos="0">
                <a:srgbClr val="CC3300"/>
              </a:gs>
              <a:gs pos="100000">
                <a:srgbClr val="FF33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tr-TR" altLang="tr-TR"/>
          </a:p>
        </p:txBody>
      </p:sp>
      <p:grpSp>
        <p:nvGrpSpPr>
          <p:cNvPr id="2" name="Group 12"/>
          <p:cNvGrpSpPr>
            <a:grpSpLocks/>
          </p:cNvGrpSpPr>
          <p:nvPr/>
        </p:nvGrpSpPr>
        <p:grpSpPr bwMode="auto">
          <a:xfrm>
            <a:off x="1143000" y="2971800"/>
            <a:ext cx="2317750" cy="1533525"/>
            <a:chOff x="254" y="2280"/>
            <a:chExt cx="1460" cy="966"/>
          </a:xfrm>
        </p:grpSpPr>
        <p:graphicFrame>
          <p:nvGraphicFramePr>
            <p:cNvPr id="1026" name="Object 2"/>
            <p:cNvGraphicFramePr>
              <a:graphicFrameLocks noChangeAspect="1"/>
            </p:cNvGraphicFramePr>
            <p:nvPr/>
          </p:nvGraphicFramePr>
          <p:xfrm>
            <a:off x="254" y="2280"/>
            <a:ext cx="1460" cy="541"/>
          </p:xfrm>
          <a:graphic>
            <a:graphicData uri="http://schemas.openxmlformats.org/presentationml/2006/ole">
              <mc:AlternateContent xmlns:mc="http://schemas.openxmlformats.org/markup-compatibility/2006">
                <mc:Choice xmlns:v="urn:schemas-microsoft-com:vml" Requires="v">
                  <p:oleObj name="Clip" r:id="rId3" imgW="1093622" imgH="427939" progId="">
                    <p:embed/>
                  </p:oleObj>
                </mc:Choice>
                <mc:Fallback>
                  <p:oleObj name="Clip" r:id="rId3" imgW="1093622" imgH="427939"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 y="2280"/>
                          <a:ext cx="1460" cy="541"/>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1"/>
                                </a:outerShdw>
                              </a:effectLst>
                            </a14:hiddenEffects>
                          </a:ext>
                        </a:extLst>
                      </p:spPr>
                    </p:pic>
                  </p:oleObj>
                </mc:Fallback>
              </mc:AlternateContent>
            </a:graphicData>
          </a:graphic>
        </p:graphicFrame>
        <p:sp>
          <p:nvSpPr>
            <p:cNvPr id="1047" name="Text Box 14"/>
            <p:cNvSpPr txBox="1">
              <a:spLocks noChangeArrowheads="1"/>
            </p:cNvSpPr>
            <p:nvPr/>
          </p:nvSpPr>
          <p:spPr bwMode="auto">
            <a:xfrm>
              <a:off x="481" y="2919"/>
              <a:ext cx="7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r>
                <a:rPr lang="en-US" altLang="tr-TR" sz="2800">
                  <a:solidFill>
                    <a:srgbClr val="6600CC"/>
                  </a:solidFill>
                  <a:latin typeface="Arial Narrow" pitchFamily="34" charset="0"/>
                </a:rPr>
                <a:t>Laser</a:t>
              </a:r>
            </a:p>
          </p:txBody>
        </p:sp>
      </p:grpSp>
      <p:grpSp>
        <p:nvGrpSpPr>
          <p:cNvPr id="3" name="Group 15"/>
          <p:cNvGrpSpPr>
            <a:grpSpLocks/>
          </p:cNvGrpSpPr>
          <p:nvPr/>
        </p:nvGrpSpPr>
        <p:grpSpPr bwMode="auto">
          <a:xfrm>
            <a:off x="4332288" y="938213"/>
            <a:ext cx="2971800" cy="2728912"/>
            <a:chOff x="1909" y="727"/>
            <a:chExt cx="1872" cy="1719"/>
          </a:xfrm>
        </p:grpSpPr>
        <p:sp>
          <p:nvSpPr>
            <p:cNvPr id="1045" name="Text Box 16"/>
            <p:cNvSpPr txBox="1">
              <a:spLocks noChangeArrowheads="1"/>
            </p:cNvSpPr>
            <p:nvPr/>
          </p:nvSpPr>
          <p:spPr bwMode="auto">
            <a:xfrm>
              <a:off x="2046" y="727"/>
              <a:ext cx="1735" cy="634"/>
            </a:xfrm>
            <a:prstGeom prst="rect">
              <a:avLst/>
            </a:prstGeom>
            <a:solidFill>
              <a:srgbClr val="808080">
                <a:alpha val="50195"/>
              </a:srgbClr>
            </a:solidFill>
            <a:ln>
              <a:noFill/>
            </a:ln>
            <a:effectLst>
              <a:prstShdw prst="shdw17" dist="17961" dir="2700000">
                <a:srgbClr val="4D4D4D"/>
              </a:prstShdw>
            </a:effectLst>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altLang="tr-TR" sz="2000">
                  <a:solidFill>
                    <a:srgbClr val="FFFF00"/>
                  </a:solidFill>
                  <a:latin typeface="Arial Narrow" pitchFamily="34" charset="0"/>
                </a:rPr>
                <a:t>Side Scatter (SSC)</a:t>
              </a:r>
            </a:p>
            <a:p>
              <a:r>
                <a:rPr lang="en-US" altLang="tr-TR" sz="2000">
                  <a:solidFill>
                    <a:srgbClr val="FFFF00"/>
                  </a:solidFill>
                  <a:latin typeface="Arial Narrow" pitchFamily="34" charset="0"/>
                </a:rPr>
                <a:t>90° </a:t>
              </a:r>
              <a:r>
                <a:rPr lang="tr-TR" altLang="tr-TR" sz="2000">
                  <a:solidFill>
                    <a:srgbClr val="FFFF00"/>
                  </a:solidFill>
                  <a:latin typeface="Arial Narrow" pitchFamily="34" charset="0"/>
                </a:rPr>
                <a:t>sapma</a:t>
              </a:r>
              <a:endParaRPr lang="en-US" altLang="tr-TR" sz="2000">
                <a:solidFill>
                  <a:srgbClr val="FFFF00"/>
                </a:solidFill>
                <a:latin typeface="Arial Narrow" pitchFamily="34" charset="0"/>
              </a:endParaRPr>
            </a:p>
            <a:p>
              <a:r>
                <a:rPr lang="en-US" altLang="tr-TR" sz="2000">
                  <a:solidFill>
                    <a:srgbClr val="FFFF00"/>
                  </a:solidFill>
                  <a:latin typeface="Arial Narrow" pitchFamily="34" charset="0"/>
                </a:rPr>
                <a:t>~ </a:t>
              </a:r>
              <a:r>
                <a:rPr lang="tr-TR" altLang="tr-TR" sz="2000">
                  <a:solidFill>
                    <a:srgbClr val="FFFF00"/>
                  </a:solidFill>
                  <a:latin typeface="Arial Narrow" pitchFamily="34" charset="0"/>
                </a:rPr>
                <a:t>Hücre yapıları</a:t>
              </a:r>
              <a:endParaRPr lang="en-US" altLang="tr-TR" sz="2400">
                <a:solidFill>
                  <a:srgbClr val="FFFF00"/>
                </a:solidFill>
                <a:latin typeface="Arial Narrow" pitchFamily="34" charset="0"/>
              </a:endParaRPr>
            </a:p>
          </p:txBody>
        </p:sp>
        <p:sp>
          <p:nvSpPr>
            <p:cNvPr id="2192401" name="Line 17"/>
            <p:cNvSpPr>
              <a:spLocks noChangeShapeType="1"/>
            </p:cNvSpPr>
            <p:nvPr/>
          </p:nvSpPr>
          <p:spPr bwMode="auto">
            <a:xfrm>
              <a:off x="1909" y="1482"/>
              <a:ext cx="0" cy="964"/>
            </a:xfrm>
            <a:prstGeom prst="line">
              <a:avLst/>
            </a:prstGeom>
            <a:noFill/>
            <a:ln w="38100">
              <a:solidFill>
                <a:schemeClr val="hlink"/>
              </a:solidFill>
              <a:round/>
              <a:headEnd type="triangle" w="med" len="med"/>
              <a:tailEnd/>
            </a:ln>
            <a:effectLst>
              <a:prstShdw prst="shdw17" dist="17961" dir="2700000">
                <a:schemeClr val="hlink">
                  <a:gamma/>
                  <a:shade val="60000"/>
                  <a:invGamma/>
                </a:schemeClr>
              </a:prstShdw>
            </a:effectLst>
          </p:spPr>
          <p:txBody>
            <a:bodyPr wrap="none" anchor="ctr"/>
            <a:lstStyle/>
            <a:p>
              <a:pPr>
                <a:defRPr/>
              </a:pPr>
              <a:endParaRPr lang="tr-TR"/>
            </a:p>
          </p:txBody>
        </p:sp>
      </p:grpSp>
      <p:grpSp>
        <p:nvGrpSpPr>
          <p:cNvPr id="4" name="Group 18"/>
          <p:cNvGrpSpPr>
            <a:grpSpLocks/>
          </p:cNvGrpSpPr>
          <p:nvPr/>
        </p:nvGrpSpPr>
        <p:grpSpPr bwMode="auto">
          <a:xfrm>
            <a:off x="4448175" y="2727325"/>
            <a:ext cx="4079875" cy="1311275"/>
            <a:chOff x="2345" y="2063"/>
            <a:chExt cx="2570" cy="826"/>
          </a:xfrm>
        </p:grpSpPr>
        <p:sp>
          <p:nvSpPr>
            <p:cNvPr id="1043" name="Text Box 19"/>
            <p:cNvSpPr txBox="1">
              <a:spLocks noChangeArrowheads="1"/>
            </p:cNvSpPr>
            <p:nvPr/>
          </p:nvSpPr>
          <p:spPr bwMode="auto">
            <a:xfrm>
              <a:off x="3362" y="2063"/>
              <a:ext cx="1553" cy="826"/>
            </a:xfrm>
            <a:prstGeom prst="rect">
              <a:avLst/>
            </a:prstGeom>
            <a:solidFill>
              <a:srgbClr val="993366"/>
            </a:solidFill>
            <a:ln>
              <a:noFill/>
            </a:ln>
            <a:effectLst>
              <a:prstShdw prst="shdw17" dist="17961" dir="2700000">
                <a:srgbClr val="5C1F3D"/>
              </a:prstShdw>
            </a:effectLst>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a:spcBef>
                  <a:spcPct val="50000"/>
                </a:spcBef>
              </a:pPr>
              <a:r>
                <a:rPr lang="en-US" altLang="tr-TR" sz="2000">
                  <a:solidFill>
                    <a:srgbClr val="FFFF00"/>
                  </a:solidFill>
                  <a:latin typeface="Arial Narrow" pitchFamily="34" charset="0"/>
                </a:rPr>
                <a:t>Forward Scatter (FSC)</a:t>
              </a:r>
            </a:p>
            <a:p>
              <a:pPr algn="r">
                <a:spcBef>
                  <a:spcPct val="50000"/>
                </a:spcBef>
              </a:pPr>
              <a:r>
                <a:rPr lang="en-US" altLang="tr-TR" sz="2000">
                  <a:solidFill>
                    <a:srgbClr val="FFFF00"/>
                  </a:solidFill>
                  <a:latin typeface="Arial Narrow" pitchFamily="34" charset="0"/>
                </a:rPr>
                <a:t>&lt; 10° </a:t>
              </a:r>
              <a:r>
                <a:rPr lang="tr-TR" altLang="tr-TR" sz="2000">
                  <a:solidFill>
                    <a:srgbClr val="FFFF00"/>
                  </a:solidFill>
                  <a:latin typeface="Arial Narrow" pitchFamily="34" charset="0"/>
                </a:rPr>
                <a:t>sapma</a:t>
              </a:r>
              <a:endParaRPr lang="en-US" altLang="tr-TR" sz="2000">
                <a:solidFill>
                  <a:srgbClr val="FFFF00"/>
                </a:solidFill>
                <a:latin typeface="Arial Narrow" pitchFamily="34" charset="0"/>
              </a:endParaRPr>
            </a:p>
            <a:p>
              <a:pPr algn="r">
                <a:spcBef>
                  <a:spcPct val="50000"/>
                </a:spcBef>
              </a:pPr>
              <a:r>
                <a:rPr lang="en-US" altLang="tr-TR" sz="2000">
                  <a:solidFill>
                    <a:srgbClr val="FFFF00"/>
                  </a:solidFill>
                  <a:latin typeface="Arial Narrow" pitchFamily="34" charset="0"/>
                </a:rPr>
                <a:t>~ </a:t>
              </a:r>
              <a:r>
                <a:rPr lang="tr-TR" altLang="tr-TR" sz="2000">
                  <a:solidFill>
                    <a:srgbClr val="FFFF00"/>
                  </a:solidFill>
                  <a:latin typeface="Arial Narrow" pitchFamily="34" charset="0"/>
                </a:rPr>
                <a:t>hücre büyüklüğü</a:t>
              </a:r>
              <a:endParaRPr lang="en-US" altLang="tr-TR" sz="2400">
                <a:solidFill>
                  <a:srgbClr val="FFFF00"/>
                </a:solidFill>
                <a:latin typeface="Arial Narrow" pitchFamily="34" charset="0"/>
              </a:endParaRPr>
            </a:p>
          </p:txBody>
        </p:sp>
        <p:sp>
          <p:nvSpPr>
            <p:cNvPr id="1044" name="Line 20"/>
            <p:cNvSpPr>
              <a:spLocks noChangeShapeType="1"/>
            </p:cNvSpPr>
            <p:nvPr/>
          </p:nvSpPr>
          <p:spPr bwMode="auto">
            <a:xfrm>
              <a:off x="2345" y="2655"/>
              <a:ext cx="955" cy="0"/>
            </a:xfrm>
            <a:prstGeom prst="line">
              <a:avLst/>
            </a:prstGeom>
            <a:noFill/>
            <a:ln w="28575">
              <a:solidFill>
                <a:srgbClr val="CC3399"/>
              </a:solidFill>
              <a:round/>
              <a:headEnd/>
              <a:tailEnd type="triangle" w="med" len="med"/>
            </a:ln>
            <a:effectLst>
              <a:prstShdw prst="shdw17" dist="17961" dir="2700000">
                <a:srgbClr val="7A1F5C"/>
              </a:prstShdw>
            </a:effectLst>
            <a:extLst>
              <a:ext uri="{909E8E84-426E-40DD-AFC4-6F175D3DCCD1}">
                <a14:hiddenFill xmlns:a14="http://schemas.microsoft.com/office/drawing/2010/main">
                  <a:noFill/>
                </a14:hiddenFill>
              </a:ext>
            </a:extLst>
          </p:spPr>
          <p:txBody>
            <a:bodyPr wrap="none" anchor="ctr"/>
            <a:lstStyle/>
            <a:p>
              <a:endParaRPr lang="tr-TR"/>
            </a:p>
          </p:txBody>
        </p:sp>
      </p:grpSp>
      <p:grpSp>
        <p:nvGrpSpPr>
          <p:cNvPr id="5" name="Group 21"/>
          <p:cNvGrpSpPr>
            <a:grpSpLocks/>
          </p:cNvGrpSpPr>
          <p:nvPr/>
        </p:nvGrpSpPr>
        <p:grpSpPr bwMode="auto">
          <a:xfrm>
            <a:off x="4203700" y="4881563"/>
            <a:ext cx="4200525" cy="1006475"/>
            <a:chOff x="2209" y="3665"/>
            <a:chExt cx="2646" cy="634"/>
          </a:xfrm>
        </p:grpSpPr>
        <p:sp>
          <p:nvSpPr>
            <p:cNvPr id="1041" name="Text Box 22"/>
            <p:cNvSpPr txBox="1">
              <a:spLocks noChangeArrowheads="1"/>
            </p:cNvSpPr>
            <p:nvPr/>
          </p:nvSpPr>
          <p:spPr bwMode="auto">
            <a:xfrm>
              <a:off x="2747" y="3665"/>
              <a:ext cx="2108" cy="634"/>
            </a:xfrm>
            <a:prstGeom prst="rect">
              <a:avLst/>
            </a:prstGeom>
            <a:solidFill>
              <a:srgbClr val="008000"/>
            </a:solidFill>
            <a:ln>
              <a:noFill/>
            </a:ln>
            <a:effectLst>
              <a:prstShdw prst="shdw17" dist="17961" dir="2700000">
                <a:srgbClr val="004D00">
                  <a:alpha val="50000"/>
                </a:srgbClr>
              </a:prstShdw>
            </a:effectLst>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r>
                <a:rPr lang="tr-TR" altLang="tr-TR" sz="2000">
                  <a:solidFill>
                    <a:srgbClr val="FFFF00"/>
                  </a:solidFill>
                  <a:latin typeface="Arial Narrow" pitchFamily="34" charset="0"/>
                </a:rPr>
                <a:t>Floresan şiddeti</a:t>
              </a:r>
            </a:p>
            <a:p>
              <a:pPr algn="ctr"/>
              <a:r>
                <a:rPr lang="tr-TR" altLang="tr-TR" sz="2000">
                  <a:solidFill>
                    <a:srgbClr val="FFFF00"/>
                  </a:solidFill>
                  <a:latin typeface="Arial Narrow" pitchFamily="34" charset="0"/>
                </a:rPr>
                <a:t>Ve</a:t>
              </a:r>
            </a:p>
            <a:p>
              <a:pPr algn="ctr"/>
              <a:r>
                <a:rPr lang="tr-TR" altLang="tr-TR" sz="2000">
                  <a:solidFill>
                    <a:srgbClr val="FFFF00"/>
                  </a:solidFill>
                  <a:latin typeface="Arial Narrow" pitchFamily="34" charset="0"/>
                </a:rPr>
                <a:t> antijen yoğunluğu</a:t>
              </a:r>
              <a:endParaRPr lang="en-US" altLang="tr-TR" sz="2400">
                <a:solidFill>
                  <a:srgbClr val="FFFF00"/>
                </a:solidFill>
                <a:latin typeface="Arial Narrow" pitchFamily="34" charset="0"/>
              </a:endParaRPr>
            </a:p>
          </p:txBody>
        </p:sp>
        <p:sp>
          <p:nvSpPr>
            <p:cNvPr id="1042" name="Line 23"/>
            <p:cNvSpPr>
              <a:spLocks noChangeShapeType="1"/>
            </p:cNvSpPr>
            <p:nvPr/>
          </p:nvSpPr>
          <p:spPr bwMode="auto">
            <a:xfrm>
              <a:off x="2209" y="3982"/>
              <a:ext cx="427" cy="0"/>
            </a:xfrm>
            <a:prstGeom prst="line">
              <a:avLst/>
            </a:prstGeom>
            <a:noFill/>
            <a:ln w="38100">
              <a:solidFill>
                <a:srgbClr val="339966"/>
              </a:solidFill>
              <a:round/>
              <a:headEnd/>
              <a:tailEnd type="triangle" w="med" len="med"/>
            </a:ln>
            <a:effectLst>
              <a:prstShdw prst="shdw17" dist="17961" dir="2700000">
                <a:srgbClr val="1F5C3D"/>
              </a:prstShdw>
            </a:effectLst>
            <a:extLst>
              <a:ext uri="{909E8E84-426E-40DD-AFC4-6F175D3DCCD1}">
                <a14:hiddenFill xmlns:a14="http://schemas.microsoft.com/office/drawing/2010/main">
                  <a:noFill/>
                </a14:hiddenFill>
              </a:ext>
            </a:extLst>
          </p:spPr>
          <p:txBody>
            <a:bodyPr wrap="none" anchor="ctr"/>
            <a:lstStyle/>
            <a:p>
              <a:endParaRPr lang="tr-TR"/>
            </a:p>
          </p:txBody>
        </p:sp>
      </p:grpSp>
    </p:spTree>
    <p:extLst>
      <p:ext uri="{BB962C8B-B14F-4D97-AF65-F5344CB8AC3E}">
        <p14:creationId xmlns:p14="http://schemas.microsoft.com/office/powerpoint/2010/main" val="19647913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2"/>
          <p:cNvGrpSpPr>
            <a:grpSpLocks/>
          </p:cNvGrpSpPr>
          <p:nvPr/>
        </p:nvGrpSpPr>
        <p:grpSpPr bwMode="auto">
          <a:xfrm>
            <a:off x="754063" y="1046163"/>
            <a:ext cx="3959225" cy="4229100"/>
            <a:chOff x="434" y="939"/>
            <a:chExt cx="2494" cy="2664"/>
          </a:xfrm>
        </p:grpSpPr>
        <p:pic>
          <p:nvPicPr>
            <p:cNvPr id="6169"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 y="1008"/>
              <a:ext cx="1898" cy="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170" name="Rectangle 4"/>
            <p:cNvSpPr>
              <a:spLocks noChangeArrowheads="1"/>
            </p:cNvSpPr>
            <p:nvPr/>
          </p:nvSpPr>
          <p:spPr bwMode="auto">
            <a:xfrm rot="-5400000">
              <a:off x="-38" y="1912"/>
              <a:ext cx="1190"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11125" tIns="55562" rIns="111125" bIns="55562">
              <a:spAutoFit/>
            </a:bodyPr>
            <a:lstStyle>
              <a:lvl1pPr defTabSz="1316038" eaLnBrk="0" hangingPunct="0">
                <a:defRPr>
                  <a:solidFill>
                    <a:schemeClr val="tx1"/>
                  </a:solidFill>
                  <a:latin typeface="Tahoma" pitchFamily="34" charset="0"/>
                </a:defRPr>
              </a:lvl1pPr>
              <a:lvl2pPr marL="742950" indent="-285750" defTabSz="1316038" eaLnBrk="0" hangingPunct="0">
                <a:defRPr>
                  <a:solidFill>
                    <a:schemeClr val="tx1"/>
                  </a:solidFill>
                  <a:latin typeface="Tahoma" pitchFamily="34" charset="0"/>
                </a:defRPr>
              </a:lvl2pPr>
              <a:lvl3pPr marL="1143000" indent="-228600" defTabSz="1316038" eaLnBrk="0" hangingPunct="0">
                <a:defRPr>
                  <a:solidFill>
                    <a:schemeClr val="tx1"/>
                  </a:solidFill>
                  <a:latin typeface="Tahoma" pitchFamily="34" charset="0"/>
                </a:defRPr>
              </a:lvl3pPr>
              <a:lvl4pPr marL="1600200" indent="-228600" defTabSz="1316038" eaLnBrk="0" hangingPunct="0">
                <a:defRPr>
                  <a:solidFill>
                    <a:schemeClr val="tx1"/>
                  </a:solidFill>
                  <a:latin typeface="Tahoma" pitchFamily="34" charset="0"/>
                </a:defRPr>
              </a:lvl4pPr>
              <a:lvl5pPr marL="2057400" indent="-228600" defTabSz="1316038" eaLnBrk="0" hangingPunct="0">
                <a:defRPr>
                  <a:solidFill>
                    <a:schemeClr val="tx1"/>
                  </a:solidFill>
                  <a:latin typeface="Tahoma" pitchFamily="34" charset="0"/>
                </a:defRPr>
              </a:lvl5pPr>
              <a:lvl6pPr marL="2514600" indent="-228600" defTabSz="1316038" eaLnBrk="0" fontAlgn="base" hangingPunct="0">
                <a:spcBef>
                  <a:spcPct val="0"/>
                </a:spcBef>
                <a:spcAft>
                  <a:spcPct val="0"/>
                </a:spcAft>
                <a:defRPr>
                  <a:solidFill>
                    <a:schemeClr val="tx1"/>
                  </a:solidFill>
                  <a:latin typeface="Tahoma" pitchFamily="34" charset="0"/>
                </a:defRPr>
              </a:lvl6pPr>
              <a:lvl7pPr marL="2971800" indent="-228600" defTabSz="1316038" eaLnBrk="0" fontAlgn="base" hangingPunct="0">
                <a:spcBef>
                  <a:spcPct val="0"/>
                </a:spcBef>
                <a:spcAft>
                  <a:spcPct val="0"/>
                </a:spcAft>
                <a:defRPr>
                  <a:solidFill>
                    <a:schemeClr val="tx1"/>
                  </a:solidFill>
                  <a:latin typeface="Tahoma" pitchFamily="34" charset="0"/>
                </a:defRPr>
              </a:lvl7pPr>
              <a:lvl8pPr marL="3429000" indent="-228600" defTabSz="1316038" eaLnBrk="0" fontAlgn="base" hangingPunct="0">
                <a:spcBef>
                  <a:spcPct val="0"/>
                </a:spcBef>
                <a:spcAft>
                  <a:spcPct val="0"/>
                </a:spcAft>
                <a:defRPr>
                  <a:solidFill>
                    <a:schemeClr val="tx1"/>
                  </a:solidFill>
                  <a:latin typeface="Tahoma" pitchFamily="34" charset="0"/>
                </a:defRPr>
              </a:lvl8pPr>
              <a:lvl9pPr marL="3886200" indent="-228600" defTabSz="1316038" eaLnBrk="0" fontAlgn="base" hangingPunct="0">
                <a:spcBef>
                  <a:spcPct val="0"/>
                </a:spcBef>
                <a:spcAft>
                  <a:spcPct val="0"/>
                </a:spcAft>
                <a:defRPr>
                  <a:solidFill>
                    <a:schemeClr val="tx1"/>
                  </a:solidFill>
                  <a:latin typeface="Tahoma" pitchFamily="34" charset="0"/>
                </a:defRPr>
              </a:lvl9pPr>
            </a:lstStyle>
            <a:p>
              <a:pPr algn="ctr"/>
              <a:r>
                <a:rPr lang="en-US" altLang="tr-TR">
                  <a:latin typeface="Arial Narrow" pitchFamily="34" charset="0"/>
                </a:rPr>
                <a:t>Side Scatter</a:t>
              </a:r>
              <a:r>
                <a:rPr lang="tr-TR" altLang="tr-TR">
                  <a:latin typeface="Arial Narrow" pitchFamily="34" charset="0"/>
                </a:rPr>
                <a:t> (SSC</a:t>
              </a:r>
              <a:r>
                <a:rPr lang="tr-TR" altLang="tr-TR" b="1">
                  <a:latin typeface="Arial Narrow" pitchFamily="34" charset="0"/>
                </a:rPr>
                <a:t>)</a:t>
              </a:r>
              <a:endParaRPr lang="en-US" altLang="tr-TR" b="1">
                <a:latin typeface="Arial Narrow" pitchFamily="34" charset="0"/>
              </a:endParaRPr>
            </a:p>
          </p:txBody>
        </p:sp>
        <p:sp>
          <p:nvSpPr>
            <p:cNvPr id="6171" name="Rectangle 5"/>
            <p:cNvSpPr>
              <a:spLocks noChangeArrowheads="1"/>
            </p:cNvSpPr>
            <p:nvPr/>
          </p:nvSpPr>
          <p:spPr bwMode="auto">
            <a:xfrm>
              <a:off x="1058" y="3360"/>
              <a:ext cx="1870"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11125" tIns="55562" rIns="111125" bIns="55562">
              <a:spAutoFit/>
            </a:bodyPr>
            <a:lstStyle>
              <a:lvl1pPr defTabSz="1316038" eaLnBrk="0" hangingPunct="0">
                <a:defRPr>
                  <a:solidFill>
                    <a:schemeClr val="tx1"/>
                  </a:solidFill>
                  <a:latin typeface="Tahoma" pitchFamily="34" charset="0"/>
                </a:defRPr>
              </a:lvl1pPr>
              <a:lvl2pPr marL="742950" indent="-285750" defTabSz="1316038" eaLnBrk="0" hangingPunct="0">
                <a:defRPr>
                  <a:solidFill>
                    <a:schemeClr val="tx1"/>
                  </a:solidFill>
                  <a:latin typeface="Tahoma" pitchFamily="34" charset="0"/>
                </a:defRPr>
              </a:lvl2pPr>
              <a:lvl3pPr marL="1143000" indent="-228600" defTabSz="1316038" eaLnBrk="0" hangingPunct="0">
                <a:defRPr>
                  <a:solidFill>
                    <a:schemeClr val="tx1"/>
                  </a:solidFill>
                  <a:latin typeface="Tahoma" pitchFamily="34" charset="0"/>
                </a:defRPr>
              </a:lvl3pPr>
              <a:lvl4pPr marL="1600200" indent="-228600" defTabSz="1316038" eaLnBrk="0" hangingPunct="0">
                <a:defRPr>
                  <a:solidFill>
                    <a:schemeClr val="tx1"/>
                  </a:solidFill>
                  <a:latin typeface="Tahoma" pitchFamily="34" charset="0"/>
                </a:defRPr>
              </a:lvl4pPr>
              <a:lvl5pPr marL="2057400" indent="-228600" defTabSz="1316038" eaLnBrk="0" hangingPunct="0">
                <a:defRPr>
                  <a:solidFill>
                    <a:schemeClr val="tx1"/>
                  </a:solidFill>
                  <a:latin typeface="Tahoma" pitchFamily="34" charset="0"/>
                </a:defRPr>
              </a:lvl5pPr>
              <a:lvl6pPr marL="2514600" indent="-228600" defTabSz="1316038" eaLnBrk="0" fontAlgn="base" hangingPunct="0">
                <a:spcBef>
                  <a:spcPct val="0"/>
                </a:spcBef>
                <a:spcAft>
                  <a:spcPct val="0"/>
                </a:spcAft>
                <a:defRPr>
                  <a:solidFill>
                    <a:schemeClr val="tx1"/>
                  </a:solidFill>
                  <a:latin typeface="Tahoma" pitchFamily="34" charset="0"/>
                </a:defRPr>
              </a:lvl6pPr>
              <a:lvl7pPr marL="2971800" indent="-228600" defTabSz="1316038" eaLnBrk="0" fontAlgn="base" hangingPunct="0">
                <a:spcBef>
                  <a:spcPct val="0"/>
                </a:spcBef>
                <a:spcAft>
                  <a:spcPct val="0"/>
                </a:spcAft>
                <a:defRPr>
                  <a:solidFill>
                    <a:schemeClr val="tx1"/>
                  </a:solidFill>
                  <a:latin typeface="Tahoma" pitchFamily="34" charset="0"/>
                </a:defRPr>
              </a:lvl7pPr>
              <a:lvl8pPr marL="3429000" indent="-228600" defTabSz="1316038" eaLnBrk="0" fontAlgn="base" hangingPunct="0">
                <a:spcBef>
                  <a:spcPct val="0"/>
                </a:spcBef>
                <a:spcAft>
                  <a:spcPct val="0"/>
                </a:spcAft>
                <a:defRPr>
                  <a:solidFill>
                    <a:schemeClr val="tx1"/>
                  </a:solidFill>
                  <a:latin typeface="Tahoma" pitchFamily="34" charset="0"/>
                </a:defRPr>
              </a:lvl8pPr>
              <a:lvl9pPr marL="3886200" indent="-228600" defTabSz="1316038" eaLnBrk="0" fontAlgn="base" hangingPunct="0">
                <a:spcBef>
                  <a:spcPct val="0"/>
                </a:spcBef>
                <a:spcAft>
                  <a:spcPct val="0"/>
                </a:spcAft>
                <a:defRPr>
                  <a:solidFill>
                    <a:schemeClr val="tx1"/>
                  </a:solidFill>
                  <a:latin typeface="Tahoma" pitchFamily="34" charset="0"/>
                </a:defRPr>
              </a:lvl9pPr>
            </a:lstStyle>
            <a:p>
              <a:pPr algn="ctr"/>
              <a:r>
                <a:rPr lang="en-US" altLang="tr-TR">
                  <a:latin typeface="Arial Narrow" pitchFamily="34" charset="0"/>
                </a:rPr>
                <a:t>Forward Scatter</a:t>
              </a:r>
              <a:r>
                <a:rPr lang="tr-TR" altLang="tr-TR">
                  <a:latin typeface="Arial Narrow" pitchFamily="34" charset="0"/>
                </a:rPr>
                <a:t> (FSC)</a:t>
              </a:r>
              <a:endParaRPr lang="en-US" altLang="tr-TR">
                <a:latin typeface="Arial Narrow" pitchFamily="34" charset="0"/>
              </a:endParaRPr>
            </a:p>
          </p:txBody>
        </p:sp>
        <p:sp>
          <p:nvSpPr>
            <p:cNvPr id="6172" name="Line 6"/>
            <p:cNvSpPr>
              <a:spLocks noChangeShapeType="1"/>
            </p:cNvSpPr>
            <p:nvPr/>
          </p:nvSpPr>
          <p:spPr bwMode="auto">
            <a:xfrm flipH="1">
              <a:off x="851" y="3114"/>
              <a:ext cx="60" cy="0"/>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73" name="Line 7"/>
            <p:cNvSpPr>
              <a:spLocks noChangeShapeType="1"/>
            </p:cNvSpPr>
            <p:nvPr/>
          </p:nvSpPr>
          <p:spPr bwMode="auto">
            <a:xfrm flipH="1">
              <a:off x="851" y="2705"/>
              <a:ext cx="60" cy="0"/>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74" name="Line 8"/>
            <p:cNvSpPr>
              <a:spLocks noChangeShapeType="1"/>
            </p:cNvSpPr>
            <p:nvPr/>
          </p:nvSpPr>
          <p:spPr bwMode="auto">
            <a:xfrm flipH="1">
              <a:off x="851" y="2296"/>
              <a:ext cx="60" cy="0"/>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75" name="Line 9"/>
            <p:cNvSpPr>
              <a:spLocks noChangeShapeType="1"/>
            </p:cNvSpPr>
            <p:nvPr/>
          </p:nvSpPr>
          <p:spPr bwMode="auto">
            <a:xfrm flipH="1">
              <a:off x="851" y="1886"/>
              <a:ext cx="60" cy="0"/>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76" name="Line 10"/>
            <p:cNvSpPr>
              <a:spLocks noChangeShapeType="1"/>
            </p:cNvSpPr>
            <p:nvPr/>
          </p:nvSpPr>
          <p:spPr bwMode="auto">
            <a:xfrm flipH="1">
              <a:off x="851" y="1477"/>
              <a:ext cx="60" cy="0"/>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77" name="Line 11"/>
            <p:cNvSpPr>
              <a:spLocks noChangeShapeType="1"/>
            </p:cNvSpPr>
            <p:nvPr/>
          </p:nvSpPr>
          <p:spPr bwMode="auto">
            <a:xfrm flipH="1">
              <a:off x="851" y="1068"/>
              <a:ext cx="60" cy="0"/>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78" name="Rectangle 12"/>
            <p:cNvSpPr>
              <a:spLocks noChangeArrowheads="1"/>
            </p:cNvSpPr>
            <p:nvPr/>
          </p:nvSpPr>
          <p:spPr bwMode="auto">
            <a:xfrm>
              <a:off x="916" y="1003"/>
              <a:ext cx="1918" cy="2103"/>
            </a:xfrm>
            <a:prstGeom prst="rect">
              <a:avLst/>
            </a:prstGeom>
            <a:noFill/>
            <a:ln w="25400">
              <a:solidFill>
                <a:srgbClr val="00BFBF"/>
              </a:solidFill>
              <a:miter lim="800000"/>
              <a:headEnd/>
              <a:tailEnd/>
            </a:ln>
            <a:effectLst>
              <a:outerShdw dist="17961" dir="2700000" algn="ctr" rotWithShape="0">
                <a:schemeClr val="bg2"/>
              </a:outerShdw>
            </a:effectLst>
          </p:spPr>
          <p:txBody>
            <a:bodyPr wrap="none" anchor="ctr"/>
            <a:lstStyle/>
            <a:p>
              <a:pPr>
                <a:defRPr/>
              </a:pPr>
              <a:endParaRPr lang="tr-TR"/>
            </a:p>
          </p:txBody>
        </p:sp>
        <p:sp>
          <p:nvSpPr>
            <p:cNvPr id="6179" name="Rectangle 13"/>
            <p:cNvSpPr>
              <a:spLocks noChangeArrowheads="1"/>
            </p:cNvSpPr>
            <p:nvPr/>
          </p:nvSpPr>
          <p:spPr bwMode="auto">
            <a:xfrm rot="-5400000">
              <a:off x="676" y="3025"/>
              <a:ext cx="16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0</a:t>
              </a:r>
            </a:p>
          </p:txBody>
        </p:sp>
        <p:sp>
          <p:nvSpPr>
            <p:cNvPr id="6180" name="Rectangle 14"/>
            <p:cNvSpPr>
              <a:spLocks noChangeArrowheads="1"/>
            </p:cNvSpPr>
            <p:nvPr/>
          </p:nvSpPr>
          <p:spPr bwMode="auto">
            <a:xfrm rot="-5400000">
              <a:off x="620" y="2630"/>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200</a:t>
              </a:r>
            </a:p>
          </p:txBody>
        </p:sp>
        <p:sp>
          <p:nvSpPr>
            <p:cNvPr id="6181" name="Rectangle 15"/>
            <p:cNvSpPr>
              <a:spLocks noChangeArrowheads="1"/>
            </p:cNvSpPr>
            <p:nvPr/>
          </p:nvSpPr>
          <p:spPr bwMode="auto">
            <a:xfrm rot="-5400000">
              <a:off x="620" y="2228"/>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400</a:t>
              </a:r>
            </a:p>
          </p:txBody>
        </p:sp>
        <p:sp>
          <p:nvSpPr>
            <p:cNvPr id="6182" name="Rectangle 16"/>
            <p:cNvSpPr>
              <a:spLocks noChangeArrowheads="1"/>
            </p:cNvSpPr>
            <p:nvPr/>
          </p:nvSpPr>
          <p:spPr bwMode="auto">
            <a:xfrm rot="-5400000">
              <a:off x="623" y="1827"/>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600</a:t>
              </a:r>
            </a:p>
          </p:txBody>
        </p:sp>
        <p:sp>
          <p:nvSpPr>
            <p:cNvPr id="6183" name="Rectangle 17"/>
            <p:cNvSpPr>
              <a:spLocks noChangeArrowheads="1"/>
            </p:cNvSpPr>
            <p:nvPr/>
          </p:nvSpPr>
          <p:spPr bwMode="auto">
            <a:xfrm rot="-5400000">
              <a:off x="538" y="1652"/>
              <a:ext cx="252" cy="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eaVert"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endParaRPr lang="tr-TR" altLang="tr-TR" sz="1500" b="1">
                <a:latin typeface="Arial Narrow" pitchFamily="34" charset="0"/>
              </a:endParaRPr>
            </a:p>
          </p:txBody>
        </p:sp>
        <p:sp>
          <p:nvSpPr>
            <p:cNvPr id="6184" name="Rectangle 18"/>
            <p:cNvSpPr>
              <a:spLocks noChangeArrowheads="1"/>
            </p:cNvSpPr>
            <p:nvPr/>
          </p:nvSpPr>
          <p:spPr bwMode="auto">
            <a:xfrm rot="-5400000">
              <a:off x="596" y="1004"/>
              <a:ext cx="326"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1000</a:t>
              </a:r>
            </a:p>
          </p:txBody>
        </p:sp>
        <p:sp>
          <p:nvSpPr>
            <p:cNvPr id="6185" name="Rectangle 19"/>
            <p:cNvSpPr>
              <a:spLocks noChangeArrowheads="1"/>
            </p:cNvSpPr>
            <p:nvPr/>
          </p:nvSpPr>
          <p:spPr bwMode="auto">
            <a:xfrm>
              <a:off x="827" y="3240"/>
              <a:ext cx="16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0</a:t>
              </a:r>
            </a:p>
          </p:txBody>
        </p:sp>
        <p:sp>
          <p:nvSpPr>
            <p:cNvPr id="6186" name="Rectangle 20"/>
            <p:cNvSpPr>
              <a:spLocks noChangeArrowheads="1"/>
            </p:cNvSpPr>
            <p:nvPr/>
          </p:nvSpPr>
          <p:spPr bwMode="auto">
            <a:xfrm>
              <a:off x="1121" y="3240"/>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200</a:t>
              </a:r>
            </a:p>
          </p:txBody>
        </p:sp>
        <p:sp>
          <p:nvSpPr>
            <p:cNvPr id="6187" name="Rectangle 21"/>
            <p:cNvSpPr>
              <a:spLocks noChangeArrowheads="1"/>
            </p:cNvSpPr>
            <p:nvPr/>
          </p:nvSpPr>
          <p:spPr bwMode="auto">
            <a:xfrm>
              <a:off x="1494" y="3240"/>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400</a:t>
              </a:r>
            </a:p>
          </p:txBody>
        </p:sp>
        <p:sp>
          <p:nvSpPr>
            <p:cNvPr id="6188" name="Rectangle 22"/>
            <p:cNvSpPr>
              <a:spLocks noChangeArrowheads="1"/>
            </p:cNvSpPr>
            <p:nvPr/>
          </p:nvSpPr>
          <p:spPr bwMode="auto">
            <a:xfrm>
              <a:off x="1867" y="3240"/>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600</a:t>
              </a:r>
            </a:p>
          </p:txBody>
        </p:sp>
        <p:sp>
          <p:nvSpPr>
            <p:cNvPr id="6189" name="Rectangle 23"/>
            <p:cNvSpPr>
              <a:spLocks noChangeArrowheads="1"/>
            </p:cNvSpPr>
            <p:nvPr/>
          </p:nvSpPr>
          <p:spPr bwMode="auto">
            <a:xfrm>
              <a:off x="2229" y="3240"/>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800</a:t>
              </a:r>
            </a:p>
          </p:txBody>
        </p:sp>
        <p:sp>
          <p:nvSpPr>
            <p:cNvPr id="6190" name="Rectangle 24"/>
            <p:cNvSpPr>
              <a:spLocks noChangeArrowheads="1"/>
            </p:cNvSpPr>
            <p:nvPr/>
          </p:nvSpPr>
          <p:spPr bwMode="auto">
            <a:xfrm>
              <a:off x="2565" y="3240"/>
              <a:ext cx="326"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1000</a:t>
              </a:r>
            </a:p>
          </p:txBody>
        </p:sp>
        <p:sp>
          <p:nvSpPr>
            <p:cNvPr id="6191" name="Line 25"/>
            <p:cNvSpPr>
              <a:spLocks noChangeShapeType="1"/>
            </p:cNvSpPr>
            <p:nvPr/>
          </p:nvSpPr>
          <p:spPr bwMode="auto">
            <a:xfrm>
              <a:off x="917" y="3125"/>
              <a:ext cx="0" cy="62"/>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92" name="Line 26"/>
            <p:cNvSpPr>
              <a:spLocks noChangeShapeType="1"/>
            </p:cNvSpPr>
            <p:nvPr/>
          </p:nvSpPr>
          <p:spPr bwMode="auto">
            <a:xfrm>
              <a:off x="1285" y="3125"/>
              <a:ext cx="0" cy="62"/>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93" name="Line 27"/>
            <p:cNvSpPr>
              <a:spLocks noChangeShapeType="1"/>
            </p:cNvSpPr>
            <p:nvPr/>
          </p:nvSpPr>
          <p:spPr bwMode="auto">
            <a:xfrm>
              <a:off x="1654" y="3125"/>
              <a:ext cx="0" cy="62"/>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94" name="Line 28"/>
            <p:cNvSpPr>
              <a:spLocks noChangeShapeType="1"/>
            </p:cNvSpPr>
            <p:nvPr/>
          </p:nvSpPr>
          <p:spPr bwMode="auto">
            <a:xfrm>
              <a:off x="2024" y="3125"/>
              <a:ext cx="0" cy="62"/>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95" name="Line 29"/>
            <p:cNvSpPr>
              <a:spLocks noChangeShapeType="1"/>
            </p:cNvSpPr>
            <p:nvPr/>
          </p:nvSpPr>
          <p:spPr bwMode="auto">
            <a:xfrm>
              <a:off x="2393" y="3125"/>
              <a:ext cx="0" cy="62"/>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96" name="Line 30"/>
            <p:cNvSpPr>
              <a:spLocks noChangeShapeType="1"/>
            </p:cNvSpPr>
            <p:nvPr/>
          </p:nvSpPr>
          <p:spPr bwMode="auto">
            <a:xfrm>
              <a:off x="2761" y="3125"/>
              <a:ext cx="0" cy="62"/>
            </a:xfrm>
            <a:prstGeom prst="line">
              <a:avLst/>
            </a:prstGeom>
            <a:noFill/>
            <a:ln w="25400">
              <a:solidFill>
                <a:srgbClr val="00BFBF"/>
              </a:solidFill>
              <a:round/>
              <a:headEnd/>
              <a:tailEnd/>
            </a:ln>
            <a:effectLst>
              <a:outerShdw dist="17961" dir="2700000" algn="ctr" rotWithShape="0">
                <a:schemeClr val="bg2"/>
              </a:outerShdw>
            </a:effectLst>
          </p:spPr>
          <p:txBody>
            <a:bodyPr wrap="none" anchor="ctr"/>
            <a:lstStyle/>
            <a:p>
              <a:pPr>
                <a:defRPr/>
              </a:pPr>
              <a:endParaRPr lang="tr-TR"/>
            </a:p>
          </p:txBody>
        </p:sp>
        <p:sp>
          <p:nvSpPr>
            <p:cNvPr id="6197" name="Rectangle 31"/>
            <p:cNvSpPr>
              <a:spLocks noChangeArrowheads="1"/>
            </p:cNvSpPr>
            <p:nvPr/>
          </p:nvSpPr>
          <p:spPr bwMode="auto">
            <a:xfrm rot="-5400000">
              <a:off x="622" y="1365"/>
              <a:ext cx="27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800</a:t>
              </a:r>
            </a:p>
          </p:txBody>
        </p:sp>
      </p:grpSp>
      <p:grpSp>
        <p:nvGrpSpPr>
          <p:cNvPr id="3" name="Group 32"/>
          <p:cNvGrpSpPr>
            <a:grpSpLocks/>
          </p:cNvGrpSpPr>
          <p:nvPr/>
        </p:nvGrpSpPr>
        <p:grpSpPr bwMode="auto">
          <a:xfrm>
            <a:off x="2819400" y="4133850"/>
            <a:ext cx="4279900" cy="2082800"/>
            <a:chOff x="1776" y="2864"/>
            <a:chExt cx="2696" cy="1312"/>
          </a:xfrm>
        </p:grpSpPr>
        <p:pic>
          <p:nvPicPr>
            <p:cNvPr id="6165"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 y="3443"/>
              <a:ext cx="623"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6" name="Picture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6" y="3072"/>
              <a:ext cx="77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7" name="Rectangle 35"/>
            <p:cNvSpPr>
              <a:spLocks noChangeArrowheads="1"/>
            </p:cNvSpPr>
            <p:nvPr/>
          </p:nvSpPr>
          <p:spPr bwMode="auto">
            <a:xfrm>
              <a:off x="2928" y="2864"/>
              <a:ext cx="1440" cy="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b="1">
                  <a:latin typeface="Arial Narrow" pitchFamily="34" charset="0"/>
                </a:rPr>
                <a:t>Lenfosit  </a:t>
              </a:r>
            </a:p>
            <a:p>
              <a:endParaRPr lang="en-US" altLang="tr-TR" b="1">
                <a:latin typeface="Arial Narrow" pitchFamily="34" charset="0"/>
              </a:endParaRPr>
            </a:p>
            <a:p>
              <a:r>
                <a:rPr lang="en-US" altLang="tr-TR" b="1">
                  <a:latin typeface="Arial Narrow" pitchFamily="34" charset="0"/>
                </a:rPr>
                <a:t>Ba</a:t>
              </a:r>
              <a:r>
                <a:rPr lang="tr-TR" altLang="tr-TR" b="1">
                  <a:latin typeface="Arial Narrow" pitchFamily="34" charset="0"/>
                </a:rPr>
                <a:t>z</a:t>
              </a:r>
              <a:r>
                <a:rPr lang="en-US" altLang="tr-TR" b="1">
                  <a:latin typeface="Arial Narrow" pitchFamily="34" charset="0"/>
                </a:rPr>
                <a:t>ofil</a:t>
              </a:r>
            </a:p>
          </p:txBody>
        </p:sp>
        <p:sp>
          <p:nvSpPr>
            <p:cNvPr id="6168" name="Line 36"/>
            <p:cNvSpPr>
              <a:spLocks noChangeShapeType="1"/>
            </p:cNvSpPr>
            <p:nvPr/>
          </p:nvSpPr>
          <p:spPr bwMode="auto">
            <a:xfrm flipH="1" flipV="1">
              <a:off x="1776" y="2928"/>
              <a:ext cx="1872" cy="240"/>
            </a:xfrm>
            <a:prstGeom prst="line">
              <a:avLst/>
            </a:prstGeom>
            <a:noFill/>
            <a:ln w="25400">
              <a:solidFill>
                <a:schemeClr val="accent1"/>
              </a:solidFill>
              <a:round/>
              <a:headEnd/>
              <a:tailEnd type="triangle" w="med" len="med"/>
            </a:ln>
            <a:effectLst>
              <a:outerShdw dist="17961" dir="2700000" algn="ctr" rotWithShape="0">
                <a:schemeClr val="bg2"/>
              </a:outerShdw>
            </a:effectLst>
          </p:spPr>
          <p:txBody>
            <a:bodyPr wrap="none" anchor="ctr"/>
            <a:lstStyle/>
            <a:p>
              <a:pPr>
                <a:defRPr/>
              </a:pPr>
              <a:endParaRPr lang="tr-TR"/>
            </a:p>
          </p:txBody>
        </p:sp>
      </p:grpSp>
      <p:grpSp>
        <p:nvGrpSpPr>
          <p:cNvPr id="4" name="Group 37"/>
          <p:cNvGrpSpPr>
            <a:grpSpLocks/>
          </p:cNvGrpSpPr>
          <p:nvPr/>
        </p:nvGrpSpPr>
        <p:grpSpPr bwMode="auto">
          <a:xfrm>
            <a:off x="4114800" y="2990850"/>
            <a:ext cx="4519613" cy="1587500"/>
            <a:chOff x="2544" y="2160"/>
            <a:chExt cx="2847" cy="1000"/>
          </a:xfrm>
        </p:grpSpPr>
        <p:sp>
          <p:nvSpPr>
            <p:cNvPr id="6162" name="Rectangle 38"/>
            <p:cNvSpPr>
              <a:spLocks noChangeArrowheads="1"/>
            </p:cNvSpPr>
            <p:nvPr/>
          </p:nvSpPr>
          <p:spPr bwMode="auto">
            <a:xfrm>
              <a:off x="3363" y="2312"/>
              <a:ext cx="909"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b="1">
                  <a:latin typeface="Arial Narrow" pitchFamily="34" charset="0"/>
                </a:rPr>
                <a:t>Monosit</a:t>
              </a:r>
            </a:p>
          </p:txBody>
        </p:sp>
        <p:pic>
          <p:nvPicPr>
            <p:cNvPr id="6163" name="Picture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4" y="2160"/>
              <a:ext cx="1167" cy="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4" name="Line 40"/>
            <p:cNvSpPr>
              <a:spLocks noChangeShapeType="1"/>
            </p:cNvSpPr>
            <p:nvPr/>
          </p:nvSpPr>
          <p:spPr bwMode="auto">
            <a:xfrm flipH="1">
              <a:off x="2544" y="2544"/>
              <a:ext cx="1632" cy="0"/>
            </a:xfrm>
            <a:prstGeom prst="line">
              <a:avLst/>
            </a:prstGeom>
            <a:noFill/>
            <a:ln w="25400">
              <a:solidFill>
                <a:schemeClr val="accent1"/>
              </a:solidFill>
              <a:round/>
              <a:headEnd/>
              <a:tailEnd type="triangle" w="med" len="med"/>
            </a:ln>
            <a:effectLst>
              <a:outerShdw dist="17961" dir="2700000" algn="ctr" rotWithShape="0">
                <a:schemeClr val="bg2"/>
              </a:outerShdw>
            </a:effectLst>
          </p:spPr>
          <p:txBody>
            <a:bodyPr wrap="none" anchor="ctr"/>
            <a:lstStyle/>
            <a:p>
              <a:pPr>
                <a:defRPr/>
              </a:pPr>
              <a:endParaRPr lang="tr-TR"/>
            </a:p>
          </p:txBody>
        </p:sp>
      </p:grpSp>
      <p:grpSp>
        <p:nvGrpSpPr>
          <p:cNvPr id="5" name="Group 41"/>
          <p:cNvGrpSpPr>
            <a:grpSpLocks/>
          </p:cNvGrpSpPr>
          <p:nvPr/>
        </p:nvGrpSpPr>
        <p:grpSpPr bwMode="auto">
          <a:xfrm>
            <a:off x="4038600" y="1454150"/>
            <a:ext cx="4876800" cy="1536700"/>
            <a:chOff x="2544" y="1192"/>
            <a:chExt cx="3072" cy="968"/>
          </a:xfrm>
        </p:grpSpPr>
        <p:sp>
          <p:nvSpPr>
            <p:cNvPr id="6159" name="Rectangle 42"/>
            <p:cNvSpPr>
              <a:spLocks noChangeArrowheads="1"/>
            </p:cNvSpPr>
            <p:nvPr/>
          </p:nvSpPr>
          <p:spPr bwMode="auto">
            <a:xfrm>
              <a:off x="3077" y="1536"/>
              <a:ext cx="5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b="1" dirty="0">
                  <a:latin typeface="Arial Narrow" pitchFamily="34" charset="0"/>
                </a:rPr>
                <a:t>N</a:t>
              </a:r>
              <a:r>
                <a:rPr lang="tr-TR" altLang="tr-TR" b="1" dirty="0" err="1">
                  <a:latin typeface="Arial Narrow" pitchFamily="34" charset="0"/>
                </a:rPr>
                <a:t>ötrofil</a:t>
              </a:r>
              <a:endParaRPr lang="en-US" altLang="tr-TR" b="1" dirty="0">
                <a:latin typeface="Arial Narrow" pitchFamily="34" charset="0"/>
              </a:endParaRPr>
            </a:p>
          </p:txBody>
        </p:sp>
        <p:pic>
          <p:nvPicPr>
            <p:cNvPr id="6160" name="Picture 4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0" y="1192"/>
              <a:ext cx="976" cy="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1" name="Line 44"/>
            <p:cNvSpPr>
              <a:spLocks noChangeShapeType="1"/>
            </p:cNvSpPr>
            <p:nvPr/>
          </p:nvSpPr>
          <p:spPr bwMode="auto">
            <a:xfrm flipH="1" flipV="1">
              <a:off x="2544" y="1776"/>
              <a:ext cx="2064" cy="0"/>
            </a:xfrm>
            <a:prstGeom prst="line">
              <a:avLst/>
            </a:prstGeom>
            <a:noFill/>
            <a:ln w="25400">
              <a:solidFill>
                <a:schemeClr val="accent1"/>
              </a:solidFill>
              <a:round/>
              <a:headEnd/>
              <a:tailEnd type="triangle" w="med" len="med"/>
            </a:ln>
            <a:effectLst>
              <a:outerShdw dist="17961" dir="2700000" algn="ctr" rotWithShape="0">
                <a:schemeClr val="bg2"/>
              </a:outerShdw>
            </a:effectLst>
          </p:spPr>
          <p:txBody>
            <a:bodyPr wrap="none" anchor="ctr"/>
            <a:lstStyle/>
            <a:p>
              <a:pPr>
                <a:defRPr/>
              </a:pPr>
              <a:endParaRPr lang="tr-TR"/>
            </a:p>
          </p:txBody>
        </p:sp>
      </p:grpSp>
      <p:grpSp>
        <p:nvGrpSpPr>
          <p:cNvPr id="6" name="Group 45"/>
          <p:cNvGrpSpPr>
            <a:grpSpLocks/>
          </p:cNvGrpSpPr>
          <p:nvPr/>
        </p:nvGrpSpPr>
        <p:grpSpPr bwMode="auto">
          <a:xfrm>
            <a:off x="3603626" y="818144"/>
            <a:ext cx="4213225" cy="1476375"/>
            <a:chOff x="2242" y="576"/>
            <a:chExt cx="2654" cy="930"/>
          </a:xfrm>
        </p:grpSpPr>
        <p:sp>
          <p:nvSpPr>
            <p:cNvPr id="6156" name="Rectangle 46"/>
            <p:cNvSpPr>
              <a:spLocks noChangeArrowheads="1"/>
            </p:cNvSpPr>
            <p:nvPr/>
          </p:nvSpPr>
          <p:spPr bwMode="auto">
            <a:xfrm>
              <a:off x="3072" y="768"/>
              <a:ext cx="59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b="1">
                  <a:latin typeface="Arial Narrow" pitchFamily="34" charset="0"/>
                </a:rPr>
                <a:t>Eo</a:t>
              </a:r>
              <a:r>
                <a:rPr lang="tr-TR" altLang="tr-TR" b="1">
                  <a:latin typeface="Arial Narrow" pitchFamily="34" charset="0"/>
                </a:rPr>
                <a:t>zinofil</a:t>
              </a:r>
              <a:endParaRPr lang="en-US" altLang="tr-TR" b="1">
                <a:latin typeface="Arial Narrow" pitchFamily="34" charset="0"/>
              </a:endParaRPr>
            </a:p>
          </p:txBody>
        </p:sp>
        <p:pic>
          <p:nvPicPr>
            <p:cNvPr id="6157" name="Picture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4" y="576"/>
              <a:ext cx="832" cy="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8" name="Line 48"/>
            <p:cNvSpPr>
              <a:spLocks noChangeShapeType="1"/>
            </p:cNvSpPr>
            <p:nvPr/>
          </p:nvSpPr>
          <p:spPr bwMode="auto">
            <a:xfrm rot="7089018">
              <a:off x="2593" y="227"/>
              <a:ext cx="928" cy="1630"/>
            </a:xfrm>
            <a:prstGeom prst="line">
              <a:avLst/>
            </a:prstGeom>
            <a:noFill/>
            <a:ln w="25400">
              <a:solidFill>
                <a:schemeClr val="accent1"/>
              </a:solidFill>
              <a:round/>
              <a:headEnd/>
              <a:tailEnd type="triangle" w="med" len="med"/>
            </a:ln>
            <a:effectLst>
              <a:outerShdw dist="17961" dir="2700000" algn="ctr" rotWithShape="0">
                <a:schemeClr val="bg2"/>
              </a:outerShdw>
            </a:effectLst>
          </p:spPr>
          <p:txBody>
            <a:bodyPr wrap="none" anchor="ctr"/>
            <a:lstStyle/>
            <a:p>
              <a:pPr>
                <a:defRPr/>
              </a:pPr>
              <a:endParaRPr lang="tr-TR"/>
            </a:p>
          </p:txBody>
        </p:sp>
      </p:grpSp>
      <p:grpSp>
        <p:nvGrpSpPr>
          <p:cNvPr id="7" name="Group 49"/>
          <p:cNvGrpSpPr>
            <a:grpSpLocks/>
          </p:cNvGrpSpPr>
          <p:nvPr/>
        </p:nvGrpSpPr>
        <p:grpSpPr bwMode="auto">
          <a:xfrm>
            <a:off x="152400" y="5105400"/>
            <a:ext cx="1981200" cy="1149350"/>
            <a:chOff x="96" y="3216"/>
            <a:chExt cx="1248" cy="724"/>
          </a:xfrm>
        </p:grpSpPr>
        <p:sp>
          <p:nvSpPr>
            <p:cNvPr id="6153" name="Rectangle 50"/>
            <p:cNvSpPr>
              <a:spLocks noChangeArrowheads="1"/>
            </p:cNvSpPr>
            <p:nvPr/>
          </p:nvSpPr>
          <p:spPr bwMode="auto">
            <a:xfrm>
              <a:off x="480" y="3600"/>
              <a:ext cx="864"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4137" tIns="41275" rIns="84137" bIns="41275">
              <a:spAutoFit/>
            </a:bodyPr>
            <a:lstStyle>
              <a:lvl1pPr defTabSz="741363" eaLnBrk="0" hangingPunct="0">
                <a:defRPr>
                  <a:solidFill>
                    <a:schemeClr val="tx1"/>
                  </a:solidFill>
                  <a:latin typeface="Tahoma" pitchFamily="34" charset="0"/>
                </a:defRPr>
              </a:lvl1pPr>
              <a:lvl2pPr marL="742950" indent="-285750" defTabSz="741363" eaLnBrk="0" hangingPunct="0">
                <a:defRPr>
                  <a:solidFill>
                    <a:schemeClr val="tx1"/>
                  </a:solidFill>
                  <a:latin typeface="Tahoma" pitchFamily="34" charset="0"/>
                </a:defRPr>
              </a:lvl2pPr>
              <a:lvl3pPr marL="1143000" indent="-228600" defTabSz="741363" eaLnBrk="0" hangingPunct="0">
                <a:defRPr>
                  <a:solidFill>
                    <a:schemeClr val="tx1"/>
                  </a:solidFill>
                  <a:latin typeface="Tahoma" pitchFamily="34" charset="0"/>
                </a:defRPr>
              </a:lvl3pPr>
              <a:lvl4pPr marL="1600200" indent="-228600" defTabSz="741363" eaLnBrk="0" hangingPunct="0">
                <a:defRPr>
                  <a:solidFill>
                    <a:schemeClr val="tx1"/>
                  </a:solidFill>
                  <a:latin typeface="Tahoma" pitchFamily="34" charset="0"/>
                </a:defRPr>
              </a:lvl4pPr>
              <a:lvl5pPr marL="2057400" indent="-228600" defTabSz="741363" eaLnBrk="0" hangingPunct="0">
                <a:defRPr>
                  <a:solidFill>
                    <a:schemeClr val="tx1"/>
                  </a:solidFill>
                  <a:latin typeface="Tahoma" pitchFamily="34" charset="0"/>
                </a:defRPr>
              </a:lvl5pPr>
              <a:lvl6pPr marL="2514600" indent="-228600" defTabSz="741363" eaLnBrk="0" fontAlgn="base" hangingPunct="0">
                <a:spcBef>
                  <a:spcPct val="0"/>
                </a:spcBef>
                <a:spcAft>
                  <a:spcPct val="0"/>
                </a:spcAft>
                <a:defRPr>
                  <a:solidFill>
                    <a:schemeClr val="tx1"/>
                  </a:solidFill>
                  <a:latin typeface="Tahoma" pitchFamily="34" charset="0"/>
                </a:defRPr>
              </a:lvl6pPr>
              <a:lvl7pPr marL="2971800" indent="-228600" defTabSz="741363" eaLnBrk="0" fontAlgn="base" hangingPunct="0">
                <a:spcBef>
                  <a:spcPct val="0"/>
                </a:spcBef>
                <a:spcAft>
                  <a:spcPct val="0"/>
                </a:spcAft>
                <a:defRPr>
                  <a:solidFill>
                    <a:schemeClr val="tx1"/>
                  </a:solidFill>
                  <a:latin typeface="Tahoma" pitchFamily="34" charset="0"/>
                </a:defRPr>
              </a:lvl7pPr>
              <a:lvl8pPr marL="3429000" indent="-228600" defTabSz="741363" eaLnBrk="0" fontAlgn="base" hangingPunct="0">
                <a:spcBef>
                  <a:spcPct val="0"/>
                </a:spcBef>
                <a:spcAft>
                  <a:spcPct val="0"/>
                </a:spcAft>
                <a:defRPr>
                  <a:solidFill>
                    <a:schemeClr val="tx1"/>
                  </a:solidFill>
                  <a:latin typeface="Tahoma" pitchFamily="34" charset="0"/>
                </a:defRPr>
              </a:lvl8pPr>
              <a:lvl9pPr marL="3886200" indent="-228600" defTabSz="741363" eaLnBrk="0" fontAlgn="base" hangingPunct="0">
                <a:spcBef>
                  <a:spcPct val="0"/>
                </a:spcBef>
                <a:spcAft>
                  <a:spcPct val="0"/>
                </a:spcAft>
                <a:defRPr>
                  <a:solidFill>
                    <a:schemeClr val="tx1"/>
                  </a:solidFill>
                  <a:latin typeface="Tahoma" pitchFamily="34" charset="0"/>
                </a:defRPr>
              </a:lvl9pPr>
            </a:lstStyle>
            <a:p>
              <a:r>
                <a:rPr lang="en-US" altLang="tr-TR" sz="1500" b="1">
                  <a:latin typeface="Arial Narrow" pitchFamily="34" charset="0"/>
                </a:rPr>
                <a:t>trombosit/</a:t>
              </a:r>
            </a:p>
            <a:p>
              <a:r>
                <a:rPr lang="en-US" altLang="tr-TR" sz="1500" b="1">
                  <a:latin typeface="Arial Narrow" pitchFamily="34" charset="0"/>
                </a:rPr>
                <a:t>eritrosit/ debri</a:t>
              </a:r>
            </a:p>
          </p:txBody>
        </p:sp>
        <p:pic>
          <p:nvPicPr>
            <p:cNvPr id="6154" name="Picture 5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 y="3456"/>
              <a:ext cx="414"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5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6" y="3216"/>
              <a:ext cx="502"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152" name="Picture 60" descr="P120268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40200" y="5006975"/>
            <a:ext cx="187166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786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D5E87AA4-82C5-42EC-B000-63F26CB3E596}" type="slidenum">
              <a:rPr lang="en-US" altLang="tr-TR" sz="1400">
                <a:latin typeface="English111 Vivace BT"/>
              </a:rPr>
              <a:pPr algn="r" eaLnBrk="1" hangingPunct="1"/>
              <a:t>5</a:t>
            </a:fld>
            <a:endParaRPr lang="en-US" altLang="tr-TR" sz="1400">
              <a:latin typeface="English111 Vivace BT"/>
            </a:endParaRPr>
          </a:p>
        </p:txBody>
      </p:sp>
      <p:sp>
        <p:nvSpPr>
          <p:cNvPr id="7171"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PNH Tanısında </a:t>
            </a:r>
            <a:br>
              <a:rPr lang="tr-TR" altLang="tr-TR" sz="3200" b="1" dirty="0">
                <a:solidFill>
                  <a:srgbClr val="002060"/>
                </a:solidFill>
                <a:latin typeface="+mn-lt"/>
              </a:rPr>
            </a:br>
            <a:r>
              <a:rPr lang="tr-TR" altLang="tr-TR" sz="3200" b="1" dirty="0" err="1">
                <a:solidFill>
                  <a:srgbClr val="002060"/>
                </a:solidFill>
                <a:latin typeface="+mn-lt"/>
              </a:rPr>
              <a:t>Flow</a:t>
            </a:r>
            <a:r>
              <a:rPr lang="tr-TR" altLang="tr-TR" sz="3200" b="1" dirty="0">
                <a:solidFill>
                  <a:srgbClr val="002060"/>
                </a:solidFill>
                <a:latin typeface="+mn-lt"/>
              </a:rPr>
              <a:t> </a:t>
            </a:r>
            <a:r>
              <a:rPr lang="tr-TR" altLang="tr-TR" sz="3200" b="1" dirty="0" err="1">
                <a:solidFill>
                  <a:srgbClr val="002060"/>
                </a:solidFill>
                <a:latin typeface="+mn-lt"/>
              </a:rPr>
              <a:t>Sitometrinin</a:t>
            </a:r>
            <a:r>
              <a:rPr lang="tr-TR" altLang="tr-TR" sz="3200" b="1" dirty="0">
                <a:solidFill>
                  <a:srgbClr val="002060"/>
                </a:solidFill>
                <a:latin typeface="+mn-lt"/>
              </a:rPr>
              <a:t> Önemi</a:t>
            </a:r>
          </a:p>
        </p:txBody>
      </p:sp>
      <p:sp>
        <p:nvSpPr>
          <p:cNvPr id="7172" name="Rectangle 3"/>
          <p:cNvSpPr>
            <a:spLocks noGrp="1" noChangeArrowheads="1"/>
          </p:cNvSpPr>
          <p:nvPr>
            <p:ph type="body" idx="4294967295"/>
          </p:nvPr>
        </p:nvSpPr>
        <p:spPr>
          <a:xfrm>
            <a:off x="755650" y="2054225"/>
            <a:ext cx="7345363" cy="4803775"/>
          </a:xfrm>
        </p:spPr>
        <p:txBody>
          <a:bodyPr tIns="45716" bIns="45716"/>
          <a:lstStyle/>
          <a:p>
            <a:pPr algn="just" eaLnBrk="1" hangingPunct="1">
              <a:lnSpc>
                <a:spcPct val="150000"/>
              </a:lnSpc>
              <a:spcBef>
                <a:spcPts val="600"/>
              </a:spcBef>
              <a:spcAft>
                <a:spcPts val="600"/>
              </a:spcAft>
            </a:pPr>
            <a:r>
              <a:rPr lang="tr-TR" altLang="tr-TR" sz="2400" dirty="0" err="1">
                <a:solidFill>
                  <a:srgbClr val="002060"/>
                </a:solidFill>
              </a:rPr>
              <a:t>X’e</a:t>
            </a:r>
            <a:r>
              <a:rPr lang="tr-TR" altLang="tr-TR" sz="2400" dirty="0">
                <a:solidFill>
                  <a:srgbClr val="002060"/>
                </a:solidFill>
              </a:rPr>
              <a:t> bağlı </a:t>
            </a:r>
            <a:r>
              <a:rPr lang="tr-TR" altLang="tr-TR" sz="2400" i="1" dirty="0">
                <a:solidFill>
                  <a:srgbClr val="002060"/>
                </a:solidFill>
              </a:rPr>
              <a:t>PIG-A</a:t>
            </a:r>
            <a:r>
              <a:rPr lang="tr-TR" altLang="tr-TR" sz="2400" dirty="0">
                <a:solidFill>
                  <a:srgbClr val="002060"/>
                </a:solidFill>
              </a:rPr>
              <a:t> geninde somatik mutasyon</a:t>
            </a:r>
          </a:p>
          <a:p>
            <a:pPr algn="just" eaLnBrk="1" hangingPunct="1">
              <a:lnSpc>
                <a:spcPct val="150000"/>
              </a:lnSpc>
              <a:spcBef>
                <a:spcPts val="600"/>
              </a:spcBef>
              <a:spcAft>
                <a:spcPts val="600"/>
              </a:spcAft>
            </a:pPr>
            <a:r>
              <a:rPr lang="tr-TR" altLang="tr-TR" sz="2400" dirty="0">
                <a:solidFill>
                  <a:srgbClr val="002060"/>
                </a:solidFill>
              </a:rPr>
              <a:t>Tüm kan hücrelerinde hücre </a:t>
            </a:r>
            <a:r>
              <a:rPr lang="tr-TR" altLang="tr-TR" sz="2400" dirty="0" err="1">
                <a:solidFill>
                  <a:srgbClr val="002060"/>
                </a:solidFill>
              </a:rPr>
              <a:t>membranına</a:t>
            </a:r>
            <a:r>
              <a:rPr lang="tr-TR" altLang="tr-TR" sz="2400" dirty="0">
                <a:solidFill>
                  <a:srgbClr val="002060"/>
                </a:solidFill>
              </a:rPr>
              <a:t> </a:t>
            </a:r>
            <a:r>
              <a:rPr lang="tr-TR" altLang="tr-TR" sz="2400" dirty="0" err="1">
                <a:solidFill>
                  <a:srgbClr val="002060"/>
                </a:solidFill>
              </a:rPr>
              <a:t>glikofosfatidilinozitol</a:t>
            </a:r>
            <a:r>
              <a:rPr lang="tr-TR" altLang="tr-TR" sz="2400" dirty="0">
                <a:solidFill>
                  <a:srgbClr val="002060"/>
                </a:solidFill>
              </a:rPr>
              <a:t>-GPI ile bağlanan </a:t>
            </a:r>
            <a:r>
              <a:rPr lang="tr-TR" altLang="tr-TR" sz="2400" dirty="0">
                <a:solidFill>
                  <a:srgbClr val="C00000"/>
                </a:solidFill>
              </a:rPr>
              <a:t>proteinlerde kısmi veya tam eksiklik </a:t>
            </a:r>
          </a:p>
        </p:txBody>
      </p:sp>
    </p:spTree>
    <p:extLst>
      <p:ext uri="{BB962C8B-B14F-4D97-AF65-F5344CB8AC3E}">
        <p14:creationId xmlns:p14="http://schemas.microsoft.com/office/powerpoint/2010/main" val="2562078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A036378A-ADF6-4081-BC9F-87745922EDF5}" type="slidenum">
              <a:rPr lang="en-US" altLang="tr-TR" sz="1400">
                <a:latin typeface="English111 Vivace BT"/>
              </a:rPr>
              <a:pPr algn="r" eaLnBrk="1" hangingPunct="1"/>
              <a:t>6</a:t>
            </a:fld>
            <a:endParaRPr lang="en-US" altLang="tr-TR" sz="1400">
              <a:latin typeface="English111 Vivace BT"/>
            </a:endParaRPr>
          </a:p>
        </p:txBody>
      </p:sp>
      <p:sp>
        <p:nvSpPr>
          <p:cNvPr id="8196" name="Rectangle 3"/>
          <p:cNvSpPr>
            <a:spLocks noGrp="1" noChangeArrowheads="1"/>
          </p:cNvSpPr>
          <p:nvPr>
            <p:ph type="body" idx="4294967295"/>
          </p:nvPr>
        </p:nvSpPr>
        <p:spPr>
          <a:xfrm>
            <a:off x="755650" y="1916113"/>
            <a:ext cx="7345363" cy="2239962"/>
          </a:xfrm>
        </p:spPr>
        <p:txBody>
          <a:bodyPr tIns="45716" bIns="45716">
            <a:normAutofit/>
          </a:bodyPr>
          <a:lstStyle/>
          <a:p>
            <a:pPr eaLnBrk="1" hangingPunct="1">
              <a:lnSpc>
                <a:spcPct val="150000"/>
              </a:lnSpc>
              <a:spcBef>
                <a:spcPts val="600"/>
              </a:spcBef>
              <a:spcAft>
                <a:spcPts val="600"/>
              </a:spcAft>
            </a:pPr>
            <a:r>
              <a:rPr lang="tr-TR" altLang="tr-TR" sz="2400" dirty="0">
                <a:solidFill>
                  <a:srgbClr val="002060"/>
                </a:solidFill>
              </a:rPr>
              <a:t>Hücre </a:t>
            </a:r>
            <a:r>
              <a:rPr lang="tr-TR" altLang="tr-TR" sz="2400" dirty="0" err="1">
                <a:solidFill>
                  <a:srgbClr val="002060"/>
                </a:solidFill>
              </a:rPr>
              <a:t>membranına</a:t>
            </a:r>
            <a:r>
              <a:rPr lang="tr-TR" altLang="tr-TR" sz="2400" dirty="0">
                <a:solidFill>
                  <a:srgbClr val="002060"/>
                </a:solidFill>
              </a:rPr>
              <a:t> GPI çapası ile bağlanan proteinlere ya da </a:t>
            </a:r>
            <a:r>
              <a:rPr lang="tr-TR" altLang="tr-TR" sz="2400" dirty="0" err="1">
                <a:solidFill>
                  <a:srgbClr val="002060"/>
                </a:solidFill>
              </a:rPr>
              <a:t>GPI’a</a:t>
            </a:r>
            <a:r>
              <a:rPr lang="tr-TR" altLang="tr-TR" sz="2400" dirty="0">
                <a:solidFill>
                  <a:srgbClr val="002060"/>
                </a:solidFill>
              </a:rPr>
              <a:t> bağlanan spesifik </a:t>
            </a:r>
            <a:r>
              <a:rPr lang="tr-TR" altLang="tr-TR" sz="2400" dirty="0" err="1">
                <a:solidFill>
                  <a:srgbClr val="002060"/>
                </a:solidFill>
              </a:rPr>
              <a:t>monoklonal</a:t>
            </a:r>
            <a:r>
              <a:rPr lang="tr-TR" altLang="tr-TR" sz="2400" dirty="0">
                <a:solidFill>
                  <a:srgbClr val="002060"/>
                </a:solidFill>
              </a:rPr>
              <a:t> antikorlar kullanılarak hücre </a:t>
            </a:r>
            <a:r>
              <a:rPr lang="tr-TR" altLang="tr-TR" sz="2400" dirty="0" err="1">
                <a:solidFill>
                  <a:srgbClr val="002060"/>
                </a:solidFill>
              </a:rPr>
              <a:t>membranında</a:t>
            </a:r>
            <a:r>
              <a:rPr lang="tr-TR" altLang="tr-TR" sz="2400" dirty="0">
                <a:solidFill>
                  <a:srgbClr val="002060"/>
                </a:solidFill>
              </a:rPr>
              <a:t> GPI çapasının eksikliği gösterilir</a:t>
            </a:r>
          </a:p>
        </p:txBody>
      </p:sp>
      <p:sp>
        <p:nvSpPr>
          <p:cNvPr id="5" name="Rectangle 2"/>
          <p:cNvSpPr txBox="1">
            <a:spLocks noChangeArrowheads="1"/>
          </p:cNvSpPr>
          <p:nvPr/>
        </p:nvSpPr>
        <p:spPr>
          <a:xfrm>
            <a:off x="628650" y="365126"/>
            <a:ext cx="7886700" cy="1325563"/>
          </a:xfrm>
          <a:prstGeom prst="rect">
            <a:avLst/>
          </a:prstGeom>
        </p:spPr>
        <p:txBody>
          <a:bodyPr vert="horz" lIns="91440" tIns="45716" rIns="91440" bIns="45716"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altLang="tr-TR" sz="3200" b="1">
                <a:solidFill>
                  <a:srgbClr val="002060"/>
                </a:solidFill>
                <a:latin typeface="+mn-lt"/>
              </a:rPr>
              <a:t>PNH Tanısında </a:t>
            </a:r>
            <a:br>
              <a:rPr lang="tr-TR" altLang="tr-TR" sz="3200" b="1">
                <a:solidFill>
                  <a:srgbClr val="002060"/>
                </a:solidFill>
                <a:latin typeface="+mn-lt"/>
              </a:rPr>
            </a:br>
            <a:r>
              <a:rPr lang="tr-TR" altLang="tr-TR" sz="3200" b="1">
                <a:solidFill>
                  <a:srgbClr val="002060"/>
                </a:solidFill>
                <a:latin typeface="+mn-lt"/>
              </a:rPr>
              <a:t>Flow Sitometrinin Önemi</a:t>
            </a:r>
            <a:endParaRPr lang="tr-TR" altLang="tr-TR" sz="3200" b="1" dirty="0">
              <a:solidFill>
                <a:srgbClr val="002060"/>
              </a:solidFill>
              <a:latin typeface="+mn-lt"/>
            </a:endParaRPr>
          </a:p>
        </p:txBody>
      </p:sp>
    </p:spTree>
    <p:extLst>
      <p:ext uri="{BB962C8B-B14F-4D97-AF65-F5344CB8AC3E}">
        <p14:creationId xmlns:p14="http://schemas.microsoft.com/office/powerpoint/2010/main" val="355225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8"/>
          <p:cNvGrpSpPr>
            <a:grpSpLocks/>
          </p:cNvGrpSpPr>
          <p:nvPr/>
        </p:nvGrpSpPr>
        <p:grpSpPr bwMode="auto">
          <a:xfrm>
            <a:off x="1309858" y="4953348"/>
            <a:ext cx="6164262" cy="604837"/>
            <a:chOff x="709613" y="5451562"/>
            <a:chExt cx="7356475" cy="720725"/>
          </a:xfrm>
          <a:solidFill>
            <a:schemeClr val="accent2">
              <a:lumMod val="40000"/>
              <a:lumOff val="60000"/>
            </a:schemeClr>
          </a:solidFill>
          <a:scene3d>
            <a:camera prst="orthographicFront"/>
            <a:lightRig rig="threePt" dir="t">
              <a:rot lat="0" lon="0" rev="2400000"/>
            </a:lightRig>
          </a:scene3d>
        </p:grpSpPr>
        <p:grpSp>
          <p:nvGrpSpPr>
            <p:cNvPr id="4" name="Group 484"/>
            <p:cNvGrpSpPr>
              <a:grpSpLocks/>
            </p:cNvGrpSpPr>
            <p:nvPr/>
          </p:nvGrpSpPr>
          <p:grpSpPr bwMode="auto">
            <a:xfrm>
              <a:off x="709610" y="5451560"/>
              <a:ext cx="241298" cy="720725"/>
              <a:chOff x="418925" y="3913188"/>
              <a:chExt cx="240687" cy="721471"/>
            </a:xfrm>
            <a:grpFill/>
          </p:grpSpPr>
          <p:grpSp>
            <p:nvGrpSpPr>
              <p:cNvPr id="5" name="Group 447"/>
              <p:cNvGrpSpPr>
                <a:grpSpLocks/>
              </p:cNvGrpSpPr>
              <p:nvPr/>
            </p:nvGrpSpPr>
            <p:grpSpPr bwMode="auto">
              <a:xfrm>
                <a:off x="418925" y="3913188"/>
                <a:ext cx="207436" cy="480402"/>
                <a:chOff x="2039907" y="4515548"/>
                <a:chExt cx="207436" cy="480402"/>
              </a:xfrm>
              <a:grpFill/>
            </p:grpSpPr>
            <p:sp>
              <p:nvSpPr>
                <p:cNvPr id="29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9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96" name="Oval 115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 name="Group 448"/>
              <p:cNvGrpSpPr>
                <a:grpSpLocks/>
              </p:cNvGrpSpPr>
              <p:nvPr/>
            </p:nvGrpSpPr>
            <p:grpSpPr bwMode="auto">
              <a:xfrm rot="10800000">
                <a:off x="452176" y="4154257"/>
                <a:ext cx="207436" cy="480402"/>
                <a:chOff x="2039907" y="4515548"/>
                <a:chExt cx="207436" cy="480402"/>
              </a:xfrm>
              <a:grpFill/>
            </p:grpSpPr>
            <p:sp>
              <p:nvSpPr>
                <p:cNvPr id="29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9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93" name="Oval 115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 name="Group 485"/>
            <p:cNvGrpSpPr>
              <a:grpSpLocks/>
            </p:cNvGrpSpPr>
            <p:nvPr/>
          </p:nvGrpSpPr>
          <p:grpSpPr bwMode="auto">
            <a:xfrm>
              <a:off x="939700" y="5451560"/>
              <a:ext cx="239714" cy="720725"/>
              <a:chOff x="418925" y="3913188"/>
              <a:chExt cx="240687" cy="721471"/>
            </a:xfrm>
            <a:grpFill/>
          </p:grpSpPr>
          <p:grpSp>
            <p:nvGrpSpPr>
              <p:cNvPr id="9" name="Group 486"/>
              <p:cNvGrpSpPr>
                <a:grpSpLocks/>
              </p:cNvGrpSpPr>
              <p:nvPr/>
            </p:nvGrpSpPr>
            <p:grpSpPr bwMode="auto">
              <a:xfrm>
                <a:off x="418925" y="3913188"/>
                <a:ext cx="207436" cy="480402"/>
                <a:chOff x="2039907" y="4515548"/>
                <a:chExt cx="207436" cy="480402"/>
              </a:xfrm>
              <a:grpFill/>
            </p:grpSpPr>
            <p:sp>
              <p:nvSpPr>
                <p:cNvPr id="28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8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88" name="Oval 115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0" name="Group 487"/>
              <p:cNvGrpSpPr>
                <a:grpSpLocks/>
              </p:cNvGrpSpPr>
              <p:nvPr/>
            </p:nvGrpSpPr>
            <p:grpSpPr bwMode="auto">
              <a:xfrm rot="10800000">
                <a:off x="452176" y="4154257"/>
                <a:ext cx="207436" cy="480402"/>
                <a:chOff x="2039907" y="4515548"/>
                <a:chExt cx="207436" cy="480402"/>
              </a:xfrm>
              <a:grpFill/>
            </p:grpSpPr>
            <p:sp>
              <p:nvSpPr>
                <p:cNvPr id="28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8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85" name="Oval 114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1" name="Group 494"/>
            <p:cNvGrpSpPr>
              <a:grpSpLocks/>
            </p:cNvGrpSpPr>
            <p:nvPr/>
          </p:nvGrpSpPr>
          <p:grpSpPr bwMode="auto">
            <a:xfrm>
              <a:off x="1168193" y="5451560"/>
              <a:ext cx="241298" cy="720725"/>
              <a:chOff x="418925" y="3913188"/>
              <a:chExt cx="240687" cy="721471"/>
            </a:xfrm>
            <a:grpFill/>
          </p:grpSpPr>
          <p:grpSp>
            <p:nvGrpSpPr>
              <p:cNvPr id="12" name="Group 495"/>
              <p:cNvGrpSpPr>
                <a:grpSpLocks/>
              </p:cNvGrpSpPr>
              <p:nvPr/>
            </p:nvGrpSpPr>
            <p:grpSpPr bwMode="auto">
              <a:xfrm>
                <a:off x="418925" y="3913188"/>
                <a:ext cx="207436" cy="480402"/>
                <a:chOff x="2039907" y="4515548"/>
                <a:chExt cx="207436" cy="480402"/>
              </a:xfrm>
              <a:grpFill/>
            </p:grpSpPr>
            <p:sp>
              <p:nvSpPr>
                <p:cNvPr id="2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7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80" name="Oval 114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3" name="Group 496"/>
              <p:cNvGrpSpPr>
                <a:grpSpLocks/>
              </p:cNvGrpSpPr>
              <p:nvPr/>
            </p:nvGrpSpPr>
            <p:grpSpPr bwMode="auto">
              <a:xfrm rot="10800000">
                <a:off x="452176" y="4154257"/>
                <a:ext cx="207436" cy="480402"/>
                <a:chOff x="2039907" y="4515548"/>
                <a:chExt cx="207436" cy="480402"/>
              </a:xfrm>
              <a:grpFill/>
            </p:grpSpPr>
            <p:sp>
              <p:nvSpPr>
                <p:cNvPr id="27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7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77" name="Oval 113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4" name="Group 503"/>
            <p:cNvGrpSpPr>
              <a:grpSpLocks/>
            </p:cNvGrpSpPr>
            <p:nvPr/>
          </p:nvGrpSpPr>
          <p:grpSpPr bwMode="auto">
            <a:xfrm>
              <a:off x="1398278" y="5451560"/>
              <a:ext cx="241298" cy="720725"/>
              <a:chOff x="418925" y="3913188"/>
              <a:chExt cx="240687" cy="721471"/>
            </a:xfrm>
            <a:grpFill/>
          </p:grpSpPr>
          <p:grpSp>
            <p:nvGrpSpPr>
              <p:cNvPr id="15" name="Group 504"/>
              <p:cNvGrpSpPr>
                <a:grpSpLocks/>
              </p:cNvGrpSpPr>
              <p:nvPr/>
            </p:nvGrpSpPr>
            <p:grpSpPr bwMode="auto">
              <a:xfrm>
                <a:off x="418925" y="3913188"/>
                <a:ext cx="207436" cy="480402"/>
                <a:chOff x="2039907" y="4515548"/>
                <a:chExt cx="207436" cy="480402"/>
              </a:xfrm>
              <a:grpFill/>
            </p:grpSpPr>
            <p:sp>
              <p:nvSpPr>
                <p:cNvPr id="27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7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72" name="Oval 113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6" name="Group 505"/>
              <p:cNvGrpSpPr>
                <a:grpSpLocks/>
              </p:cNvGrpSpPr>
              <p:nvPr/>
            </p:nvGrpSpPr>
            <p:grpSpPr bwMode="auto">
              <a:xfrm rot="10800000">
                <a:off x="452176" y="4154257"/>
                <a:ext cx="207436" cy="480402"/>
                <a:chOff x="2039907" y="4515548"/>
                <a:chExt cx="207436" cy="480402"/>
              </a:xfrm>
              <a:grpFill/>
            </p:grpSpPr>
            <p:sp>
              <p:nvSpPr>
                <p:cNvPr id="2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69" name="Oval 113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7" name="Group 512"/>
            <p:cNvGrpSpPr>
              <a:grpSpLocks/>
            </p:cNvGrpSpPr>
            <p:nvPr/>
          </p:nvGrpSpPr>
          <p:grpSpPr bwMode="auto">
            <a:xfrm>
              <a:off x="1628368" y="5451560"/>
              <a:ext cx="239714" cy="720725"/>
              <a:chOff x="418925" y="3913188"/>
              <a:chExt cx="240687" cy="721471"/>
            </a:xfrm>
            <a:grpFill/>
          </p:grpSpPr>
          <p:grpSp>
            <p:nvGrpSpPr>
              <p:cNvPr id="18" name="Group 513"/>
              <p:cNvGrpSpPr>
                <a:grpSpLocks/>
              </p:cNvGrpSpPr>
              <p:nvPr/>
            </p:nvGrpSpPr>
            <p:grpSpPr bwMode="auto">
              <a:xfrm>
                <a:off x="418925" y="3913188"/>
                <a:ext cx="207436" cy="480402"/>
                <a:chOff x="2039907" y="4515548"/>
                <a:chExt cx="207436" cy="480402"/>
              </a:xfrm>
              <a:grpFill/>
            </p:grpSpPr>
            <p:sp>
              <p:nvSpPr>
                <p:cNvPr id="26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6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64" name="Oval 112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9" name="Group 514"/>
              <p:cNvGrpSpPr>
                <a:grpSpLocks/>
              </p:cNvGrpSpPr>
              <p:nvPr/>
            </p:nvGrpSpPr>
            <p:grpSpPr bwMode="auto">
              <a:xfrm rot="10800000">
                <a:off x="452176" y="4154257"/>
                <a:ext cx="207436" cy="480402"/>
                <a:chOff x="2039907" y="4515548"/>
                <a:chExt cx="207436" cy="480402"/>
              </a:xfrm>
              <a:grpFill/>
            </p:grpSpPr>
            <p:sp>
              <p:nvSpPr>
                <p:cNvPr id="2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61" name="Oval 112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0" name="Group 521"/>
            <p:cNvGrpSpPr>
              <a:grpSpLocks/>
            </p:cNvGrpSpPr>
            <p:nvPr/>
          </p:nvGrpSpPr>
          <p:grpSpPr bwMode="auto">
            <a:xfrm>
              <a:off x="1856861" y="5451560"/>
              <a:ext cx="241298" cy="720725"/>
              <a:chOff x="418925" y="3913188"/>
              <a:chExt cx="240687" cy="721471"/>
            </a:xfrm>
            <a:grpFill/>
          </p:grpSpPr>
          <p:grpSp>
            <p:nvGrpSpPr>
              <p:cNvPr id="21" name="Group 522"/>
              <p:cNvGrpSpPr>
                <a:grpSpLocks/>
              </p:cNvGrpSpPr>
              <p:nvPr/>
            </p:nvGrpSpPr>
            <p:grpSpPr bwMode="auto">
              <a:xfrm>
                <a:off x="418925" y="3913188"/>
                <a:ext cx="207436" cy="480402"/>
                <a:chOff x="2039907" y="4515548"/>
                <a:chExt cx="207436" cy="480402"/>
              </a:xfrm>
              <a:grpFill/>
            </p:grpSpPr>
            <p:sp>
              <p:nvSpPr>
                <p:cNvPr id="2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56" name="Oval 111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2" name="Group 523"/>
              <p:cNvGrpSpPr>
                <a:grpSpLocks/>
              </p:cNvGrpSpPr>
              <p:nvPr/>
            </p:nvGrpSpPr>
            <p:grpSpPr bwMode="auto">
              <a:xfrm rot="10800000">
                <a:off x="452176" y="4154257"/>
                <a:ext cx="207436" cy="480402"/>
                <a:chOff x="2039907" y="4515548"/>
                <a:chExt cx="207436" cy="480402"/>
              </a:xfrm>
              <a:grpFill/>
            </p:grpSpPr>
            <p:sp>
              <p:nvSpPr>
                <p:cNvPr id="25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53" name="Oval 111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3" name="Group 530"/>
            <p:cNvGrpSpPr>
              <a:grpSpLocks/>
            </p:cNvGrpSpPr>
            <p:nvPr/>
          </p:nvGrpSpPr>
          <p:grpSpPr bwMode="auto">
            <a:xfrm>
              <a:off x="2086952" y="5451560"/>
              <a:ext cx="239714" cy="720725"/>
              <a:chOff x="418925" y="3913188"/>
              <a:chExt cx="240687" cy="721471"/>
            </a:xfrm>
            <a:grpFill/>
          </p:grpSpPr>
          <p:grpSp>
            <p:nvGrpSpPr>
              <p:cNvPr id="24" name="Group 531"/>
              <p:cNvGrpSpPr>
                <a:grpSpLocks/>
              </p:cNvGrpSpPr>
              <p:nvPr/>
            </p:nvGrpSpPr>
            <p:grpSpPr bwMode="auto">
              <a:xfrm>
                <a:off x="418925" y="3913188"/>
                <a:ext cx="207436" cy="480402"/>
                <a:chOff x="2039907" y="4515548"/>
                <a:chExt cx="207436" cy="480402"/>
              </a:xfrm>
              <a:grpFill/>
            </p:grpSpPr>
            <p:sp>
              <p:nvSpPr>
                <p:cNvPr id="24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48" name="Oval 111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5" name="Group 532"/>
              <p:cNvGrpSpPr>
                <a:grpSpLocks/>
              </p:cNvGrpSpPr>
              <p:nvPr/>
            </p:nvGrpSpPr>
            <p:grpSpPr bwMode="auto">
              <a:xfrm rot="10800000">
                <a:off x="452176" y="4154257"/>
                <a:ext cx="207436" cy="480402"/>
                <a:chOff x="2039907" y="4515548"/>
                <a:chExt cx="207436" cy="480402"/>
              </a:xfrm>
              <a:grpFill/>
            </p:grpSpPr>
            <p:sp>
              <p:nvSpPr>
                <p:cNvPr id="2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45" name="Oval 110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6" name="Group 539"/>
            <p:cNvGrpSpPr>
              <a:grpSpLocks/>
            </p:cNvGrpSpPr>
            <p:nvPr/>
          </p:nvGrpSpPr>
          <p:grpSpPr bwMode="auto">
            <a:xfrm>
              <a:off x="2315443" y="5451560"/>
              <a:ext cx="241298" cy="720725"/>
              <a:chOff x="418925" y="3913188"/>
              <a:chExt cx="240687" cy="721471"/>
            </a:xfrm>
            <a:grpFill/>
          </p:grpSpPr>
          <p:grpSp>
            <p:nvGrpSpPr>
              <p:cNvPr id="27" name="Group 540"/>
              <p:cNvGrpSpPr>
                <a:grpSpLocks/>
              </p:cNvGrpSpPr>
              <p:nvPr/>
            </p:nvGrpSpPr>
            <p:grpSpPr bwMode="auto">
              <a:xfrm>
                <a:off x="418925" y="3913188"/>
                <a:ext cx="207436" cy="480402"/>
                <a:chOff x="2039907" y="4515548"/>
                <a:chExt cx="207436" cy="480402"/>
              </a:xfrm>
              <a:grpFill/>
            </p:grpSpPr>
            <p:sp>
              <p:nvSpPr>
                <p:cNvPr id="23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3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40" name="Oval 110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8" name="Group 541"/>
              <p:cNvGrpSpPr>
                <a:grpSpLocks/>
              </p:cNvGrpSpPr>
              <p:nvPr/>
            </p:nvGrpSpPr>
            <p:grpSpPr bwMode="auto">
              <a:xfrm rot="10800000">
                <a:off x="452176" y="4154257"/>
                <a:ext cx="207436" cy="480402"/>
                <a:chOff x="2039907" y="4515548"/>
                <a:chExt cx="207436" cy="480402"/>
              </a:xfrm>
              <a:grpFill/>
            </p:grpSpPr>
            <p:sp>
              <p:nvSpPr>
                <p:cNvPr id="23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3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37" name="Oval 109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9" name="Group 548"/>
            <p:cNvGrpSpPr>
              <a:grpSpLocks/>
            </p:cNvGrpSpPr>
            <p:nvPr/>
          </p:nvGrpSpPr>
          <p:grpSpPr bwMode="auto">
            <a:xfrm>
              <a:off x="2545528" y="5451560"/>
              <a:ext cx="241298" cy="720725"/>
              <a:chOff x="418925" y="3913188"/>
              <a:chExt cx="240687" cy="721471"/>
            </a:xfrm>
            <a:grpFill/>
          </p:grpSpPr>
          <p:grpSp>
            <p:nvGrpSpPr>
              <p:cNvPr id="30" name="Group 549"/>
              <p:cNvGrpSpPr>
                <a:grpSpLocks/>
              </p:cNvGrpSpPr>
              <p:nvPr/>
            </p:nvGrpSpPr>
            <p:grpSpPr bwMode="auto">
              <a:xfrm>
                <a:off x="418925" y="3913188"/>
                <a:ext cx="207436" cy="480402"/>
                <a:chOff x="2039907" y="4515548"/>
                <a:chExt cx="207436" cy="480402"/>
              </a:xfrm>
              <a:grpFill/>
            </p:grpSpPr>
            <p:sp>
              <p:nvSpPr>
                <p:cNvPr id="23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3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32" name="Oval 109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1" name="Group 550"/>
              <p:cNvGrpSpPr>
                <a:grpSpLocks/>
              </p:cNvGrpSpPr>
              <p:nvPr/>
            </p:nvGrpSpPr>
            <p:grpSpPr bwMode="auto">
              <a:xfrm rot="10800000">
                <a:off x="452176" y="4154257"/>
                <a:ext cx="207436" cy="480402"/>
                <a:chOff x="2039907" y="4515548"/>
                <a:chExt cx="207436" cy="480402"/>
              </a:xfrm>
              <a:grpFill/>
            </p:grpSpPr>
            <p:sp>
              <p:nvSpPr>
                <p:cNvPr id="22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2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29" name="Oval 109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2" name="Group 557"/>
            <p:cNvGrpSpPr>
              <a:grpSpLocks/>
            </p:cNvGrpSpPr>
            <p:nvPr/>
          </p:nvGrpSpPr>
          <p:grpSpPr bwMode="auto">
            <a:xfrm>
              <a:off x="2775613" y="5451560"/>
              <a:ext cx="241298" cy="720725"/>
              <a:chOff x="418925" y="3913188"/>
              <a:chExt cx="240687" cy="721471"/>
            </a:xfrm>
            <a:grpFill/>
          </p:grpSpPr>
          <p:grpSp>
            <p:nvGrpSpPr>
              <p:cNvPr id="33" name="Group 558"/>
              <p:cNvGrpSpPr>
                <a:grpSpLocks/>
              </p:cNvGrpSpPr>
              <p:nvPr/>
            </p:nvGrpSpPr>
            <p:grpSpPr bwMode="auto">
              <a:xfrm>
                <a:off x="418925" y="3913188"/>
                <a:ext cx="207436" cy="480402"/>
                <a:chOff x="2039907" y="4515548"/>
                <a:chExt cx="207436" cy="480402"/>
              </a:xfrm>
              <a:grpFill/>
            </p:grpSpPr>
            <p:sp>
              <p:nvSpPr>
                <p:cNvPr id="22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2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24" name="Oval 108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4" name="Group 559"/>
              <p:cNvGrpSpPr>
                <a:grpSpLocks/>
              </p:cNvGrpSpPr>
              <p:nvPr/>
            </p:nvGrpSpPr>
            <p:grpSpPr bwMode="auto">
              <a:xfrm rot="10800000">
                <a:off x="452176" y="4154257"/>
                <a:ext cx="207436" cy="480402"/>
                <a:chOff x="2039907" y="4515548"/>
                <a:chExt cx="207436" cy="480402"/>
              </a:xfrm>
              <a:grpFill/>
            </p:grpSpPr>
            <p:sp>
              <p:nvSpPr>
                <p:cNvPr id="21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2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21" name="Oval 108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5" name="Group 566"/>
            <p:cNvGrpSpPr>
              <a:grpSpLocks/>
            </p:cNvGrpSpPr>
            <p:nvPr/>
          </p:nvGrpSpPr>
          <p:grpSpPr bwMode="auto">
            <a:xfrm>
              <a:off x="3005698" y="5451560"/>
              <a:ext cx="241298" cy="720725"/>
              <a:chOff x="418925" y="3913188"/>
              <a:chExt cx="240687" cy="721471"/>
            </a:xfrm>
            <a:grpFill/>
          </p:grpSpPr>
          <p:grpSp>
            <p:nvGrpSpPr>
              <p:cNvPr id="36" name="Group 567"/>
              <p:cNvGrpSpPr>
                <a:grpSpLocks/>
              </p:cNvGrpSpPr>
              <p:nvPr/>
            </p:nvGrpSpPr>
            <p:grpSpPr bwMode="auto">
              <a:xfrm>
                <a:off x="418925" y="3913188"/>
                <a:ext cx="207436" cy="480402"/>
                <a:chOff x="2039907" y="4515548"/>
                <a:chExt cx="207436" cy="480402"/>
              </a:xfrm>
              <a:grpFill/>
            </p:grpSpPr>
            <p:sp>
              <p:nvSpPr>
                <p:cNvPr id="21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1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16" name="Oval 107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7" name="Group 568"/>
              <p:cNvGrpSpPr>
                <a:grpSpLocks/>
              </p:cNvGrpSpPr>
              <p:nvPr/>
            </p:nvGrpSpPr>
            <p:grpSpPr bwMode="auto">
              <a:xfrm rot="10800000">
                <a:off x="452176" y="4154257"/>
                <a:ext cx="207436" cy="480402"/>
                <a:chOff x="2039907" y="4515548"/>
                <a:chExt cx="207436" cy="480402"/>
              </a:xfrm>
              <a:grpFill/>
            </p:grpSpPr>
            <p:sp>
              <p:nvSpPr>
                <p:cNvPr id="21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1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13" name="Oval 107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8" name="Group 575"/>
            <p:cNvGrpSpPr>
              <a:grpSpLocks/>
            </p:cNvGrpSpPr>
            <p:nvPr/>
          </p:nvGrpSpPr>
          <p:grpSpPr bwMode="auto">
            <a:xfrm>
              <a:off x="3235788" y="5451560"/>
              <a:ext cx="239714" cy="720725"/>
              <a:chOff x="418925" y="3913188"/>
              <a:chExt cx="240687" cy="721471"/>
            </a:xfrm>
            <a:grpFill/>
          </p:grpSpPr>
          <p:grpSp>
            <p:nvGrpSpPr>
              <p:cNvPr id="39" name="Group 576"/>
              <p:cNvGrpSpPr>
                <a:grpSpLocks/>
              </p:cNvGrpSpPr>
              <p:nvPr/>
            </p:nvGrpSpPr>
            <p:grpSpPr bwMode="auto">
              <a:xfrm>
                <a:off x="418925" y="3913188"/>
                <a:ext cx="207436" cy="480402"/>
                <a:chOff x="2039907" y="4515548"/>
                <a:chExt cx="207436" cy="480402"/>
              </a:xfrm>
              <a:grpFill/>
            </p:grpSpPr>
            <p:sp>
              <p:nvSpPr>
                <p:cNvPr id="20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0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08" name="Oval 107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0" name="Group 577"/>
              <p:cNvGrpSpPr>
                <a:grpSpLocks/>
              </p:cNvGrpSpPr>
              <p:nvPr/>
            </p:nvGrpSpPr>
            <p:grpSpPr bwMode="auto">
              <a:xfrm rot="10800000">
                <a:off x="452176" y="4154257"/>
                <a:ext cx="207436" cy="480402"/>
                <a:chOff x="2039907" y="4515548"/>
                <a:chExt cx="207436" cy="480402"/>
              </a:xfrm>
              <a:grpFill/>
            </p:grpSpPr>
            <p:sp>
              <p:nvSpPr>
                <p:cNvPr id="20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0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05" name="Oval 106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1" name="Group 584"/>
            <p:cNvGrpSpPr>
              <a:grpSpLocks/>
            </p:cNvGrpSpPr>
            <p:nvPr/>
          </p:nvGrpSpPr>
          <p:grpSpPr bwMode="auto">
            <a:xfrm>
              <a:off x="3464281" y="5451560"/>
              <a:ext cx="241298" cy="720725"/>
              <a:chOff x="418925" y="3913188"/>
              <a:chExt cx="240687" cy="721471"/>
            </a:xfrm>
            <a:grpFill/>
          </p:grpSpPr>
          <p:grpSp>
            <p:nvGrpSpPr>
              <p:cNvPr id="42" name="Group 585"/>
              <p:cNvGrpSpPr>
                <a:grpSpLocks/>
              </p:cNvGrpSpPr>
              <p:nvPr/>
            </p:nvGrpSpPr>
            <p:grpSpPr bwMode="auto">
              <a:xfrm>
                <a:off x="418925" y="3913188"/>
                <a:ext cx="207436" cy="480402"/>
                <a:chOff x="2039907" y="4515548"/>
                <a:chExt cx="207436" cy="480402"/>
              </a:xfrm>
              <a:grpFill/>
            </p:grpSpPr>
            <p:sp>
              <p:nvSpPr>
                <p:cNvPr id="19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9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200" name="Oval 106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9" name="Group 586"/>
              <p:cNvGrpSpPr>
                <a:grpSpLocks/>
              </p:cNvGrpSpPr>
              <p:nvPr/>
            </p:nvGrpSpPr>
            <p:grpSpPr bwMode="auto">
              <a:xfrm rot="10800000">
                <a:off x="452176" y="4154257"/>
                <a:ext cx="207436" cy="480402"/>
                <a:chOff x="2039907" y="4515548"/>
                <a:chExt cx="207436" cy="480402"/>
              </a:xfrm>
              <a:grpFill/>
            </p:grpSpPr>
            <p:sp>
              <p:nvSpPr>
                <p:cNvPr id="19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9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97" name="Oval 105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0" name="Group 593"/>
            <p:cNvGrpSpPr>
              <a:grpSpLocks/>
            </p:cNvGrpSpPr>
            <p:nvPr/>
          </p:nvGrpSpPr>
          <p:grpSpPr bwMode="auto">
            <a:xfrm>
              <a:off x="3694372" y="5451560"/>
              <a:ext cx="239714" cy="720725"/>
              <a:chOff x="418925" y="3913188"/>
              <a:chExt cx="240687" cy="721471"/>
            </a:xfrm>
            <a:grpFill/>
          </p:grpSpPr>
          <p:grpSp>
            <p:nvGrpSpPr>
              <p:cNvPr id="57" name="Group 594"/>
              <p:cNvGrpSpPr>
                <a:grpSpLocks/>
              </p:cNvGrpSpPr>
              <p:nvPr/>
            </p:nvGrpSpPr>
            <p:grpSpPr bwMode="auto">
              <a:xfrm>
                <a:off x="418925" y="3913188"/>
                <a:ext cx="207436" cy="480402"/>
                <a:chOff x="2039907" y="4515548"/>
                <a:chExt cx="207436" cy="480402"/>
              </a:xfrm>
              <a:grpFill/>
            </p:grpSpPr>
            <p:sp>
              <p:nvSpPr>
                <p:cNvPr id="19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9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92" name="Oval 105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8" name="Group 595"/>
              <p:cNvGrpSpPr>
                <a:grpSpLocks/>
              </p:cNvGrpSpPr>
              <p:nvPr/>
            </p:nvGrpSpPr>
            <p:grpSpPr bwMode="auto">
              <a:xfrm rot="10800000">
                <a:off x="452176" y="4154257"/>
                <a:ext cx="207436" cy="480402"/>
                <a:chOff x="2039907" y="4515548"/>
                <a:chExt cx="207436" cy="480402"/>
              </a:xfrm>
              <a:grpFill/>
            </p:grpSpPr>
            <p:sp>
              <p:nvSpPr>
                <p:cNvPr id="1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8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89" name="Oval 105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16" name="Group 602"/>
            <p:cNvGrpSpPr>
              <a:grpSpLocks/>
            </p:cNvGrpSpPr>
            <p:nvPr/>
          </p:nvGrpSpPr>
          <p:grpSpPr bwMode="auto">
            <a:xfrm>
              <a:off x="3922863" y="5451560"/>
              <a:ext cx="241298" cy="720725"/>
              <a:chOff x="418925" y="3913188"/>
              <a:chExt cx="240687" cy="721471"/>
            </a:xfrm>
            <a:grpFill/>
          </p:grpSpPr>
          <p:grpSp>
            <p:nvGrpSpPr>
              <p:cNvPr id="9217" name="Group 603"/>
              <p:cNvGrpSpPr>
                <a:grpSpLocks/>
              </p:cNvGrpSpPr>
              <p:nvPr/>
            </p:nvGrpSpPr>
            <p:grpSpPr bwMode="auto">
              <a:xfrm>
                <a:off x="418925" y="3913188"/>
                <a:ext cx="207436" cy="480402"/>
                <a:chOff x="2039907" y="4515548"/>
                <a:chExt cx="207436" cy="480402"/>
              </a:xfrm>
              <a:grpFill/>
            </p:grpSpPr>
            <p:sp>
              <p:nvSpPr>
                <p:cNvPr id="18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8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84" name="Oval 104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18" name="Group 604"/>
              <p:cNvGrpSpPr>
                <a:grpSpLocks/>
              </p:cNvGrpSpPr>
              <p:nvPr/>
            </p:nvGrpSpPr>
            <p:grpSpPr bwMode="auto">
              <a:xfrm rot="10800000">
                <a:off x="452176" y="4154257"/>
                <a:ext cx="207436" cy="480402"/>
                <a:chOff x="2039907" y="4515548"/>
                <a:chExt cx="207436" cy="480402"/>
              </a:xfrm>
              <a:grpFill/>
            </p:grpSpPr>
            <p:sp>
              <p:nvSpPr>
                <p:cNvPr id="17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8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81" name="Oval 104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19" name="Group 611"/>
            <p:cNvGrpSpPr>
              <a:grpSpLocks/>
            </p:cNvGrpSpPr>
            <p:nvPr/>
          </p:nvGrpSpPr>
          <p:grpSpPr bwMode="auto">
            <a:xfrm>
              <a:off x="4152948" y="5451560"/>
              <a:ext cx="241298" cy="720725"/>
              <a:chOff x="418925" y="3913188"/>
              <a:chExt cx="240687" cy="721471"/>
            </a:xfrm>
            <a:grpFill/>
          </p:grpSpPr>
          <p:grpSp>
            <p:nvGrpSpPr>
              <p:cNvPr id="9220" name="Group 612"/>
              <p:cNvGrpSpPr>
                <a:grpSpLocks/>
              </p:cNvGrpSpPr>
              <p:nvPr/>
            </p:nvGrpSpPr>
            <p:grpSpPr bwMode="auto">
              <a:xfrm>
                <a:off x="418925" y="3913188"/>
                <a:ext cx="207436" cy="480402"/>
                <a:chOff x="2039907" y="4515548"/>
                <a:chExt cx="207436" cy="480402"/>
              </a:xfrm>
              <a:grpFill/>
            </p:grpSpPr>
            <p:sp>
              <p:nvSpPr>
                <p:cNvPr id="17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7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76" name="Oval 103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21" name="Group 613"/>
              <p:cNvGrpSpPr>
                <a:grpSpLocks/>
              </p:cNvGrpSpPr>
              <p:nvPr/>
            </p:nvGrpSpPr>
            <p:grpSpPr bwMode="auto">
              <a:xfrm rot="10800000">
                <a:off x="452176" y="4154257"/>
                <a:ext cx="207436" cy="480402"/>
                <a:chOff x="2039907" y="4515548"/>
                <a:chExt cx="207436" cy="480402"/>
              </a:xfrm>
              <a:grpFill/>
            </p:grpSpPr>
            <p:sp>
              <p:nvSpPr>
                <p:cNvPr id="17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7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73" name="Oval 103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22" name="Group 620"/>
            <p:cNvGrpSpPr>
              <a:grpSpLocks/>
            </p:cNvGrpSpPr>
            <p:nvPr/>
          </p:nvGrpSpPr>
          <p:grpSpPr bwMode="auto">
            <a:xfrm>
              <a:off x="4383039" y="5451560"/>
              <a:ext cx="239714" cy="720725"/>
              <a:chOff x="418925" y="3913188"/>
              <a:chExt cx="240687" cy="721471"/>
            </a:xfrm>
            <a:grpFill/>
          </p:grpSpPr>
          <p:grpSp>
            <p:nvGrpSpPr>
              <p:cNvPr id="9223" name="Group 621"/>
              <p:cNvGrpSpPr>
                <a:grpSpLocks/>
              </p:cNvGrpSpPr>
              <p:nvPr/>
            </p:nvGrpSpPr>
            <p:grpSpPr bwMode="auto">
              <a:xfrm>
                <a:off x="418925" y="3913188"/>
                <a:ext cx="207436" cy="480402"/>
                <a:chOff x="2039907" y="4515548"/>
                <a:chExt cx="207436" cy="480402"/>
              </a:xfrm>
              <a:grpFill/>
            </p:grpSpPr>
            <p:sp>
              <p:nvSpPr>
                <p:cNvPr id="16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6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68" name="Oval 103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24" name="Group 622"/>
              <p:cNvGrpSpPr>
                <a:grpSpLocks/>
              </p:cNvGrpSpPr>
              <p:nvPr/>
            </p:nvGrpSpPr>
            <p:grpSpPr bwMode="auto">
              <a:xfrm rot="10800000">
                <a:off x="452176" y="4154257"/>
                <a:ext cx="207436" cy="480402"/>
                <a:chOff x="2039907" y="4515548"/>
                <a:chExt cx="207436" cy="480402"/>
              </a:xfrm>
              <a:grpFill/>
            </p:grpSpPr>
            <p:sp>
              <p:nvSpPr>
                <p:cNvPr id="16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6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65" name="Oval 102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25" name="Group 629"/>
            <p:cNvGrpSpPr>
              <a:grpSpLocks/>
            </p:cNvGrpSpPr>
            <p:nvPr/>
          </p:nvGrpSpPr>
          <p:grpSpPr bwMode="auto">
            <a:xfrm>
              <a:off x="4611530" y="5451560"/>
              <a:ext cx="241298" cy="720725"/>
              <a:chOff x="418925" y="3913188"/>
              <a:chExt cx="240687" cy="721471"/>
            </a:xfrm>
            <a:grpFill/>
          </p:grpSpPr>
          <p:grpSp>
            <p:nvGrpSpPr>
              <p:cNvPr id="9227" name="Group 630"/>
              <p:cNvGrpSpPr>
                <a:grpSpLocks/>
              </p:cNvGrpSpPr>
              <p:nvPr/>
            </p:nvGrpSpPr>
            <p:grpSpPr bwMode="auto">
              <a:xfrm>
                <a:off x="418925" y="3913188"/>
                <a:ext cx="207436" cy="480402"/>
                <a:chOff x="2039907" y="4515548"/>
                <a:chExt cx="207436" cy="480402"/>
              </a:xfrm>
              <a:grpFill/>
            </p:grpSpPr>
            <p:sp>
              <p:nvSpPr>
                <p:cNvPr id="15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5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60" name="Oval 102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28" name="Group 631"/>
              <p:cNvGrpSpPr>
                <a:grpSpLocks/>
              </p:cNvGrpSpPr>
              <p:nvPr/>
            </p:nvGrpSpPr>
            <p:grpSpPr bwMode="auto">
              <a:xfrm rot="10800000">
                <a:off x="452176" y="4154257"/>
                <a:ext cx="207436" cy="480402"/>
                <a:chOff x="2039907" y="4515548"/>
                <a:chExt cx="207436" cy="480402"/>
              </a:xfrm>
              <a:grpFill/>
            </p:grpSpPr>
            <p:sp>
              <p:nvSpPr>
                <p:cNvPr id="15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5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57" name="Oval 101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29" name="Group 638"/>
            <p:cNvGrpSpPr>
              <a:grpSpLocks/>
            </p:cNvGrpSpPr>
            <p:nvPr/>
          </p:nvGrpSpPr>
          <p:grpSpPr bwMode="auto">
            <a:xfrm>
              <a:off x="4841620" y="5451560"/>
              <a:ext cx="239714" cy="720725"/>
              <a:chOff x="418925" y="3913188"/>
              <a:chExt cx="240687" cy="721471"/>
            </a:xfrm>
            <a:grpFill/>
          </p:grpSpPr>
          <p:grpSp>
            <p:nvGrpSpPr>
              <p:cNvPr id="9231" name="Group 639"/>
              <p:cNvGrpSpPr>
                <a:grpSpLocks/>
              </p:cNvGrpSpPr>
              <p:nvPr/>
            </p:nvGrpSpPr>
            <p:grpSpPr bwMode="auto">
              <a:xfrm>
                <a:off x="418925" y="3913188"/>
                <a:ext cx="207436" cy="480402"/>
                <a:chOff x="2039907" y="4515548"/>
                <a:chExt cx="207436" cy="480402"/>
              </a:xfrm>
              <a:grpFill/>
            </p:grpSpPr>
            <p:sp>
              <p:nvSpPr>
                <p:cNvPr id="1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5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52" name="Oval 101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34" name="Group 640"/>
              <p:cNvGrpSpPr>
                <a:grpSpLocks/>
              </p:cNvGrpSpPr>
              <p:nvPr/>
            </p:nvGrpSpPr>
            <p:grpSpPr bwMode="auto">
              <a:xfrm rot="10800000">
                <a:off x="452176" y="4154257"/>
                <a:ext cx="207436" cy="480402"/>
                <a:chOff x="2039907" y="4515548"/>
                <a:chExt cx="207436" cy="480402"/>
              </a:xfrm>
              <a:grpFill/>
            </p:grpSpPr>
            <p:sp>
              <p:nvSpPr>
                <p:cNvPr id="14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4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49" name="Oval 101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37" name="Group 647"/>
            <p:cNvGrpSpPr>
              <a:grpSpLocks/>
            </p:cNvGrpSpPr>
            <p:nvPr/>
          </p:nvGrpSpPr>
          <p:grpSpPr bwMode="auto">
            <a:xfrm>
              <a:off x="5070113" y="5451560"/>
              <a:ext cx="241298" cy="720725"/>
              <a:chOff x="418925" y="3913188"/>
              <a:chExt cx="240687" cy="721471"/>
            </a:xfrm>
            <a:grpFill/>
          </p:grpSpPr>
          <p:grpSp>
            <p:nvGrpSpPr>
              <p:cNvPr id="9238" name="Group 648"/>
              <p:cNvGrpSpPr>
                <a:grpSpLocks/>
              </p:cNvGrpSpPr>
              <p:nvPr/>
            </p:nvGrpSpPr>
            <p:grpSpPr bwMode="auto">
              <a:xfrm>
                <a:off x="418925" y="3913188"/>
                <a:ext cx="207436" cy="480402"/>
                <a:chOff x="2039907" y="4515548"/>
                <a:chExt cx="207436" cy="480402"/>
              </a:xfrm>
              <a:grpFill/>
            </p:grpSpPr>
            <p:sp>
              <p:nvSpPr>
                <p:cNvPr id="14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4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44" name="Oval 100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39" name="Group 649"/>
              <p:cNvGrpSpPr>
                <a:grpSpLocks/>
              </p:cNvGrpSpPr>
              <p:nvPr/>
            </p:nvGrpSpPr>
            <p:grpSpPr bwMode="auto">
              <a:xfrm rot="10800000">
                <a:off x="452176" y="4154257"/>
                <a:ext cx="207436" cy="480402"/>
                <a:chOff x="2039907" y="4515548"/>
                <a:chExt cx="207436" cy="480402"/>
              </a:xfrm>
              <a:grpFill/>
            </p:grpSpPr>
            <p:sp>
              <p:nvSpPr>
                <p:cNvPr id="13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4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41" name="Oval 100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40" name="Group 656"/>
            <p:cNvGrpSpPr>
              <a:grpSpLocks/>
            </p:cNvGrpSpPr>
            <p:nvPr/>
          </p:nvGrpSpPr>
          <p:grpSpPr bwMode="auto">
            <a:xfrm>
              <a:off x="5300198" y="5451560"/>
              <a:ext cx="241298" cy="720725"/>
              <a:chOff x="418925" y="3913188"/>
              <a:chExt cx="240687" cy="721471"/>
            </a:xfrm>
            <a:grpFill/>
          </p:grpSpPr>
          <p:grpSp>
            <p:nvGrpSpPr>
              <p:cNvPr id="9241" name="Group 657"/>
              <p:cNvGrpSpPr>
                <a:grpSpLocks/>
              </p:cNvGrpSpPr>
              <p:nvPr/>
            </p:nvGrpSpPr>
            <p:grpSpPr bwMode="auto">
              <a:xfrm>
                <a:off x="418925" y="3913188"/>
                <a:ext cx="207436" cy="480402"/>
                <a:chOff x="2039907" y="4515548"/>
                <a:chExt cx="207436" cy="480402"/>
              </a:xfrm>
              <a:grpFill/>
            </p:grpSpPr>
            <p:sp>
              <p:nvSpPr>
                <p:cNvPr id="13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3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36" name="Oval 99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42" name="Group 658"/>
              <p:cNvGrpSpPr>
                <a:grpSpLocks/>
              </p:cNvGrpSpPr>
              <p:nvPr/>
            </p:nvGrpSpPr>
            <p:grpSpPr bwMode="auto">
              <a:xfrm rot="10800000">
                <a:off x="452176" y="4154257"/>
                <a:ext cx="207436" cy="480402"/>
                <a:chOff x="2039907" y="4515548"/>
                <a:chExt cx="207436" cy="480402"/>
              </a:xfrm>
              <a:grpFill/>
            </p:grpSpPr>
            <p:sp>
              <p:nvSpPr>
                <p:cNvPr id="13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3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33" name="Oval 99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43" name="Group 665"/>
            <p:cNvGrpSpPr>
              <a:grpSpLocks/>
            </p:cNvGrpSpPr>
            <p:nvPr/>
          </p:nvGrpSpPr>
          <p:grpSpPr bwMode="auto">
            <a:xfrm>
              <a:off x="5530288" y="5451560"/>
              <a:ext cx="239714" cy="720725"/>
              <a:chOff x="418925" y="3913188"/>
              <a:chExt cx="240687" cy="721471"/>
            </a:xfrm>
            <a:grpFill/>
          </p:grpSpPr>
          <p:grpSp>
            <p:nvGrpSpPr>
              <p:cNvPr id="9244" name="Group 666"/>
              <p:cNvGrpSpPr>
                <a:grpSpLocks/>
              </p:cNvGrpSpPr>
              <p:nvPr/>
            </p:nvGrpSpPr>
            <p:grpSpPr bwMode="auto">
              <a:xfrm>
                <a:off x="418925" y="3913188"/>
                <a:ext cx="207436" cy="480402"/>
                <a:chOff x="2039907" y="4515548"/>
                <a:chExt cx="207436" cy="480402"/>
              </a:xfrm>
              <a:grpFill/>
            </p:grpSpPr>
            <p:sp>
              <p:nvSpPr>
                <p:cNvPr id="12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2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28" name="Oval 98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245" name="Group 667"/>
              <p:cNvGrpSpPr>
                <a:grpSpLocks/>
              </p:cNvGrpSpPr>
              <p:nvPr/>
            </p:nvGrpSpPr>
            <p:grpSpPr bwMode="auto">
              <a:xfrm rot="10800000">
                <a:off x="452176" y="4154257"/>
                <a:ext cx="207436" cy="480402"/>
                <a:chOff x="2039907" y="4515548"/>
                <a:chExt cx="207436" cy="480402"/>
              </a:xfrm>
              <a:grpFill/>
            </p:grpSpPr>
            <p:sp>
              <p:nvSpPr>
                <p:cNvPr id="12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2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25" name="Oval 98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246" name="Group 674"/>
            <p:cNvGrpSpPr>
              <a:grpSpLocks/>
            </p:cNvGrpSpPr>
            <p:nvPr/>
          </p:nvGrpSpPr>
          <p:grpSpPr bwMode="auto">
            <a:xfrm>
              <a:off x="5758781" y="5451560"/>
              <a:ext cx="241298" cy="720725"/>
              <a:chOff x="418925" y="3913188"/>
              <a:chExt cx="240687" cy="721471"/>
            </a:xfrm>
            <a:grpFill/>
          </p:grpSpPr>
          <p:grpSp>
            <p:nvGrpSpPr>
              <p:cNvPr id="9247" name="Group 675"/>
              <p:cNvGrpSpPr>
                <a:grpSpLocks/>
              </p:cNvGrpSpPr>
              <p:nvPr/>
            </p:nvGrpSpPr>
            <p:grpSpPr bwMode="auto">
              <a:xfrm>
                <a:off x="418925" y="3913188"/>
                <a:ext cx="207436" cy="480402"/>
                <a:chOff x="2039907" y="4515548"/>
                <a:chExt cx="207436" cy="480402"/>
              </a:xfrm>
              <a:grpFill/>
            </p:grpSpPr>
            <p:sp>
              <p:nvSpPr>
                <p:cNvPr id="11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1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20" name="Oval 98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65" name="Group 676"/>
              <p:cNvGrpSpPr>
                <a:grpSpLocks/>
              </p:cNvGrpSpPr>
              <p:nvPr/>
            </p:nvGrpSpPr>
            <p:grpSpPr bwMode="auto">
              <a:xfrm rot="10800000">
                <a:off x="452176" y="4154257"/>
                <a:ext cx="207436" cy="480402"/>
                <a:chOff x="2039907" y="4515548"/>
                <a:chExt cx="207436" cy="480402"/>
              </a:xfrm>
              <a:grpFill/>
            </p:grpSpPr>
            <p:sp>
              <p:nvSpPr>
                <p:cNvPr id="11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1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17" name="Oval 97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66" name="Group 683"/>
            <p:cNvGrpSpPr>
              <a:grpSpLocks/>
            </p:cNvGrpSpPr>
            <p:nvPr/>
          </p:nvGrpSpPr>
          <p:grpSpPr bwMode="auto">
            <a:xfrm>
              <a:off x="5988872" y="5451560"/>
              <a:ext cx="239714" cy="720725"/>
              <a:chOff x="418925" y="3913188"/>
              <a:chExt cx="240687" cy="721471"/>
            </a:xfrm>
            <a:grpFill/>
          </p:grpSpPr>
          <p:grpSp>
            <p:nvGrpSpPr>
              <p:cNvPr id="73" name="Group 684"/>
              <p:cNvGrpSpPr>
                <a:grpSpLocks/>
              </p:cNvGrpSpPr>
              <p:nvPr/>
            </p:nvGrpSpPr>
            <p:grpSpPr bwMode="auto">
              <a:xfrm>
                <a:off x="418925" y="3913188"/>
                <a:ext cx="207436" cy="480402"/>
                <a:chOff x="2039907" y="4515548"/>
                <a:chExt cx="207436" cy="480402"/>
              </a:xfrm>
              <a:grpFill/>
            </p:grpSpPr>
            <p:sp>
              <p:nvSpPr>
                <p:cNvPr id="11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1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12" name="Oval 97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4" name="Group 685"/>
              <p:cNvGrpSpPr>
                <a:grpSpLocks/>
              </p:cNvGrpSpPr>
              <p:nvPr/>
            </p:nvGrpSpPr>
            <p:grpSpPr bwMode="auto">
              <a:xfrm rot="10800000">
                <a:off x="452176" y="4154257"/>
                <a:ext cx="207436" cy="480402"/>
                <a:chOff x="2039907" y="4515548"/>
                <a:chExt cx="207436" cy="480402"/>
              </a:xfrm>
              <a:grpFill/>
            </p:grpSpPr>
            <p:sp>
              <p:nvSpPr>
                <p:cNvPr id="10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9" name="Oval 97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1" name="Group 692"/>
            <p:cNvGrpSpPr>
              <a:grpSpLocks/>
            </p:cNvGrpSpPr>
            <p:nvPr/>
          </p:nvGrpSpPr>
          <p:grpSpPr bwMode="auto">
            <a:xfrm>
              <a:off x="6217363" y="5451560"/>
              <a:ext cx="241298" cy="720725"/>
              <a:chOff x="418925" y="3913188"/>
              <a:chExt cx="240687" cy="721471"/>
            </a:xfrm>
            <a:grpFill/>
          </p:grpSpPr>
          <p:grpSp>
            <p:nvGrpSpPr>
              <p:cNvPr id="82" name="Group 693"/>
              <p:cNvGrpSpPr>
                <a:grpSpLocks/>
              </p:cNvGrpSpPr>
              <p:nvPr/>
            </p:nvGrpSpPr>
            <p:grpSpPr bwMode="auto">
              <a:xfrm>
                <a:off x="418925" y="3913188"/>
                <a:ext cx="207436" cy="480402"/>
                <a:chOff x="2039907" y="4515548"/>
                <a:chExt cx="207436" cy="480402"/>
              </a:xfrm>
              <a:grpFill/>
            </p:grpSpPr>
            <p:sp>
              <p:nvSpPr>
                <p:cNvPr id="10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4" name="Oval 96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9" name="Group 694"/>
              <p:cNvGrpSpPr>
                <a:grpSpLocks/>
              </p:cNvGrpSpPr>
              <p:nvPr/>
            </p:nvGrpSpPr>
            <p:grpSpPr bwMode="auto">
              <a:xfrm rot="10800000">
                <a:off x="452176" y="4154257"/>
                <a:ext cx="207436" cy="480402"/>
                <a:chOff x="2039907" y="4515548"/>
                <a:chExt cx="207436" cy="480402"/>
              </a:xfrm>
              <a:grpFill/>
            </p:grpSpPr>
            <p:sp>
              <p:nvSpPr>
                <p:cNvPr id="9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1" name="Oval 96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90" name="Group 701"/>
            <p:cNvGrpSpPr>
              <a:grpSpLocks/>
            </p:cNvGrpSpPr>
            <p:nvPr/>
          </p:nvGrpSpPr>
          <p:grpSpPr bwMode="auto">
            <a:xfrm>
              <a:off x="6447448" y="5451560"/>
              <a:ext cx="241298" cy="720725"/>
              <a:chOff x="418925" y="3913188"/>
              <a:chExt cx="240687" cy="721471"/>
            </a:xfrm>
            <a:grpFill/>
          </p:grpSpPr>
          <p:grpSp>
            <p:nvGrpSpPr>
              <p:cNvPr id="97" name="Group 702"/>
              <p:cNvGrpSpPr>
                <a:grpSpLocks/>
              </p:cNvGrpSpPr>
              <p:nvPr/>
            </p:nvGrpSpPr>
            <p:grpSpPr bwMode="auto">
              <a:xfrm>
                <a:off x="418925" y="3913188"/>
                <a:ext cx="207436" cy="480402"/>
                <a:chOff x="2039907" y="4515548"/>
                <a:chExt cx="207436" cy="480402"/>
              </a:xfrm>
              <a:grpFill/>
            </p:grpSpPr>
            <p:sp>
              <p:nvSpPr>
                <p:cNvPr id="9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6" name="Oval 95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98" name="Group 703"/>
              <p:cNvGrpSpPr>
                <a:grpSpLocks/>
              </p:cNvGrpSpPr>
              <p:nvPr/>
            </p:nvGrpSpPr>
            <p:grpSpPr bwMode="auto">
              <a:xfrm rot="10800000">
                <a:off x="452176" y="4154257"/>
                <a:ext cx="207436" cy="480402"/>
                <a:chOff x="2039907" y="4515548"/>
                <a:chExt cx="207436" cy="480402"/>
              </a:xfrm>
              <a:grpFill/>
            </p:grpSpPr>
            <p:sp>
              <p:nvSpPr>
                <p:cNvPr id="9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3" name="Oval 95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05" name="Group 710"/>
            <p:cNvGrpSpPr>
              <a:grpSpLocks/>
            </p:cNvGrpSpPr>
            <p:nvPr/>
          </p:nvGrpSpPr>
          <p:grpSpPr bwMode="auto">
            <a:xfrm>
              <a:off x="6677539" y="5451560"/>
              <a:ext cx="239714" cy="720725"/>
              <a:chOff x="418925" y="3913188"/>
              <a:chExt cx="240687" cy="721471"/>
            </a:xfrm>
            <a:grpFill/>
          </p:grpSpPr>
          <p:grpSp>
            <p:nvGrpSpPr>
              <p:cNvPr id="106" name="Group 711"/>
              <p:cNvGrpSpPr>
                <a:grpSpLocks/>
              </p:cNvGrpSpPr>
              <p:nvPr/>
            </p:nvGrpSpPr>
            <p:grpSpPr bwMode="auto">
              <a:xfrm>
                <a:off x="418925" y="3913188"/>
                <a:ext cx="207436" cy="480402"/>
                <a:chOff x="2039907" y="4515548"/>
                <a:chExt cx="207436" cy="480402"/>
              </a:xfrm>
              <a:grpFill/>
            </p:grpSpPr>
            <p:sp>
              <p:nvSpPr>
                <p:cNvPr id="8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8" name="Oval 94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13" name="Group 712"/>
              <p:cNvGrpSpPr>
                <a:grpSpLocks/>
              </p:cNvGrpSpPr>
              <p:nvPr/>
            </p:nvGrpSpPr>
            <p:grpSpPr bwMode="auto">
              <a:xfrm rot="10800000">
                <a:off x="452176" y="4154257"/>
                <a:ext cx="207436" cy="480402"/>
                <a:chOff x="2039907" y="4515548"/>
                <a:chExt cx="207436" cy="480402"/>
              </a:xfrm>
              <a:grpFill/>
            </p:grpSpPr>
            <p:sp>
              <p:nvSpPr>
                <p:cNvPr id="8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5" name="Oval 94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14" name="Group 719"/>
            <p:cNvGrpSpPr>
              <a:grpSpLocks/>
            </p:cNvGrpSpPr>
            <p:nvPr/>
          </p:nvGrpSpPr>
          <p:grpSpPr bwMode="auto">
            <a:xfrm>
              <a:off x="6906030" y="5451560"/>
              <a:ext cx="241298" cy="720725"/>
              <a:chOff x="418925" y="3913188"/>
              <a:chExt cx="240687" cy="721471"/>
            </a:xfrm>
            <a:grpFill/>
          </p:grpSpPr>
          <p:grpSp>
            <p:nvGrpSpPr>
              <p:cNvPr id="121" name="Group 720"/>
              <p:cNvGrpSpPr>
                <a:grpSpLocks/>
              </p:cNvGrpSpPr>
              <p:nvPr/>
            </p:nvGrpSpPr>
            <p:grpSpPr bwMode="auto">
              <a:xfrm>
                <a:off x="418925" y="3913188"/>
                <a:ext cx="207436" cy="480402"/>
                <a:chOff x="2039907" y="4515548"/>
                <a:chExt cx="207436" cy="480402"/>
              </a:xfrm>
              <a:grpFill/>
            </p:grpSpPr>
            <p:sp>
              <p:nvSpPr>
                <p:cNvPr id="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0" name="Oval 94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22" name="Group 721"/>
              <p:cNvGrpSpPr>
                <a:grpSpLocks/>
              </p:cNvGrpSpPr>
              <p:nvPr/>
            </p:nvGrpSpPr>
            <p:grpSpPr bwMode="auto">
              <a:xfrm rot="10800000">
                <a:off x="452176" y="4154257"/>
                <a:ext cx="207436" cy="480402"/>
                <a:chOff x="2039907" y="4515548"/>
                <a:chExt cx="207436" cy="480402"/>
              </a:xfrm>
              <a:grpFill/>
            </p:grpSpPr>
            <p:sp>
              <p:nvSpPr>
                <p:cNvPr id="7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7" name="Oval 93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29" name="Group 728"/>
            <p:cNvGrpSpPr>
              <a:grpSpLocks/>
            </p:cNvGrpSpPr>
            <p:nvPr/>
          </p:nvGrpSpPr>
          <p:grpSpPr bwMode="auto">
            <a:xfrm>
              <a:off x="7136120" y="5451560"/>
              <a:ext cx="239714" cy="720725"/>
              <a:chOff x="418925" y="3913188"/>
              <a:chExt cx="240687" cy="721471"/>
            </a:xfrm>
            <a:grpFill/>
          </p:grpSpPr>
          <p:grpSp>
            <p:nvGrpSpPr>
              <p:cNvPr id="130" name="Group 729"/>
              <p:cNvGrpSpPr>
                <a:grpSpLocks/>
              </p:cNvGrpSpPr>
              <p:nvPr/>
            </p:nvGrpSpPr>
            <p:grpSpPr bwMode="auto">
              <a:xfrm>
                <a:off x="418925" y="3913188"/>
                <a:ext cx="207436" cy="480402"/>
                <a:chOff x="2039907" y="4515548"/>
                <a:chExt cx="207436" cy="480402"/>
              </a:xfrm>
              <a:grpFill/>
            </p:grpSpPr>
            <p:sp>
              <p:nvSpPr>
                <p:cNvPr id="7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2" name="Oval 93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37" name="Group 730"/>
              <p:cNvGrpSpPr>
                <a:grpSpLocks/>
              </p:cNvGrpSpPr>
              <p:nvPr/>
            </p:nvGrpSpPr>
            <p:grpSpPr bwMode="auto">
              <a:xfrm rot="10800000">
                <a:off x="452176" y="4154257"/>
                <a:ext cx="207436" cy="480402"/>
                <a:chOff x="2039907" y="4515548"/>
                <a:chExt cx="207436" cy="480402"/>
              </a:xfrm>
              <a:grpFill/>
            </p:grpSpPr>
            <p:sp>
              <p:nvSpPr>
                <p:cNvPr id="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69" name="Oval 93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38" name="Group 737"/>
            <p:cNvGrpSpPr>
              <a:grpSpLocks/>
            </p:cNvGrpSpPr>
            <p:nvPr/>
          </p:nvGrpSpPr>
          <p:grpSpPr bwMode="auto">
            <a:xfrm>
              <a:off x="7364613" y="5451560"/>
              <a:ext cx="241298" cy="720725"/>
              <a:chOff x="418925" y="3913188"/>
              <a:chExt cx="240687" cy="721471"/>
            </a:xfrm>
            <a:grpFill/>
          </p:grpSpPr>
          <p:grpSp>
            <p:nvGrpSpPr>
              <p:cNvPr id="145" name="Group 738"/>
              <p:cNvGrpSpPr>
                <a:grpSpLocks/>
              </p:cNvGrpSpPr>
              <p:nvPr/>
            </p:nvGrpSpPr>
            <p:grpSpPr bwMode="auto">
              <a:xfrm>
                <a:off x="418925" y="3913188"/>
                <a:ext cx="207436" cy="480402"/>
                <a:chOff x="2039907" y="4515548"/>
                <a:chExt cx="207436" cy="480402"/>
              </a:xfrm>
              <a:grpFill/>
            </p:grpSpPr>
            <p:sp>
              <p:nvSpPr>
                <p:cNvPr id="6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6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64" name="Oval 92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46" name="Group 739"/>
              <p:cNvGrpSpPr>
                <a:grpSpLocks/>
              </p:cNvGrpSpPr>
              <p:nvPr/>
            </p:nvGrpSpPr>
            <p:grpSpPr bwMode="auto">
              <a:xfrm rot="10800000">
                <a:off x="452176" y="4154257"/>
                <a:ext cx="207436" cy="480402"/>
                <a:chOff x="2039907" y="4515548"/>
                <a:chExt cx="207436" cy="480402"/>
              </a:xfrm>
              <a:grpFill/>
            </p:grpSpPr>
            <p:sp>
              <p:nvSpPr>
                <p:cNvPr id="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61" name="Oval 92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53" name="Group 746"/>
            <p:cNvGrpSpPr>
              <a:grpSpLocks/>
            </p:cNvGrpSpPr>
            <p:nvPr/>
          </p:nvGrpSpPr>
          <p:grpSpPr bwMode="auto">
            <a:xfrm>
              <a:off x="7594698" y="5451560"/>
              <a:ext cx="241298" cy="720725"/>
              <a:chOff x="418925" y="3913188"/>
              <a:chExt cx="240687" cy="721471"/>
            </a:xfrm>
            <a:grpFill/>
          </p:grpSpPr>
          <p:grpSp>
            <p:nvGrpSpPr>
              <p:cNvPr id="154" name="Group 747"/>
              <p:cNvGrpSpPr>
                <a:grpSpLocks/>
              </p:cNvGrpSpPr>
              <p:nvPr/>
            </p:nvGrpSpPr>
            <p:grpSpPr bwMode="auto">
              <a:xfrm>
                <a:off x="418925" y="3913188"/>
                <a:ext cx="207436" cy="480402"/>
                <a:chOff x="2039907" y="4515548"/>
                <a:chExt cx="207436" cy="480402"/>
              </a:xfrm>
              <a:grpFill/>
            </p:grpSpPr>
            <p:sp>
              <p:nvSpPr>
                <p:cNvPr id="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6" name="Oval 91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61" name="Group 748"/>
              <p:cNvGrpSpPr>
                <a:grpSpLocks/>
              </p:cNvGrpSpPr>
              <p:nvPr/>
            </p:nvGrpSpPr>
            <p:grpSpPr bwMode="auto">
              <a:xfrm rot="10800000">
                <a:off x="452176" y="4154257"/>
                <a:ext cx="207436" cy="480402"/>
                <a:chOff x="2039907" y="4515548"/>
                <a:chExt cx="207436" cy="480402"/>
              </a:xfrm>
              <a:grpFill/>
            </p:grpSpPr>
            <p:sp>
              <p:nvSpPr>
                <p:cNvPr id="51" name="Freeform 91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3" name="Oval 91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62" name="Group 755"/>
            <p:cNvGrpSpPr>
              <a:grpSpLocks/>
            </p:cNvGrpSpPr>
            <p:nvPr/>
          </p:nvGrpSpPr>
          <p:grpSpPr bwMode="auto">
            <a:xfrm>
              <a:off x="7824785" y="5451560"/>
              <a:ext cx="241298" cy="720725"/>
              <a:chOff x="418925" y="3913188"/>
              <a:chExt cx="240687" cy="721471"/>
            </a:xfrm>
            <a:grpFill/>
          </p:grpSpPr>
          <p:grpSp>
            <p:nvGrpSpPr>
              <p:cNvPr id="169" name="Group 756"/>
              <p:cNvGrpSpPr>
                <a:grpSpLocks/>
              </p:cNvGrpSpPr>
              <p:nvPr/>
            </p:nvGrpSpPr>
            <p:grpSpPr bwMode="auto">
              <a:xfrm>
                <a:off x="418925" y="3913188"/>
                <a:ext cx="207436" cy="480402"/>
                <a:chOff x="2039907" y="4515548"/>
                <a:chExt cx="207436" cy="480402"/>
              </a:xfrm>
              <a:grpFill/>
            </p:grpSpPr>
            <p:sp>
              <p:nvSpPr>
                <p:cNvPr id="4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8" name="Oval 90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70" name="Group 757"/>
              <p:cNvGrpSpPr>
                <a:grpSpLocks/>
              </p:cNvGrpSpPr>
              <p:nvPr/>
            </p:nvGrpSpPr>
            <p:grpSpPr bwMode="auto">
              <a:xfrm rot="10800000">
                <a:off x="452176" y="4154257"/>
                <a:ext cx="207436" cy="480402"/>
                <a:chOff x="2039907" y="4515548"/>
                <a:chExt cx="207436" cy="480402"/>
              </a:xfrm>
              <a:grpFill/>
            </p:grpSpPr>
            <p:sp>
              <p:nvSpPr>
                <p:cNvPr id="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5" name="Oval 90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grpSp>
        <p:nvGrpSpPr>
          <p:cNvPr id="177" name="Group 298"/>
          <p:cNvGrpSpPr>
            <a:grpSpLocks/>
          </p:cNvGrpSpPr>
          <p:nvPr/>
        </p:nvGrpSpPr>
        <p:grpSpPr bwMode="auto">
          <a:xfrm>
            <a:off x="1426496" y="5450310"/>
            <a:ext cx="6164263" cy="604838"/>
            <a:chOff x="709613" y="5451562"/>
            <a:chExt cx="7356475" cy="720725"/>
          </a:xfrm>
          <a:solidFill>
            <a:schemeClr val="accent2">
              <a:lumMod val="40000"/>
              <a:lumOff val="60000"/>
            </a:schemeClr>
          </a:solidFill>
          <a:scene3d>
            <a:camera prst="orthographicFront"/>
            <a:lightRig rig="threePt" dir="t">
              <a:rot lat="0" lon="0" rev="2400000"/>
            </a:lightRig>
          </a:scene3d>
        </p:grpSpPr>
        <p:grpSp>
          <p:nvGrpSpPr>
            <p:cNvPr id="178" name="Group 484"/>
            <p:cNvGrpSpPr>
              <a:grpSpLocks/>
            </p:cNvGrpSpPr>
            <p:nvPr/>
          </p:nvGrpSpPr>
          <p:grpSpPr bwMode="auto">
            <a:xfrm>
              <a:off x="709613" y="5451562"/>
              <a:ext cx="241300" cy="720725"/>
              <a:chOff x="418925" y="3913188"/>
              <a:chExt cx="240687" cy="721471"/>
            </a:xfrm>
            <a:grpFill/>
          </p:grpSpPr>
          <p:grpSp>
            <p:nvGrpSpPr>
              <p:cNvPr id="185" name="Group 447"/>
              <p:cNvGrpSpPr>
                <a:grpSpLocks/>
              </p:cNvGrpSpPr>
              <p:nvPr/>
            </p:nvGrpSpPr>
            <p:grpSpPr bwMode="auto">
              <a:xfrm>
                <a:off x="418925" y="3913188"/>
                <a:ext cx="207436" cy="480402"/>
                <a:chOff x="2039907" y="4515548"/>
                <a:chExt cx="207436" cy="480402"/>
              </a:xfrm>
              <a:grpFill/>
            </p:grpSpPr>
            <p:sp>
              <p:nvSpPr>
                <p:cNvPr id="58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8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85" name="Oval 43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186" name="Group 448"/>
              <p:cNvGrpSpPr>
                <a:grpSpLocks/>
              </p:cNvGrpSpPr>
              <p:nvPr/>
            </p:nvGrpSpPr>
            <p:grpSpPr bwMode="auto">
              <a:xfrm rot="10800000">
                <a:off x="452176" y="4154257"/>
                <a:ext cx="207436" cy="480402"/>
                <a:chOff x="2039907" y="4515548"/>
                <a:chExt cx="207436" cy="480402"/>
              </a:xfrm>
              <a:grpFill/>
            </p:grpSpPr>
            <p:sp>
              <p:nvSpPr>
                <p:cNvPr id="58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8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82" name="Oval 45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193" name="Group 485"/>
            <p:cNvGrpSpPr>
              <a:grpSpLocks/>
            </p:cNvGrpSpPr>
            <p:nvPr/>
          </p:nvGrpSpPr>
          <p:grpSpPr bwMode="auto">
            <a:xfrm>
              <a:off x="939698" y="5451562"/>
              <a:ext cx="239713" cy="720725"/>
              <a:chOff x="418925" y="3913188"/>
              <a:chExt cx="240687" cy="721471"/>
            </a:xfrm>
            <a:grpFill/>
          </p:grpSpPr>
          <p:grpSp>
            <p:nvGrpSpPr>
              <p:cNvPr id="194" name="Group 486"/>
              <p:cNvGrpSpPr>
                <a:grpSpLocks/>
              </p:cNvGrpSpPr>
              <p:nvPr/>
            </p:nvGrpSpPr>
            <p:grpSpPr bwMode="auto">
              <a:xfrm>
                <a:off x="418925" y="3913188"/>
                <a:ext cx="207436" cy="480402"/>
                <a:chOff x="2039907" y="4515548"/>
                <a:chExt cx="207436" cy="480402"/>
              </a:xfrm>
              <a:grpFill/>
            </p:grpSpPr>
            <p:sp>
              <p:nvSpPr>
                <p:cNvPr id="57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7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77" name="Oval 49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01" name="Group 487"/>
              <p:cNvGrpSpPr>
                <a:grpSpLocks/>
              </p:cNvGrpSpPr>
              <p:nvPr/>
            </p:nvGrpSpPr>
            <p:grpSpPr bwMode="auto">
              <a:xfrm rot="10800000">
                <a:off x="452176" y="4154257"/>
                <a:ext cx="207436" cy="480402"/>
                <a:chOff x="2039907" y="4515548"/>
                <a:chExt cx="207436" cy="480402"/>
              </a:xfrm>
              <a:grpFill/>
            </p:grpSpPr>
            <p:sp>
              <p:nvSpPr>
                <p:cNvPr id="5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74" name="Oval 49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02" name="Group 494"/>
            <p:cNvGrpSpPr>
              <a:grpSpLocks/>
            </p:cNvGrpSpPr>
            <p:nvPr/>
          </p:nvGrpSpPr>
          <p:grpSpPr bwMode="auto">
            <a:xfrm>
              <a:off x="1168196" y="5451562"/>
              <a:ext cx="241300" cy="720725"/>
              <a:chOff x="418925" y="3913188"/>
              <a:chExt cx="240687" cy="721471"/>
            </a:xfrm>
            <a:grpFill/>
          </p:grpSpPr>
          <p:grpSp>
            <p:nvGrpSpPr>
              <p:cNvPr id="209" name="Group 495"/>
              <p:cNvGrpSpPr>
                <a:grpSpLocks/>
              </p:cNvGrpSpPr>
              <p:nvPr/>
            </p:nvGrpSpPr>
            <p:grpSpPr bwMode="auto">
              <a:xfrm>
                <a:off x="418925" y="3913188"/>
                <a:ext cx="207436" cy="480402"/>
                <a:chOff x="2039907" y="4515548"/>
                <a:chExt cx="207436" cy="480402"/>
              </a:xfrm>
              <a:grpFill/>
            </p:grpSpPr>
            <p:sp>
              <p:nvSpPr>
                <p:cNvPr id="5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69" name="Oval 50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10" name="Group 496"/>
              <p:cNvGrpSpPr>
                <a:grpSpLocks/>
              </p:cNvGrpSpPr>
              <p:nvPr/>
            </p:nvGrpSpPr>
            <p:grpSpPr bwMode="auto">
              <a:xfrm rot="10800000">
                <a:off x="452176" y="4154257"/>
                <a:ext cx="207436" cy="480402"/>
                <a:chOff x="2039907" y="4515548"/>
                <a:chExt cx="207436" cy="480402"/>
              </a:xfrm>
              <a:grpFill/>
            </p:grpSpPr>
            <p:sp>
              <p:nvSpPr>
                <p:cNvPr id="5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66" name="Oval 49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17" name="Group 503"/>
            <p:cNvGrpSpPr>
              <a:grpSpLocks/>
            </p:cNvGrpSpPr>
            <p:nvPr/>
          </p:nvGrpSpPr>
          <p:grpSpPr bwMode="auto">
            <a:xfrm>
              <a:off x="1398281" y="5451562"/>
              <a:ext cx="241300" cy="720725"/>
              <a:chOff x="418925" y="3913188"/>
              <a:chExt cx="240687" cy="721471"/>
            </a:xfrm>
            <a:grpFill/>
          </p:grpSpPr>
          <p:grpSp>
            <p:nvGrpSpPr>
              <p:cNvPr id="218" name="Group 504"/>
              <p:cNvGrpSpPr>
                <a:grpSpLocks/>
              </p:cNvGrpSpPr>
              <p:nvPr/>
            </p:nvGrpSpPr>
            <p:grpSpPr bwMode="auto">
              <a:xfrm>
                <a:off x="418925" y="3913188"/>
                <a:ext cx="207436" cy="480402"/>
                <a:chOff x="2039907" y="4515548"/>
                <a:chExt cx="207436" cy="480402"/>
              </a:xfrm>
              <a:grpFill/>
            </p:grpSpPr>
            <p:sp>
              <p:nvSpPr>
                <p:cNvPr id="5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61" name="Oval 51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25" name="Group 505"/>
              <p:cNvGrpSpPr>
                <a:grpSpLocks/>
              </p:cNvGrpSpPr>
              <p:nvPr/>
            </p:nvGrpSpPr>
            <p:grpSpPr bwMode="auto">
              <a:xfrm rot="10800000">
                <a:off x="452176" y="4154257"/>
                <a:ext cx="207436" cy="480402"/>
                <a:chOff x="2039907" y="4515548"/>
                <a:chExt cx="207436" cy="480402"/>
              </a:xfrm>
              <a:grpFill/>
            </p:grpSpPr>
            <p:sp>
              <p:nvSpPr>
                <p:cNvPr id="55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58" name="Oval 50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26" name="Group 512"/>
            <p:cNvGrpSpPr>
              <a:grpSpLocks/>
            </p:cNvGrpSpPr>
            <p:nvPr/>
          </p:nvGrpSpPr>
          <p:grpSpPr bwMode="auto">
            <a:xfrm>
              <a:off x="1628366" y="5451562"/>
              <a:ext cx="239713" cy="720725"/>
              <a:chOff x="418925" y="3913188"/>
              <a:chExt cx="240687" cy="721471"/>
            </a:xfrm>
            <a:grpFill/>
          </p:grpSpPr>
          <p:grpSp>
            <p:nvGrpSpPr>
              <p:cNvPr id="233" name="Group 513"/>
              <p:cNvGrpSpPr>
                <a:grpSpLocks/>
              </p:cNvGrpSpPr>
              <p:nvPr/>
            </p:nvGrpSpPr>
            <p:grpSpPr bwMode="auto">
              <a:xfrm>
                <a:off x="418925" y="3913188"/>
                <a:ext cx="207436" cy="480402"/>
                <a:chOff x="2039907" y="4515548"/>
                <a:chExt cx="207436" cy="480402"/>
              </a:xfrm>
              <a:grpFill/>
            </p:grpSpPr>
            <p:sp>
              <p:nvSpPr>
                <p:cNvPr id="55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53" name="Oval 52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34" name="Group 514"/>
              <p:cNvGrpSpPr>
                <a:grpSpLocks/>
              </p:cNvGrpSpPr>
              <p:nvPr/>
            </p:nvGrpSpPr>
            <p:grpSpPr bwMode="auto">
              <a:xfrm rot="10800000">
                <a:off x="452176" y="4154257"/>
                <a:ext cx="207436" cy="480402"/>
                <a:chOff x="2039907" y="4515548"/>
                <a:chExt cx="207436" cy="480402"/>
              </a:xfrm>
              <a:grpFill/>
            </p:grpSpPr>
            <p:sp>
              <p:nvSpPr>
                <p:cNvPr id="5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50" name="Oval 51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41" name="Group 521"/>
            <p:cNvGrpSpPr>
              <a:grpSpLocks/>
            </p:cNvGrpSpPr>
            <p:nvPr/>
          </p:nvGrpSpPr>
          <p:grpSpPr bwMode="auto">
            <a:xfrm>
              <a:off x="1856864" y="5451562"/>
              <a:ext cx="241300" cy="720725"/>
              <a:chOff x="418925" y="3913188"/>
              <a:chExt cx="240687" cy="721471"/>
            </a:xfrm>
            <a:grpFill/>
          </p:grpSpPr>
          <p:grpSp>
            <p:nvGrpSpPr>
              <p:cNvPr id="242" name="Group 522"/>
              <p:cNvGrpSpPr>
                <a:grpSpLocks/>
              </p:cNvGrpSpPr>
              <p:nvPr/>
            </p:nvGrpSpPr>
            <p:grpSpPr bwMode="auto">
              <a:xfrm>
                <a:off x="418925" y="3913188"/>
                <a:ext cx="207436" cy="480402"/>
                <a:chOff x="2039907" y="4515548"/>
                <a:chExt cx="207436" cy="480402"/>
              </a:xfrm>
              <a:grpFill/>
            </p:grpSpPr>
            <p:sp>
              <p:nvSpPr>
                <p:cNvPr id="5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45" name="Oval 52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49" name="Group 523"/>
              <p:cNvGrpSpPr>
                <a:grpSpLocks/>
              </p:cNvGrpSpPr>
              <p:nvPr/>
            </p:nvGrpSpPr>
            <p:grpSpPr bwMode="auto">
              <a:xfrm rot="10800000">
                <a:off x="452176" y="4154257"/>
                <a:ext cx="207436" cy="480402"/>
                <a:chOff x="2039907" y="4515548"/>
                <a:chExt cx="207436" cy="480402"/>
              </a:xfrm>
              <a:grpFill/>
            </p:grpSpPr>
            <p:sp>
              <p:nvSpPr>
                <p:cNvPr id="54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4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42" name="Oval 52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50" name="Group 530"/>
            <p:cNvGrpSpPr>
              <a:grpSpLocks/>
            </p:cNvGrpSpPr>
            <p:nvPr/>
          </p:nvGrpSpPr>
          <p:grpSpPr bwMode="auto">
            <a:xfrm>
              <a:off x="2086949" y="5451562"/>
              <a:ext cx="239712" cy="720725"/>
              <a:chOff x="418925" y="3913188"/>
              <a:chExt cx="240687" cy="721471"/>
            </a:xfrm>
            <a:grpFill/>
          </p:grpSpPr>
          <p:grpSp>
            <p:nvGrpSpPr>
              <p:cNvPr id="257" name="Group 531"/>
              <p:cNvGrpSpPr>
                <a:grpSpLocks/>
              </p:cNvGrpSpPr>
              <p:nvPr/>
            </p:nvGrpSpPr>
            <p:grpSpPr bwMode="auto">
              <a:xfrm>
                <a:off x="418925" y="3913188"/>
                <a:ext cx="207436" cy="480402"/>
                <a:chOff x="2039907" y="4515548"/>
                <a:chExt cx="207436" cy="480402"/>
              </a:xfrm>
              <a:grpFill/>
            </p:grpSpPr>
            <p:sp>
              <p:nvSpPr>
                <p:cNvPr id="53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3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37" name="Oval 53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58" name="Group 532"/>
              <p:cNvGrpSpPr>
                <a:grpSpLocks/>
              </p:cNvGrpSpPr>
              <p:nvPr/>
            </p:nvGrpSpPr>
            <p:grpSpPr bwMode="auto">
              <a:xfrm rot="10800000">
                <a:off x="452176" y="4154257"/>
                <a:ext cx="207436" cy="480402"/>
                <a:chOff x="2039907" y="4515548"/>
                <a:chExt cx="207436" cy="480402"/>
              </a:xfrm>
              <a:grpFill/>
            </p:grpSpPr>
            <p:sp>
              <p:nvSpPr>
                <p:cNvPr id="5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34" name="Oval 53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65" name="Group 539"/>
            <p:cNvGrpSpPr>
              <a:grpSpLocks/>
            </p:cNvGrpSpPr>
            <p:nvPr/>
          </p:nvGrpSpPr>
          <p:grpSpPr bwMode="auto">
            <a:xfrm>
              <a:off x="2315446" y="5451562"/>
              <a:ext cx="241300" cy="720725"/>
              <a:chOff x="418925" y="3913188"/>
              <a:chExt cx="240687" cy="721471"/>
            </a:xfrm>
            <a:grpFill/>
          </p:grpSpPr>
          <p:grpSp>
            <p:nvGrpSpPr>
              <p:cNvPr id="266" name="Group 540"/>
              <p:cNvGrpSpPr>
                <a:grpSpLocks/>
              </p:cNvGrpSpPr>
              <p:nvPr/>
            </p:nvGrpSpPr>
            <p:grpSpPr bwMode="auto">
              <a:xfrm>
                <a:off x="418925" y="3913188"/>
                <a:ext cx="207436" cy="480402"/>
                <a:chOff x="2039907" y="4515548"/>
                <a:chExt cx="207436" cy="480402"/>
              </a:xfrm>
              <a:grpFill/>
            </p:grpSpPr>
            <p:sp>
              <p:nvSpPr>
                <p:cNvPr id="52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2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29" name="Oval 54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73" name="Group 541"/>
              <p:cNvGrpSpPr>
                <a:grpSpLocks/>
              </p:cNvGrpSpPr>
              <p:nvPr/>
            </p:nvGrpSpPr>
            <p:grpSpPr bwMode="auto">
              <a:xfrm rot="10800000">
                <a:off x="452176" y="4154257"/>
                <a:ext cx="207436" cy="480402"/>
                <a:chOff x="2039907" y="4515548"/>
                <a:chExt cx="207436" cy="480402"/>
              </a:xfrm>
              <a:grpFill/>
            </p:grpSpPr>
            <p:sp>
              <p:nvSpPr>
                <p:cNvPr id="5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26" name="Oval 54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74" name="Group 548"/>
            <p:cNvGrpSpPr>
              <a:grpSpLocks/>
            </p:cNvGrpSpPr>
            <p:nvPr/>
          </p:nvGrpSpPr>
          <p:grpSpPr bwMode="auto">
            <a:xfrm>
              <a:off x="2545531" y="5451562"/>
              <a:ext cx="241300" cy="720725"/>
              <a:chOff x="418925" y="3913188"/>
              <a:chExt cx="240687" cy="721471"/>
            </a:xfrm>
            <a:grpFill/>
          </p:grpSpPr>
          <p:grpSp>
            <p:nvGrpSpPr>
              <p:cNvPr id="281" name="Group 549"/>
              <p:cNvGrpSpPr>
                <a:grpSpLocks/>
              </p:cNvGrpSpPr>
              <p:nvPr/>
            </p:nvGrpSpPr>
            <p:grpSpPr bwMode="auto">
              <a:xfrm>
                <a:off x="418925" y="3913188"/>
                <a:ext cx="207436" cy="480402"/>
                <a:chOff x="2039907" y="4515548"/>
                <a:chExt cx="207436" cy="480402"/>
              </a:xfrm>
              <a:grpFill/>
            </p:grpSpPr>
            <p:sp>
              <p:nvSpPr>
                <p:cNvPr id="51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2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21" name="Oval 55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82" name="Group 550"/>
              <p:cNvGrpSpPr>
                <a:grpSpLocks/>
              </p:cNvGrpSpPr>
              <p:nvPr/>
            </p:nvGrpSpPr>
            <p:grpSpPr bwMode="auto">
              <a:xfrm rot="10800000">
                <a:off x="452176" y="4154257"/>
                <a:ext cx="207436" cy="480402"/>
                <a:chOff x="2039907" y="4515548"/>
                <a:chExt cx="207436" cy="480402"/>
              </a:xfrm>
              <a:grpFill/>
            </p:grpSpPr>
            <p:sp>
              <p:nvSpPr>
                <p:cNvPr id="5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18" name="Oval 55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89" name="Group 557"/>
            <p:cNvGrpSpPr>
              <a:grpSpLocks/>
            </p:cNvGrpSpPr>
            <p:nvPr/>
          </p:nvGrpSpPr>
          <p:grpSpPr bwMode="auto">
            <a:xfrm>
              <a:off x="2775616" y="5451562"/>
              <a:ext cx="241300" cy="720725"/>
              <a:chOff x="418925" y="3913188"/>
              <a:chExt cx="240687" cy="721471"/>
            </a:xfrm>
            <a:grpFill/>
          </p:grpSpPr>
          <p:grpSp>
            <p:nvGrpSpPr>
              <p:cNvPr id="290" name="Group 558"/>
              <p:cNvGrpSpPr>
                <a:grpSpLocks/>
              </p:cNvGrpSpPr>
              <p:nvPr/>
            </p:nvGrpSpPr>
            <p:grpSpPr bwMode="auto">
              <a:xfrm>
                <a:off x="418925" y="3913188"/>
                <a:ext cx="207436" cy="480402"/>
                <a:chOff x="2039907" y="4515548"/>
                <a:chExt cx="207436" cy="480402"/>
              </a:xfrm>
              <a:grpFill/>
            </p:grpSpPr>
            <p:sp>
              <p:nvSpPr>
                <p:cNvPr id="51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1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13" name="Oval 56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297" name="Group 559"/>
              <p:cNvGrpSpPr>
                <a:grpSpLocks/>
              </p:cNvGrpSpPr>
              <p:nvPr/>
            </p:nvGrpSpPr>
            <p:grpSpPr bwMode="auto">
              <a:xfrm rot="10800000">
                <a:off x="452176" y="4154257"/>
                <a:ext cx="207436" cy="480402"/>
                <a:chOff x="2039907" y="4515548"/>
                <a:chExt cx="207436" cy="480402"/>
              </a:xfrm>
              <a:grpFill/>
            </p:grpSpPr>
            <p:sp>
              <p:nvSpPr>
                <p:cNvPr id="5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10" name="Oval 56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298" name="Group 566"/>
            <p:cNvGrpSpPr>
              <a:grpSpLocks/>
            </p:cNvGrpSpPr>
            <p:nvPr/>
          </p:nvGrpSpPr>
          <p:grpSpPr bwMode="auto">
            <a:xfrm>
              <a:off x="3005701" y="5451562"/>
              <a:ext cx="241300" cy="720725"/>
              <a:chOff x="418925" y="3913188"/>
              <a:chExt cx="240687" cy="721471"/>
            </a:xfrm>
            <a:grpFill/>
          </p:grpSpPr>
          <p:grpSp>
            <p:nvGrpSpPr>
              <p:cNvPr id="299" name="Group 567"/>
              <p:cNvGrpSpPr>
                <a:grpSpLocks/>
              </p:cNvGrpSpPr>
              <p:nvPr/>
            </p:nvGrpSpPr>
            <p:grpSpPr bwMode="auto">
              <a:xfrm>
                <a:off x="418925" y="3913188"/>
                <a:ext cx="207436" cy="480402"/>
                <a:chOff x="2039907" y="4515548"/>
                <a:chExt cx="207436" cy="480402"/>
              </a:xfrm>
              <a:grpFill/>
            </p:grpSpPr>
            <p:sp>
              <p:nvSpPr>
                <p:cNvPr id="50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0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05" name="Oval 57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00" name="Group 568"/>
              <p:cNvGrpSpPr>
                <a:grpSpLocks/>
              </p:cNvGrpSpPr>
              <p:nvPr/>
            </p:nvGrpSpPr>
            <p:grpSpPr bwMode="auto">
              <a:xfrm rot="10800000">
                <a:off x="452176" y="4154257"/>
                <a:ext cx="207436" cy="480402"/>
                <a:chOff x="2039907" y="4515548"/>
                <a:chExt cx="207436" cy="480402"/>
              </a:xfrm>
              <a:grpFill/>
            </p:grpSpPr>
            <p:sp>
              <p:nvSpPr>
                <p:cNvPr id="50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0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502" name="Oval 57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01" name="Group 575"/>
            <p:cNvGrpSpPr>
              <a:grpSpLocks/>
            </p:cNvGrpSpPr>
            <p:nvPr/>
          </p:nvGrpSpPr>
          <p:grpSpPr bwMode="auto">
            <a:xfrm>
              <a:off x="3235786" y="5451562"/>
              <a:ext cx="239713" cy="720725"/>
              <a:chOff x="418925" y="3913188"/>
              <a:chExt cx="240687" cy="721471"/>
            </a:xfrm>
            <a:grpFill/>
          </p:grpSpPr>
          <p:grpSp>
            <p:nvGrpSpPr>
              <p:cNvPr id="302" name="Group 576"/>
              <p:cNvGrpSpPr>
                <a:grpSpLocks/>
              </p:cNvGrpSpPr>
              <p:nvPr/>
            </p:nvGrpSpPr>
            <p:grpSpPr bwMode="auto">
              <a:xfrm>
                <a:off x="418925" y="3913188"/>
                <a:ext cx="207436" cy="480402"/>
                <a:chOff x="2039907" y="4515548"/>
                <a:chExt cx="207436" cy="480402"/>
              </a:xfrm>
              <a:grpFill/>
            </p:grpSpPr>
            <p:sp>
              <p:nvSpPr>
                <p:cNvPr id="49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9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97" name="Oval 58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03" name="Group 577"/>
              <p:cNvGrpSpPr>
                <a:grpSpLocks/>
              </p:cNvGrpSpPr>
              <p:nvPr/>
            </p:nvGrpSpPr>
            <p:grpSpPr bwMode="auto">
              <a:xfrm rot="10800000">
                <a:off x="452176" y="4154257"/>
                <a:ext cx="207436" cy="480402"/>
                <a:chOff x="2039907" y="4515548"/>
                <a:chExt cx="207436" cy="480402"/>
              </a:xfrm>
              <a:grpFill/>
            </p:grpSpPr>
            <p:sp>
              <p:nvSpPr>
                <p:cNvPr id="49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9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94" name="Oval 58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04" name="Group 584"/>
            <p:cNvGrpSpPr>
              <a:grpSpLocks/>
            </p:cNvGrpSpPr>
            <p:nvPr/>
          </p:nvGrpSpPr>
          <p:grpSpPr bwMode="auto">
            <a:xfrm>
              <a:off x="3464284" y="5451562"/>
              <a:ext cx="241300" cy="720725"/>
              <a:chOff x="418925" y="3913188"/>
              <a:chExt cx="240687" cy="721471"/>
            </a:xfrm>
            <a:grpFill/>
          </p:grpSpPr>
          <p:grpSp>
            <p:nvGrpSpPr>
              <p:cNvPr id="305" name="Group 585"/>
              <p:cNvGrpSpPr>
                <a:grpSpLocks/>
              </p:cNvGrpSpPr>
              <p:nvPr/>
            </p:nvGrpSpPr>
            <p:grpSpPr bwMode="auto">
              <a:xfrm>
                <a:off x="418925" y="3913188"/>
                <a:ext cx="207436" cy="480402"/>
                <a:chOff x="2039907" y="4515548"/>
                <a:chExt cx="207436" cy="480402"/>
              </a:xfrm>
              <a:grpFill/>
            </p:grpSpPr>
            <p:sp>
              <p:nvSpPr>
                <p:cNvPr id="4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8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89" name="Oval 59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06" name="Group 586"/>
              <p:cNvGrpSpPr>
                <a:grpSpLocks/>
              </p:cNvGrpSpPr>
              <p:nvPr/>
            </p:nvGrpSpPr>
            <p:grpSpPr bwMode="auto">
              <a:xfrm rot="10800000">
                <a:off x="452176" y="4154257"/>
                <a:ext cx="207436" cy="480402"/>
                <a:chOff x="2039907" y="4515548"/>
                <a:chExt cx="207436" cy="480402"/>
              </a:xfrm>
              <a:grpFill/>
            </p:grpSpPr>
            <p:sp>
              <p:nvSpPr>
                <p:cNvPr id="48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8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86" name="Oval 58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07" name="Group 593"/>
            <p:cNvGrpSpPr>
              <a:grpSpLocks/>
            </p:cNvGrpSpPr>
            <p:nvPr/>
          </p:nvGrpSpPr>
          <p:grpSpPr bwMode="auto">
            <a:xfrm>
              <a:off x="3694369" y="5451562"/>
              <a:ext cx="239712" cy="720725"/>
              <a:chOff x="418925" y="3913188"/>
              <a:chExt cx="240687" cy="721471"/>
            </a:xfrm>
            <a:grpFill/>
          </p:grpSpPr>
          <p:grpSp>
            <p:nvGrpSpPr>
              <p:cNvPr id="308" name="Group 594"/>
              <p:cNvGrpSpPr>
                <a:grpSpLocks/>
              </p:cNvGrpSpPr>
              <p:nvPr/>
            </p:nvGrpSpPr>
            <p:grpSpPr bwMode="auto">
              <a:xfrm>
                <a:off x="418925" y="3913188"/>
                <a:ext cx="207436" cy="480402"/>
                <a:chOff x="2039907" y="4515548"/>
                <a:chExt cx="207436" cy="480402"/>
              </a:xfrm>
              <a:grpFill/>
            </p:grpSpPr>
            <p:sp>
              <p:nvSpPr>
                <p:cNvPr id="47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8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81" name="Oval 60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09" name="Group 595"/>
              <p:cNvGrpSpPr>
                <a:grpSpLocks/>
              </p:cNvGrpSpPr>
              <p:nvPr/>
            </p:nvGrpSpPr>
            <p:grpSpPr bwMode="auto">
              <a:xfrm rot="10800000">
                <a:off x="452176" y="4154257"/>
                <a:ext cx="207436" cy="480402"/>
                <a:chOff x="2039907" y="4515548"/>
                <a:chExt cx="207436" cy="480402"/>
              </a:xfrm>
              <a:grpFill/>
            </p:grpSpPr>
            <p:sp>
              <p:nvSpPr>
                <p:cNvPr id="47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7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78" name="Oval 59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10" name="Group 602"/>
            <p:cNvGrpSpPr>
              <a:grpSpLocks/>
            </p:cNvGrpSpPr>
            <p:nvPr/>
          </p:nvGrpSpPr>
          <p:grpSpPr bwMode="auto">
            <a:xfrm>
              <a:off x="3922866" y="5451562"/>
              <a:ext cx="241300" cy="720725"/>
              <a:chOff x="418925" y="3913188"/>
              <a:chExt cx="240687" cy="721471"/>
            </a:xfrm>
            <a:grpFill/>
          </p:grpSpPr>
          <p:grpSp>
            <p:nvGrpSpPr>
              <p:cNvPr id="311" name="Group 603"/>
              <p:cNvGrpSpPr>
                <a:grpSpLocks/>
              </p:cNvGrpSpPr>
              <p:nvPr/>
            </p:nvGrpSpPr>
            <p:grpSpPr bwMode="auto">
              <a:xfrm>
                <a:off x="418925" y="3913188"/>
                <a:ext cx="207436" cy="480402"/>
                <a:chOff x="2039907" y="4515548"/>
                <a:chExt cx="207436" cy="480402"/>
              </a:xfrm>
              <a:grpFill/>
            </p:grpSpPr>
            <p:sp>
              <p:nvSpPr>
                <p:cNvPr id="47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7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73" name="Oval 61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12" name="Group 604"/>
              <p:cNvGrpSpPr>
                <a:grpSpLocks/>
              </p:cNvGrpSpPr>
              <p:nvPr/>
            </p:nvGrpSpPr>
            <p:grpSpPr bwMode="auto">
              <a:xfrm rot="10800000">
                <a:off x="452176" y="4154257"/>
                <a:ext cx="207436" cy="480402"/>
                <a:chOff x="2039907" y="4515548"/>
                <a:chExt cx="207436" cy="480402"/>
              </a:xfrm>
              <a:grpFill/>
            </p:grpSpPr>
            <p:sp>
              <p:nvSpPr>
                <p:cNvPr id="46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6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70" name="Oval 60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13" name="Group 611"/>
            <p:cNvGrpSpPr>
              <a:grpSpLocks/>
            </p:cNvGrpSpPr>
            <p:nvPr/>
          </p:nvGrpSpPr>
          <p:grpSpPr bwMode="auto">
            <a:xfrm>
              <a:off x="4152951" y="5451562"/>
              <a:ext cx="241300" cy="720725"/>
              <a:chOff x="418925" y="3913188"/>
              <a:chExt cx="240687" cy="721471"/>
            </a:xfrm>
            <a:grpFill/>
          </p:grpSpPr>
          <p:grpSp>
            <p:nvGrpSpPr>
              <p:cNvPr id="314" name="Group 612"/>
              <p:cNvGrpSpPr>
                <a:grpSpLocks/>
              </p:cNvGrpSpPr>
              <p:nvPr/>
            </p:nvGrpSpPr>
            <p:grpSpPr bwMode="auto">
              <a:xfrm>
                <a:off x="418925" y="3913188"/>
                <a:ext cx="207436" cy="480402"/>
                <a:chOff x="2039907" y="4515548"/>
                <a:chExt cx="207436" cy="480402"/>
              </a:xfrm>
              <a:grpFill/>
            </p:grpSpPr>
            <p:sp>
              <p:nvSpPr>
                <p:cNvPr id="46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6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65" name="Oval 61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15" name="Group 613"/>
              <p:cNvGrpSpPr>
                <a:grpSpLocks/>
              </p:cNvGrpSpPr>
              <p:nvPr/>
            </p:nvGrpSpPr>
            <p:grpSpPr bwMode="auto">
              <a:xfrm rot="10800000">
                <a:off x="452176" y="4154257"/>
                <a:ext cx="207436" cy="480402"/>
                <a:chOff x="2039907" y="4515548"/>
                <a:chExt cx="207436" cy="480402"/>
              </a:xfrm>
              <a:grpFill/>
            </p:grpSpPr>
            <p:sp>
              <p:nvSpPr>
                <p:cNvPr id="46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6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62" name="Oval 61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16" name="Group 620"/>
            <p:cNvGrpSpPr>
              <a:grpSpLocks/>
            </p:cNvGrpSpPr>
            <p:nvPr/>
          </p:nvGrpSpPr>
          <p:grpSpPr bwMode="auto">
            <a:xfrm>
              <a:off x="4383036" y="5451562"/>
              <a:ext cx="239712" cy="720725"/>
              <a:chOff x="418925" y="3913188"/>
              <a:chExt cx="240687" cy="721471"/>
            </a:xfrm>
            <a:grpFill/>
          </p:grpSpPr>
          <p:grpSp>
            <p:nvGrpSpPr>
              <p:cNvPr id="317" name="Group 621"/>
              <p:cNvGrpSpPr>
                <a:grpSpLocks/>
              </p:cNvGrpSpPr>
              <p:nvPr/>
            </p:nvGrpSpPr>
            <p:grpSpPr bwMode="auto">
              <a:xfrm>
                <a:off x="418925" y="3913188"/>
                <a:ext cx="207436" cy="480402"/>
                <a:chOff x="2039907" y="4515548"/>
                <a:chExt cx="207436" cy="480402"/>
              </a:xfrm>
              <a:grpFill/>
            </p:grpSpPr>
            <p:sp>
              <p:nvSpPr>
                <p:cNvPr id="45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5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57" name="Oval 62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18" name="Group 622"/>
              <p:cNvGrpSpPr>
                <a:grpSpLocks/>
              </p:cNvGrpSpPr>
              <p:nvPr/>
            </p:nvGrpSpPr>
            <p:grpSpPr bwMode="auto">
              <a:xfrm rot="10800000">
                <a:off x="452176" y="4154257"/>
                <a:ext cx="207436" cy="480402"/>
                <a:chOff x="2039907" y="4515548"/>
                <a:chExt cx="207436" cy="480402"/>
              </a:xfrm>
              <a:grpFill/>
            </p:grpSpPr>
            <p:sp>
              <p:nvSpPr>
                <p:cNvPr id="45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5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54" name="Oval 62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19" name="Group 629"/>
            <p:cNvGrpSpPr>
              <a:grpSpLocks/>
            </p:cNvGrpSpPr>
            <p:nvPr/>
          </p:nvGrpSpPr>
          <p:grpSpPr bwMode="auto">
            <a:xfrm>
              <a:off x="4611533" y="5451562"/>
              <a:ext cx="241300" cy="720725"/>
              <a:chOff x="418925" y="3913188"/>
              <a:chExt cx="240687" cy="721471"/>
            </a:xfrm>
            <a:grpFill/>
          </p:grpSpPr>
          <p:grpSp>
            <p:nvGrpSpPr>
              <p:cNvPr id="320" name="Group 630"/>
              <p:cNvGrpSpPr>
                <a:grpSpLocks/>
              </p:cNvGrpSpPr>
              <p:nvPr/>
            </p:nvGrpSpPr>
            <p:grpSpPr bwMode="auto">
              <a:xfrm>
                <a:off x="418925" y="3913188"/>
                <a:ext cx="207436" cy="480402"/>
                <a:chOff x="2039907" y="4515548"/>
                <a:chExt cx="207436" cy="480402"/>
              </a:xfrm>
              <a:grpFill/>
            </p:grpSpPr>
            <p:sp>
              <p:nvSpPr>
                <p:cNvPr id="44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4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49" name="Oval 63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21" name="Group 631"/>
              <p:cNvGrpSpPr>
                <a:grpSpLocks/>
              </p:cNvGrpSpPr>
              <p:nvPr/>
            </p:nvGrpSpPr>
            <p:grpSpPr bwMode="auto">
              <a:xfrm rot="10800000">
                <a:off x="452176" y="4154257"/>
                <a:ext cx="207436" cy="480402"/>
                <a:chOff x="2039907" y="4515548"/>
                <a:chExt cx="207436" cy="480402"/>
              </a:xfrm>
              <a:grpFill/>
            </p:grpSpPr>
            <p:sp>
              <p:nvSpPr>
                <p:cNvPr id="44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4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46" name="Oval 63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22" name="Group 638"/>
            <p:cNvGrpSpPr>
              <a:grpSpLocks/>
            </p:cNvGrpSpPr>
            <p:nvPr/>
          </p:nvGrpSpPr>
          <p:grpSpPr bwMode="auto">
            <a:xfrm>
              <a:off x="4841618" y="5451562"/>
              <a:ext cx="239713" cy="720725"/>
              <a:chOff x="418925" y="3913188"/>
              <a:chExt cx="240687" cy="721471"/>
            </a:xfrm>
            <a:grpFill/>
          </p:grpSpPr>
          <p:grpSp>
            <p:nvGrpSpPr>
              <p:cNvPr id="323" name="Group 639"/>
              <p:cNvGrpSpPr>
                <a:grpSpLocks/>
              </p:cNvGrpSpPr>
              <p:nvPr/>
            </p:nvGrpSpPr>
            <p:grpSpPr bwMode="auto">
              <a:xfrm>
                <a:off x="418925" y="3913188"/>
                <a:ext cx="207436" cy="480402"/>
                <a:chOff x="2039907" y="4515548"/>
                <a:chExt cx="207436" cy="480402"/>
              </a:xfrm>
              <a:grpFill/>
            </p:grpSpPr>
            <p:sp>
              <p:nvSpPr>
                <p:cNvPr id="43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4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41" name="Oval 64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24" name="Group 640"/>
              <p:cNvGrpSpPr>
                <a:grpSpLocks/>
              </p:cNvGrpSpPr>
              <p:nvPr/>
            </p:nvGrpSpPr>
            <p:grpSpPr bwMode="auto">
              <a:xfrm rot="10800000">
                <a:off x="452176" y="4154257"/>
                <a:ext cx="207436" cy="480402"/>
                <a:chOff x="2039907" y="4515548"/>
                <a:chExt cx="207436" cy="480402"/>
              </a:xfrm>
              <a:grpFill/>
            </p:grpSpPr>
            <p:sp>
              <p:nvSpPr>
                <p:cNvPr id="43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3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38" name="Oval 64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25" name="Group 647"/>
            <p:cNvGrpSpPr>
              <a:grpSpLocks/>
            </p:cNvGrpSpPr>
            <p:nvPr/>
          </p:nvGrpSpPr>
          <p:grpSpPr bwMode="auto">
            <a:xfrm>
              <a:off x="5070116" y="5451562"/>
              <a:ext cx="241300" cy="720725"/>
              <a:chOff x="418925" y="3913188"/>
              <a:chExt cx="240687" cy="721471"/>
            </a:xfrm>
            <a:grpFill/>
          </p:grpSpPr>
          <p:grpSp>
            <p:nvGrpSpPr>
              <p:cNvPr id="326" name="Group 648"/>
              <p:cNvGrpSpPr>
                <a:grpSpLocks/>
              </p:cNvGrpSpPr>
              <p:nvPr/>
            </p:nvGrpSpPr>
            <p:grpSpPr bwMode="auto">
              <a:xfrm>
                <a:off x="418925" y="3913188"/>
                <a:ext cx="207436" cy="480402"/>
                <a:chOff x="2039907" y="4515548"/>
                <a:chExt cx="207436" cy="480402"/>
              </a:xfrm>
              <a:grpFill/>
            </p:grpSpPr>
            <p:sp>
              <p:nvSpPr>
                <p:cNvPr id="43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3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33" name="Oval 65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27" name="Group 649"/>
              <p:cNvGrpSpPr>
                <a:grpSpLocks/>
              </p:cNvGrpSpPr>
              <p:nvPr/>
            </p:nvGrpSpPr>
            <p:grpSpPr bwMode="auto">
              <a:xfrm rot="10800000">
                <a:off x="452176" y="4154257"/>
                <a:ext cx="207436" cy="480402"/>
                <a:chOff x="2039907" y="4515548"/>
                <a:chExt cx="207436" cy="480402"/>
              </a:xfrm>
              <a:grpFill/>
            </p:grpSpPr>
            <p:sp>
              <p:nvSpPr>
                <p:cNvPr id="42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2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30" name="Oval 65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28" name="Group 656"/>
            <p:cNvGrpSpPr>
              <a:grpSpLocks/>
            </p:cNvGrpSpPr>
            <p:nvPr/>
          </p:nvGrpSpPr>
          <p:grpSpPr bwMode="auto">
            <a:xfrm>
              <a:off x="5300201" y="5451562"/>
              <a:ext cx="241300" cy="720725"/>
              <a:chOff x="418925" y="3913188"/>
              <a:chExt cx="240687" cy="721471"/>
            </a:xfrm>
            <a:grpFill/>
          </p:grpSpPr>
          <p:grpSp>
            <p:nvGrpSpPr>
              <p:cNvPr id="329" name="Group 657"/>
              <p:cNvGrpSpPr>
                <a:grpSpLocks/>
              </p:cNvGrpSpPr>
              <p:nvPr/>
            </p:nvGrpSpPr>
            <p:grpSpPr bwMode="auto">
              <a:xfrm>
                <a:off x="418925" y="3913188"/>
                <a:ext cx="207436" cy="480402"/>
                <a:chOff x="2039907" y="4515548"/>
                <a:chExt cx="207436" cy="480402"/>
              </a:xfrm>
              <a:grpFill/>
            </p:grpSpPr>
            <p:sp>
              <p:nvSpPr>
                <p:cNvPr id="42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2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25" name="Oval 66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30" name="Group 658"/>
              <p:cNvGrpSpPr>
                <a:grpSpLocks/>
              </p:cNvGrpSpPr>
              <p:nvPr/>
            </p:nvGrpSpPr>
            <p:grpSpPr bwMode="auto">
              <a:xfrm rot="10800000">
                <a:off x="452176" y="4154257"/>
                <a:ext cx="207436" cy="480402"/>
                <a:chOff x="2039907" y="4515548"/>
                <a:chExt cx="207436" cy="480402"/>
              </a:xfrm>
              <a:grpFill/>
            </p:grpSpPr>
            <p:sp>
              <p:nvSpPr>
                <p:cNvPr id="42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2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22" name="Oval 66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31" name="Group 665"/>
            <p:cNvGrpSpPr>
              <a:grpSpLocks/>
            </p:cNvGrpSpPr>
            <p:nvPr/>
          </p:nvGrpSpPr>
          <p:grpSpPr bwMode="auto">
            <a:xfrm>
              <a:off x="5530286" y="5451562"/>
              <a:ext cx="239713" cy="720725"/>
              <a:chOff x="418925" y="3913188"/>
              <a:chExt cx="240687" cy="721471"/>
            </a:xfrm>
            <a:grpFill/>
          </p:grpSpPr>
          <p:grpSp>
            <p:nvGrpSpPr>
              <p:cNvPr id="338" name="Group 666"/>
              <p:cNvGrpSpPr>
                <a:grpSpLocks/>
              </p:cNvGrpSpPr>
              <p:nvPr/>
            </p:nvGrpSpPr>
            <p:grpSpPr bwMode="auto">
              <a:xfrm>
                <a:off x="418925" y="3913188"/>
                <a:ext cx="207436" cy="480402"/>
                <a:chOff x="2039907" y="4515548"/>
                <a:chExt cx="207436" cy="480402"/>
              </a:xfrm>
              <a:grpFill/>
            </p:grpSpPr>
            <p:sp>
              <p:nvSpPr>
                <p:cNvPr id="41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1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17" name="Oval 67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39" name="Group 667"/>
              <p:cNvGrpSpPr>
                <a:grpSpLocks/>
              </p:cNvGrpSpPr>
              <p:nvPr/>
            </p:nvGrpSpPr>
            <p:grpSpPr bwMode="auto">
              <a:xfrm rot="10800000">
                <a:off x="452176" y="4154257"/>
                <a:ext cx="207436" cy="480402"/>
                <a:chOff x="2039907" y="4515548"/>
                <a:chExt cx="207436" cy="480402"/>
              </a:xfrm>
              <a:grpFill/>
            </p:grpSpPr>
            <p:sp>
              <p:nvSpPr>
                <p:cNvPr id="41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1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14" name="Oval 67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46" name="Group 674"/>
            <p:cNvGrpSpPr>
              <a:grpSpLocks/>
            </p:cNvGrpSpPr>
            <p:nvPr/>
          </p:nvGrpSpPr>
          <p:grpSpPr bwMode="auto">
            <a:xfrm>
              <a:off x="5758784" y="5451562"/>
              <a:ext cx="241300" cy="720725"/>
              <a:chOff x="418925" y="3913188"/>
              <a:chExt cx="240687" cy="721471"/>
            </a:xfrm>
            <a:grpFill/>
          </p:grpSpPr>
          <p:grpSp>
            <p:nvGrpSpPr>
              <p:cNvPr id="347" name="Group 675"/>
              <p:cNvGrpSpPr>
                <a:grpSpLocks/>
              </p:cNvGrpSpPr>
              <p:nvPr/>
            </p:nvGrpSpPr>
            <p:grpSpPr bwMode="auto">
              <a:xfrm>
                <a:off x="418925" y="3913188"/>
                <a:ext cx="207436" cy="480402"/>
                <a:chOff x="2039907" y="4515548"/>
                <a:chExt cx="207436" cy="480402"/>
              </a:xfrm>
              <a:grpFill/>
            </p:grpSpPr>
            <p:sp>
              <p:nvSpPr>
                <p:cNvPr id="40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0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09" name="Oval 68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54" name="Group 676"/>
              <p:cNvGrpSpPr>
                <a:grpSpLocks/>
              </p:cNvGrpSpPr>
              <p:nvPr/>
            </p:nvGrpSpPr>
            <p:grpSpPr bwMode="auto">
              <a:xfrm rot="10800000">
                <a:off x="452176" y="4154257"/>
                <a:ext cx="207436" cy="480402"/>
                <a:chOff x="2039907" y="4515548"/>
                <a:chExt cx="207436" cy="480402"/>
              </a:xfrm>
              <a:grpFill/>
            </p:grpSpPr>
            <p:sp>
              <p:nvSpPr>
                <p:cNvPr id="40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0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06" name="Oval 67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55" name="Group 683"/>
            <p:cNvGrpSpPr>
              <a:grpSpLocks/>
            </p:cNvGrpSpPr>
            <p:nvPr/>
          </p:nvGrpSpPr>
          <p:grpSpPr bwMode="auto">
            <a:xfrm>
              <a:off x="5988869" y="5451562"/>
              <a:ext cx="239712" cy="720725"/>
              <a:chOff x="418925" y="3913188"/>
              <a:chExt cx="240687" cy="721471"/>
            </a:xfrm>
            <a:grpFill/>
          </p:grpSpPr>
          <p:grpSp>
            <p:nvGrpSpPr>
              <p:cNvPr id="362" name="Group 684"/>
              <p:cNvGrpSpPr>
                <a:grpSpLocks/>
              </p:cNvGrpSpPr>
              <p:nvPr/>
            </p:nvGrpSpPr>
            <p:grpSpPr bwMode="auto">
              <a:xfrm>
                <a:off x="418925" y="3913188"/>
                <a:ext cx="207436" cy="480402"/>
                <a:chOff x="2039907" y="4515548"/>
                <a:chExt cx="207436" cy="480402"/>
              </a:xfrm>
              <a:grpFill/>
            </p:grpSpPr>
            <p:sp>
              <p:nvSpPr>
                <p:cNvPr id="39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0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401" name="Oval 69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63" name="Group 685"/>
              <p:cNvGrpSpPr>
                <a:grpSpLocks/>
              </p:cNvGrpSpPr>
              <p:nvPr/>
            </p:nvGrpSpPr>
            <p:grpSpPr bwMode="auto">
              <a:xfrm rot="10800000">
                <a:off x="452176" y="4154257"/>
                <a:ext cx="207436" cy="480402"/>
                <a:chOff x="2039907" y="4515548"/>
                <a:chExt cx="207436" cy="480402"/>
              </a:xfrm>
              <a:grpFill/>
            </p:grpSpPr>
            <p:sp>
              <p:nvSpPr>
                <p:cNvPr id="39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9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98" name="Oval 68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70" name="Group 692"/>
            <p:cNvGrpSpPr>
              <a:grpSpLocks/>
            </p:cNvGrpSpPr>
            <p:nvPr/>
          </p:nvGrpSpPr>
          <p:grpSpPr bwMode="auto">
            <a:xfrm>
              <a:off x="6217366" y="5451562"/>
              <a:ext cx="241300" cy="720725"/>
              <a:chOff x="418925" y="3913188"/>
              <a:chExt cx="240687" cy="721471"/>
            </a:xfrm>
            <a:grpFill/>
          </p:grpSpPr>
          <p:grpSp>
            <p:nvGrpSpPr>
              <p:cNvPr id="371" name="Group 693"/>
              <p:cNvGrpSpPr>
                <a:grpSpLocks/>
              </p:cNvGrpSpPr>
              <p:nvPr/>
            </p:nvGrpSpPr>
            <p:grpSpPr bwMode="auto">
              <a:xfrm>
                <a:off x="418925" y="3913188"/>
                <a:ext cx="207436" cy="480402"/>
                <a:chOff x="2039907" y="4515548"/>
                <a:chExt cx="207436" cy="480402"/>
              </a:xfrm>
              <a:grpFill/>
            </p:grpSpPr>
            <p:sp>
              <p:nvSpPr>
                <p:cNvPr id="39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9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93" name="Oval 70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78" name="Group 694"/>
              <p:cNvGrpSpPr>
                <a:grpSpLocks/>
              </p:cNvGrpSpPr>
              <p:nvPr/>
            </p:nvGrpSpPr>
            <p:grpSpPr bwMode="auto">
              <a:xfrm rot="10800000">
                <a:off x="452176" y="4154257"/>
                <a:ext cx="207436" cy="480402"/>
                <a:chOff x="2039907" y="4515548"/>
                <a:chExt cx="207436" cy="480402"/>
              </a:xfrm>
              <a:grpFill/>
            </p:grpSpPr>
            <p:sp>
              <p:nvSpPr>
                <p:cNvPr id="38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8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90" name="Oval 69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79" name="Group 701"/>
            <p:cNvGrpSpPr>
              <a:grpSpLocks/>
            </p:cNvGrpSpPr>
            <p:nvPr/>
          </p:nvGrpSpPr>
          <p:grpSpPr bwMode="auto">
            <a:xfrm>
              <a:off x="6447451" y="5451562"/>
              <a:ext cx="241300" cy="720725"/>
              <a:chOff x="418925" y="3913188"/>
              <a:chExt cx="240687" cy="721471"/>
            </a:xfrm>
            <a:grpFill/>
          </p:grpSpPr>
          <p:grpSp>
            <p:nvGrpSpPr>
              <p:cNvPr id="386" name="Group 702"/>
              <p:cNvGrpSpPr>
                <a:grpSpLocks/>
              </p:cNvGrpSpPr>
              <p:nvPr/>
            </p:nvGrpSpPr>
            <p:grpSpPr bwMode="auto">
              <a:xfrm>
                <a:off x="418925" y="3913188"/>
                <a:ext cx="207436" cy="480402"/>
                <a:chOff x="2039907" y="4515548"/>
                <a:chExt cx="207436" cy="480402"/>
              </a:xfrm>
              <a:grpFill/>
            </p:grpSpPr>
            <p:sp>
              <p:nvSpPr>
                <p:cNvPr id="38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8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85" name="Oval 70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387" name="Group 703"/>
              <p:cNvGrpSpPr>
                <a:grpSpLocks/>
              </p:cNvGrpSpPr>
              <p:nvPr/>
            </p:nvGrpSpPr>
            <p:grpSpPr bwMode="auto">
              <a:xfrm rot="10800000">
                <a:off x="452176" y="4154257"/>
                <a:ext cx="207436" cy="480402"/>
                <a:chOff x="2039907" y="4515548"/>
                <a:chExt cx="207436" cy="480402"/>
              </a:xfrm>
              <a:grpFill/>
            </p:grpSpPr>
            <p:sp>
              <p:nvSpPr>
                <p:cNvPr id="38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8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82" name="Oval 70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394" name="Group 710"/>
            <p:cNvGrpSpPr>
              <a:grpSpLocks/>
            </p:cNvGrpSpPr>
            <p:nvPr/>
          </p:nvGrpSpPr>
          <p:grpSpPr bwMode="auto">
            <a:xfrm>
              <a:off x="6677536" y="5451562"/>
              <a:ext cx="239712" cy="720725"/>
              <a:chOff x="418925" y="3913188"/>
              <a:chExt cx="240687" cy="721471"/>
            </a:xfrm>
            <a:grpFill/>
          </p:grpSpPr>
          <p:grpSp>
            <p:nvGrpSpPr>
              <p:cNvPr id="395" name="Group 711"/>
              <p:cNvGrpSpPr>
                <a:grpSpLocks/>
              </p:cNvGrpSpPr>
              <p:nvPr/>
            </p:nvGrpSpPr>
            <p:grpSpPr bwMode="auto">
              <a:xfrm>
                <a:off x="418925" y="3913188"/>
                <a:ext cx="207436" cy="480402"/>
                <a:chOff x="2039907" y="4515548"/>
                <a:chExt cx="207436" cy="480402"/>
              </a:xfrm>
              <a:grpFill/>
            </p:grpSpPr>
            <p:sp>
              <p:nvSpPr>
                <p:cNvPr id="37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7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77" name="Oval 71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02" name="Group 712"/>
              <p:cNvGrpSpPr>
                <a:grpSpLocks/>
              </p:cNvGrpSpPr>
              <p:nvPr/>
            </p:nvGrpSpPr>
            <p:grpSpPr bwMode="auto">
              <a:xfrm rot="10800000">
                <a:off x="452176" y="4154257"/>
                <a:ext cx="207436" cy="480402"/>
                <a:chOff x="2039907" y="4515548"/>
                <a:chExt cx="207436" cy="480402"/>
              </a:xfrm>
              <a:grpFill/>
            </p:grpSpPr>
            <p:sp>
              <p:nvSpPr>
                <p:cNvPr id="3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74" name="Oval 71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03" name="Group 719"/>
            <p:cNvGrpSpPr>
              <a:grpSpLocks/>
            </p:cNvGrpSpPr>
            <p:nvPr/>
          </p:nvGrpSpPr>
          <p:grpSpPr bwMode="auto">
            <a:xfrm>
              <a:off x="6906033" y="5451562"/>
              <a:ext cx="241300" cy="720725"/>
              <a:chOff x="418925" y="3913188"/>
              <a:chExt cx="240687" cy="721471"/>
            </a:xfrm>
            <a:grpFill/>
          </p:grpSpPr>
          <p:grpSp>
            <p:nvGrpSpPr>
              <p:cNvPr id="410" name="Group 720"/>
              <p:cNvGrpSpPr>
                <a:grpSpLocks/>
              </p:cNvGrpSpPr>
              <p:nvPr/>
            </p:nvGrpSpPr>
            <p:grpSpPr bwMode="auto">
              <a:xfrm>
                <a:off x="418925" y="3913188"/>
                <a:ext cx="207436" cy="480402"/>
                <a:chOff x="2039907" y="4515548"/>
                <a:chExt cx="207436" cy="480402"/>
              </a:xfrm>
              <a:grpFill/>
            </p:grpSpPr>
            <p:sp>
              <p:nvSpPr>
                <p:cNvPr id="3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69" name="Oval 72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11" name="Group 721"/>
              <p:cNvGrpSpPr>
                <a:grpSpLocks/>
              </p:cNvGrpSpPr>
              <p:nvPr/>
            </p:nvGrpSpPr>
            <p:grpSpPr bwMode="auto">
              <a:xfrm rot="10800000">
                <a:off x="452176" y="4154257"/>
                <a:ext cx="207436" cy="480402"/>
                <a:chOff x="2039907" y="4515548"/>
                <a:chExt cx="207436" cy="480402"/>
              </a:xfrm>
              <a:grpFill/>
            </p:grpSpPr>
            <p:sp>
              <p:nvSpPr>
                <p:cNvPr id="3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66" name="Oval 72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18" name="Group 728"/>
            <p:cNvGrpSpPr>
              <a:grpSpLocks/>
            </p:cNvGrpSpPr>
            <p:nvPr/>
          </p:nvGrpSpPr>
          <p:grpSpPr bwMode="auto">
            <a:xfrm>
              <a:off x="7136118" y="5451562"/>
              <a:ext cx="239713" cy="720725"/>
              <a:chOff x="418925" y="3913188"/>
              <a:chExt cx="240687" cy="721471"/>
            </a:xfrm>
            <a:grpFill/>
          </p:grpSpPr>
          <p:grpSp>
            <p:nvGrpSpPr>
              <p:cNvPr id="419" name="Group 729"/>
              <p:cNvGrpSpPr>
                <a:grpSpLocks/>
              </p:cNvGrpSpPr>
              <p:nvPr/>
            </p:nvGrpSpPr>
            <p:grpSpPr bwMode="auto">
              <a:xfrm>
                <a:off x="418925" y="3913188"/>
                <a:ext cx="207436" cy="480402"/>
                <a:chOff x="2039907" y="4515548"/>
                <a:chExt cx="207436" cy="480402"/>
              </a:xfrm>
              <a:grpFill/>
            </p:grpSpPr>
            <p:sp>
              <p:nvSpPr>
                <p:cNvPr id="3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61" name="Oval 73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26" name="Group 730"/>
              <p:cNvGrpSpPr>
                <a:grpSpLocks/>
              </p:cNvGrpSpPr>
              <p:nvPr/>
            </p:nvGrpSpPr>
            <p:grpSpPr bwMode="auto">
              <a:xfrm rot="10800000">
                <a:off x="452176" y="4154257"/>
                <a:ext cx="207436" cy="480402"/>
                <a:chOff x="2039907" y="4515548"/>
                <a:chExt cx="207436" cy="480402"/>
              </a:xfrm>
              <a:grpFill/>
            </p:grpSpPr>
            <p:sp>
              <p:nvSpPr>
                <p:cNvPr id="35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58" name="Oval 73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27" name="Group 737"/>
            <p:cNvGrpSpPr>
              <a:grpSpLocks/>
            </p:cNvGrpSpPr>
            <p:nvPr/>
          </p:nvGrpSpPr>
          <p:grpSpPr bwMode="auto">
            <a:xfrm>
              <a:off x="7364616" y="5451562"/>
              <a:ext cx="241300" cy="720725"/>
              <a:chOff x="418925" y="3913188"/>
              <a:chExt cx="240687" cy="721471"/>
            </a:xfrm>
            <a:grpFill/>
          </p:grpSpPr>
          <p:grpSp>
            <p:nvGrpSpPr>
              <p:cNvPr id="434" name="Group 738"/>
              <p:cNvGrpSpPr>
                <a:grpSpLocks/>
              </p:cNvGrpSpPr>
              <p:nvPr/>
            </p:nvGrpSpPr>
            <p:grpSpPr bwMode="auto">
              <a:xfrm>
                <a:off x="418925" y="3913188"/>
                <a:ext cx="207436" cy="480402"/>
                <a:chOff x="2039907" y="4515548"/>
                <a:chExt cx="207436" cy="480402"/>
              </a:xfrm>
              <a:grpFill/>
            </p:grpSpPr>
            <p:sp>
              <p:nvSpPr>
                <p:cNvPr id="35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53" name="Oval 74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35" name="Group 739"/>
              <p:cNvGrpSpPr>
                <a:grpSpLocks/>
              </p:cNvGrpSpPr>
              <p:nvPr/>
            </p:nvGrpSpPr>
            <p:grpSpPr bwMode="auto">
              <a:xfrm rot="10800000">
                <a:off x="452176" y="4154257"/>
                <a:ext cx="207436" cy="480402"/>
                <a:chOff x="2039907" y="4515548"/>
                <a:chExt cx="207436" cy="480402"/>
              </a:xfrm>
              <a:grpFill/>
            </p:grpSpPr>
            <p:sp>
              <p:nvSpPr>
                <p:cNvPr id="3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50" name="Oval 74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42" name="Group 746"/>
            <p:cNvGrpSpPr>
              <a:grpSpLocks/>
            </p:cNvGrpSpPr>
            <p:nvPr/>
          </p:nvGrpSpPr>
          <p:grpSpPr bwMode="auto">
            <a:xfrm>
              <a:off x="7594701" y="5451562"/>
              <a:ext cx="241300" cy="720725"/>
              <a:chOff x="418925" y="3913188"/>
              <a:chExt cx="240687" cy="721471"/>
            </a:xfrm>
            <a:grpFill/>
          </p:grpSpPr>
          <p:grpSp>
            <p:nvGrpSpPr>
              <p:cNvPr id="443" name="Group 747"/>
              <p:cNvGrpSpPr>
                <a:grpSpLocks/>
              </p:cNvGrpSpPr>
              <p:nvPr/>
            </p:nvGrpSpPr>
            <p:grpSpPr bwMode="auto">
              <a:xfrm>
                <a:off x="418925" y="3913188"/>
                <a:ext cx="207436" cy="480402"/>
                <a:chOff x="2039907" y="4515548"/>
                <a:chExt cx="207436" cy="480402"/>
              </a:xfrm>
              <a:grpFill/>
            </p:grpSpPr>
            <p:sp>
              <p:nvSpPr>
                <p:cNvPr id="3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45" name="Oval 75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50" name="Group 748"/>
              <p:cNvGrpSpPr>
                <a:grpSpLocks/>
              </p:cNvGrpSpPr>
              <p:nvPr/>
            </p:nvGrpSpPr>
            <p:grpSpPr bwMode="auto">
              <a:xfrm rot="10800000">
                <a:off x="452176" y="4154257"/>
                <a:ext cx="207436" cy="480402"/>
                <a:chOff x="2039907" y="4515548"/>
                <a:chExt cx="207436" cy="480402"/>
              </a:xfrm>
              <a:grpFill/>
            </p:grpSpPr>
            <p:sp>
              <p:nvSpPr>
                <p:cNvPr id="34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4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42" name="Oval 75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51" name="Group 755"/>
            <p:cNvGrpSpPr>
              <a:grpSpLocks/>
            </p:cNvGrpSpPr>
            <p:nvPr/>
          </p:nvGrpSpPr>
          <p:grpSpPr bwMode="auto">
            <a:xfrm>
              <a:off x="7824788" y="5451562"/>
              <a:ext cx="241300" cy="720725"/>
              <a:chOff x="418925" y="3913188"/>
              <a:chExt cx="240687" cy="721471"/>
            </a:xfrm>
            <a:grpFill/>
          </p:grpSpPr>
          <p:grpSp>
            <p:nvGrpSpPr>
              <p:cNvPr id="458" name="Group 756"/>
              <p:cNvGrpSpPr>
                <a:grpSpLocks/>
              </p:cNvGrpSpPr>
              <p:nvPr/>
            </p:nvGrpSpPr>
            <p:grpSpPr bwMode="auto">
              <a:xfrm>
                <a:off x="418925" y="3913188"/>
                <a:ext cx="207436" cy="480402"/>
                <a:chOff x="2039907" y="4515548"/>
                <a:chExt cx="207436" cy="480402"/>
              </a:xfrm>
              <a:grpFill/>
            </p:grpSpPr>
            <p:sp>
              <p:nvSpPr>
                <p:cNvPr id="33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3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37" name="Oval 76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59" name="Group 757"/>
              <p:cNvGrpSpPr>
                <a:grpSpLocks/>
              </p:cNvGrpSpPr>
              <p:nvPr/>
            </p:nvGrpSpPr>
            <p:grpSpPr bwMode="auto">
              <a:xfrm rot="10800000">
                <a:off x="452176" y="4154257"/>
                <a:ext cx="207436" cy="480402"/>
                <a:chOff x="2039907" y="4515548"/>
                <a:chExt cx="207436" cy="480402"/>
              </a:xfrm>
              <a:grpFill/>
            </p:grpSpPr>
            <p:sp>
              <p:nvSpPr>
                <p:cNvPr id="3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334" name="Oval 76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grpSp>
        <p:nvGrpSpPr>
          <p:cNvPr id="466" name="Group 299"/>
          <p:cNvGrpSpPr>
            <a:grpSpLocks/>
          </p:cNvGrpSpPr>
          <p:nvPr/>
        </p:nvGrpSpPr>
        <p:grpSpPr bwMode="auto">
          <a:xfrm>
            <a:off x="5192046" y="4029498"/>
            <a:ext cx="1403350" cy="1939925"/>
            <a:chOff x="4343399" y="3783130"/>
            <a:chExt cx="1484974" cy="2050531"/>
          </a:xfrm>
          <a:solidFill>
            <a:srgbClr val="00A1FF"/>
          </a:solidFill>
        </p:grpSpPr>
        <p:sp>
          <p:nvSpPr>
            <p:cNvPr id="587" name="Oval 301"/>
            <p:cNvSpPr/>
            <p:nvPr/>
          </p:nvSpPr>
          <p:spPr bwMode="auto">
            <a:xfrm>
              <a:off x="4348685" y="554321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88" name="Oval 303"/>
            <p:cNvSpPr/>
            <p:nvPr/>
          </p:nvSpPr>
          <p:spPr bwMode="auto">
            <a:xfrm>
              <a:off x="4343399" y="56436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89" name="Oval 308"/>
            <p:cNvSpPr/>
            <p:nvPr/>
          </p:nvSpPr>
          <p:spPr bwMode="auto">
            <a:xfrm>
              <a:off x="4359256" y="541636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0" name="Oval 309"/>
            <p:cNvSpPr/>
            <p:nvPr/>
          </p:nvSpPr>
          <p:spPr bwMode="auto">
            <a:xfrm>
              <a:off x="4359256" y="528951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1" name="Oval 310"/>
            <p:cNvSpPr/>
            <p:nvPr/>
          </p:nvSpPr>
          <p:spPr bwMode="auto">
            <a:xfrm>
              <a:off x="4359256" y="51996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2" name="Oval 311"/>
            <p:cNvSpPr/>
            <p:nvPr/>
          </p:nvSpPr>
          <p:spPr bwMode="auto">
            <a:xfrm>
              <a:off x="4375112" y="50939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3" name="Oval 312"/>
            <p:cNvSpPr/>
            <p:nvPr/>
          </p:nvSpPr>
          <p:spPr bwMode="auto">
            <a:xfrm>
              <a:off x="4385683" y="498823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4" name="Oval 313"/>
            <p:cNvSpPr/>
            <p:nvPr/>
          </p:nvSpPr>
          <p:spPr bwMode="auto">
            <a:xfrm>
              <a:off x="4390969" y="488252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5" name="Oval 314"/>
            <p:cNvSpPr/>
            <p:nvPr/>
          </p:nvSpPr>
          <p:spPr bwMode="auto">
            <a:xfrm>
              <a:off x="4390969" y="476095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6" name="Oval 315"/>
            <p:cNvSpPr/>
            <p:nvPr/>
          </p:nvSpPr>
          <p:spPr bwMode="auto">
            <a:xfrm>
              <a:off x="4390969" y="46658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7" name="Oval 316"/>
            <p:cNvSpPr/>
            <p:nvPr/>
          </p:nvSpPr>
          <p:spPr bwMode="auto">
            <a:xfrm>
              <a:off x="4406826" y="456010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8" name="Oval 317"/>
            <p:cNvSpPr/>
            <p:nvPr/>
          </p:nvSpPr>
          <p:spPr bwMode="auto">
            <a:xfrm>
              <a:off x="4422682" y="446496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599" name="Oval 318"/>
            <p:cNvSpPr/>
            <p:nvPr/>
          </p:nvSpPr>
          <p:spPr bwMode="auto">
            <a:xfrm>
              <a:off x="4449110" y="436982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0" name="Oval 319"/>
            <p:cNvSpPr/>
            <p:nvPr/>
          </p:nvSpPr>
          <p:spPr bwMode="auto">
            <a:xfrm>
              <a:off x="4459681" y="42535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1" name="Oval 320"/>
            <p:cNvSpPr/>
            <p:nvPr/>
          </p:nvSpPr>
          <p:spPr bwMode="auto">
            <a:xfrm>
              <a:off x="4512537" y="41795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2" name="Oval 321"/>
            <p:cNvSpPr/>
            <p:nvPr/>
          </p:nvSpPr>
          <p:spPr bwMode="auto">
            <a:xfrm>
              <a:off x="4581249" y="420597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3" name="Oval 322"/>
            <p:cNvSpPr/>
            <p:nvPr/>
          </p:nvSpPr>
          <p:spPr bwMode="auto">
            <a:xfrm>
              <a:off x="4586534" y="431697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4" name="Oval 323"/>
            <p:cNvSpPr/>
            <p:nvPr/>
          </p:nvSpPr>
          <p:spPr bwMode="auto">
            <a:xfrm>
              <a:off x="4618248" y="437511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5" name="Oval 324"/>
            <p:cNvSpPr/>
            <p:nvPr/>
          </p:nvSpPr>
          <p:spPr bwMode="auto">
            <a:xfrm>
              <a:off x="4665818" y="448082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6" name="Oval 325"/>
            <p:cNvSpPr/>
            <p:nvPr/>
          </p:nvSpPr>
          <p:spPr bwMode="auto">
            <a:xfrm>
              <a:off x="4692245" y="45601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7" name="Oval 326"/>
            <p:cNvSpPr/>
            <p:nvPr/>
          </p:nvSpPr>
          <p:spPr bwMode="auto">
            <a:xfrm>
              <a:off x="4776814" y="462353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8" name="Oval 327"/>
            <p:cNvSpPr/>
            <p:nvPr/>
          </p:nvSpPr>
          <p:spPr bwMode="auto">
            <a:xfrm>
              <a:off x="4723959" y="467110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09" name="Oval 328"/>
            <p:cNvSpPr/>
            <p:nvPr/>
          </p:nvSpPr>
          <p:spPr bwMode="auto">
            <a:xfrm>
              <a:off x="4718674" y="47345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0" name="Oval 329"/>
            <p:cNvSpPr/>
            <p:nvPr/>
          </p:nvSpPr>
          <p:spPr bwMode="auto">
            <a:xfrm>
              <a:off x="4829670" y="473981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1" name="Oval 330"/>
            <p:cNvSpPr/>
            <p:nvPr/>
          </p:nvSpPr>
          <p:spPr bwMode="auto">
            <a:xfrm>
              <a:off x="4739816" y="483495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2" name="Oval 331"/>
            <p:cNvSpPr/>
            <p:nvPr/>
          </p:nvSpPr>
          <p:spPr bwMode="auto">
            <a:xfrm>
              <a:off x="4803242" y="493009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3" name="Oval 332"/>
            <p:cNvSpPr/>
            <p:nvPr/>
          </p:nvSpPr>
          <p:spPr bwMode="auto">
            <a:xfrm>
              <a:off x="4850812"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4" name="Oval 333"/>
            <p:cNvSpPr/>
            <p:nvPr/>
          </p:nvSpPr>
          <p:spPr bwMode="auto">
            <a:xfrm>
              <a:off x="4718674"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5" name="Oval 334"/>
            <p:cNvSpPr/>
            <p:nvPr/>
          </p:nvSpPr>
          <p:spPr bwMode="auto">
            <a:xfrm>
              <a:off x="4782100" y="516794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6" name="Oval 335"/>
            <p:cNvSpPr/>
            <p:nvPr/>
          </p:nvSpPr>
          <p:spPr bwMode="auto">
            <a:xfrm>
              <a:off x="4861383" y="522608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7" name="Oval 336"/>
            <p:cNvSpPr/>
            <p:nvPr/>
          </p:nvSpPr>
          <p:spPr bwMode="auto">
            <a:xfrm>
              <a:off x="4676389" y="526837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8" name="Oval 337"/>
            <p:cNvSpPr/>
            <p:nvPr/>
          </p:nvSpPr>
          <p:spPr bwMode="auto">
            <a:xfrm>
              <a:off x="4739816" y="537408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19" name="Oval 338"/>
            <p:cNvSpPr/>
            <p:nvPr/>
          </p:nvSpPr>
          <p:spPr bwMode="auto">
            <a:xfrm>
              <a:off x="4856098" y="530537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0" name="Oval 339"/>
            <p:cNvSpPr/>
            <p:nvPr/>
          </p:nvSpPr>
          <p:spPr bwMode="auto">
            <a:xfrm>
              <a:off x="4877240" y="542693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1" name="Oval 340"/>
            <p:cNvSpPr/>
            <p:nvPr/>
          </p:nvSpPr>
          <p:spPr bwMode="auto">
            <a:xfrm>
              <a:off x="4665818" y="54797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2" name="Oval 341"/>
            <p:cNvSpPr/>
            <p:nvPr/>
          </p:nvSpPr>
          <p:spPr bwMode="auto">
            <a:xfrm>
              <a:off x="4734530" y="557493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3" name="Oval 342"/>
            <p:cNvSpPr/>
            <p:nvPr/>
          </p:nvSpPr>
          <p:spPr bwMode="auto">
            <a:xfrm>
              <a:off x="4861383" y="550093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4" name="Oval 343"/>
            <p:cNvSpPr/>
            <p:nvPr/>
          </p:nvSpPr>
          <p:spPr bwMode="auto">
            <a:xfrm>
              <a:off x="4903667" y="56172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5" name="Oval 344"/>
            <p:cNvSpPr/>
            <p:nvPr/>
          </p:nvSpPr>
          <p:spPr bwMode="auto">
            <a:xfrm>
              <a:off x="4634104" y="56859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6" name="Oval 349"/>
            <p:cNvSpPr/>
            <p:nvPr/>
          </p:nvSpPr>
          <p:spPr bwMode="auto">
            <a:xfrm>
              <a:off x="4882524" y="569650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7" name="Oval 357"/>
            <p:cNvSpPr/>
            <p:nvPr/>
          </p:nvSpPr>
          <p:spPr bwMode="auto">
            <a:xfrm>
              <a:off x="4840240" y="45231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8" name="Oval 358"/>
            <p:cNvSpPr/>
            <p:nvPr/>
          </p:nvSpPr>
          <p:spPr bwMode="auto">
            <a:xfrm>
              <a:off x="4771528" y="441739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29" name="Oval 359"/>
            <p:cNvSpPr/>
            <p:nvPr/>
          </p:nvSpPr>
          <p:spPr bwMode="auto">
            <a:xfrm>
              <a:off x="4871953" y="430640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0" name="Oval 360"/>
            <p:cNvSpPr/>
            <p:nvPr/>
          </p:nvSpPr>
          <p:spPr bwMode="auto">
            <a:xfrm>
              <a:off x="4967093" y="43433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1" name="Oval 361"/>
            <p:cNvSpPr/>
            <p:nvPr/>
          </p:nvSpPr>
          <p:spPr bwMode="auto">
            <a:xfrm>
              <a:off x="4697530" y="415840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2" name="Oval 362"/>
            <p:cNvSpPr/>
            <p:nvPr/>
          </p:nvSpPr>
          <p:spPr bwMode="auto">
            <a:xfrm>
              <a:off x="4729243"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3" name="Oval 363"/>
            <p:cNvSpPr/>
            <p:nvPr/>
          </p:nvSpPr>
          <p:spPr bwMode="auto">
            <a:xfrm>
              <a:off x="4819097" y="421654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4" name="Oval 364"/>
            <p:cNvSpPr/>
            <p:nvPr/>
          </p:nvSpPr>
          <p:spPr bwMode="auto">
            <a:xfrm>
              <a:off x="4882524" y="411612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5" name="Oval 365"/>
            <p:cNvSpPr/>
            <p:nvPr/>
          </p:nvSpPr>
          <p:spPr bwMode="auto">
            <a:xfrm>
              <a:off x="4829669" y="401040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6" name="Oval 366"/>
            <p:cNvSpPr/>
            <p:nvPr/>
          </p:nvSpPr>
          <p:spPr bwMode="auto">
            <a:xfrm>
              <a:off x="487723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7" name="Oval 367"/>
            <p:cNvSpPr/>
            <p:nvPr/>
          </p:nvSpPr>
          <p:spPr bwMode="auto">
            <a:xfrm>
              <a:off x="4951236" y="409497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8" name="Oval 368"/>
            <p:cNvSpPr/>
            <p:nvPr/>
          </p:nvSpPr>
          <p:spPr bwMode="auto">
            <a:xfrm>
              <a:off x="5051662"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39" name="Oval 369"/>
            <p:cNvSpPr/>
            <p:nvPr/>
          </p:nvSpPr>
          <p:spPr bwMode="auto">
            <a:xfrm>
              <a:off x="4940665"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0" name="Oval 370"/>
            <p:cNvSpPr/>
            <p:nvPr/>
          </p:nvSpPr>
          <p:spPr bwMode="auto">
            <a:xfrm>
              <a:off x="4877239" y="37831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1" name="Oval 371"/>
            <p:cNvSpPr/>
            <p:nvPr/>
          </p:nvSpPr>
          <p:spPr bwMode="auto">
            <a:xfrm>
              <a:off x="5062233" y="380427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2" name="Oval 372"/>
            <p:cNvSpPr/>
            <p:nvPr/>
          </p:nvSpPr>
          <p:spPr bwMode="auto">
            <a:xfrm>
              <a:off x="5162658" y="40474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3" name="Oval 373"/>
            <p:cNvSpPr/>
            <p:nvPr/>
          </p:nvSpPr>
          <p:spPr bwMode="auto">
            <a:xfrm>
              <a:off x="5019948" y="38676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4" name="Oval 374"/>
            <p:cNvSpPr/>
            <p:nvPr/>
          </p:nvSpPr>
          <p:spPr bwMode="auto">
            <a:xfrm>
              <a:off x="5099231"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5" name="Oval 375"/>
            <p:cNvSpPr/>
            <p:nvPr/>
          </p:nvSpPr>
          <p:spPr bwMode="auto">
            <a:xfrm>
              <a:off x="526836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6" name="Oval 376"/>
            <p:cNvSpPr/>
            <p:nvPr/>
          </p:nvSpPr>
          <p:spPr bwMode="auto">
            <a:xfrm>
              <a:off x="5310653" y="40844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7" name="Oval 377"/>
            <p:cNvSpPr/>
            <p:nvPr/>
          </p:nvSpPr>
          <p:spPr bwMode="auto">
            <a:xfrm>
              <a:off x="5379365"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8" name="Oval 378"/>
            <p:cNvSpPr/>
            <p:nvPr/>
          </p:nvSpPr>
          <p:spPr bwMode="auto">
            <a:xfrm>
              <a:off x="5437506" y="397341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49" name="Oval 379"/>
            <p:cNvSpPr/>
            <p:nvPr/>
          </p:nvSpPr>
          <p:spPr bwMode="auto">
            <a:xfrm>
              <a:off x="5500933" y="407912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0" name="Oval 380"/>
            <p:cNvSpPr/>
            <p:nvPr/>
          </p:nvSpPr>
          <p:spPr bwMode="auto">
            <a:xfrm>
              <a:off x="5537932"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1" name="Oval 381"/>
            <p:cNvSpPr/>
            <p:nvPr/>
          </p:nvSpPr>
          <p:spPr bwMode="auto">
            <a:xfrm>
              <a:off x="5590787"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2" name="Oval 382"/>
            <p:cNvSpPr/>
            <p:nvPr/>
          </p:nvSpPr>
          <p:spPr bwMode="auto">
            <a:xfrm>
              <a:off x="5601358"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3" name="Oval 383"/>
            <p:cNvSpPr/>
            <p:nvPr/>
          </p:nvSpPr>
          <p:spPr bwMode="auto">
            <a:xfrm>
              <a:off x="5691213" y="38095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4" name="Oval 384"/>
            <p:cNvSpPr/>
            <p:nvPr/>
          </p:nvSpPr>
          <p:spPr bwMode="auto">
            <a:xfrm>
              <a:off x="5685927" y="392584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5" name="Oval 385"/>
            <p:cNvSpPr/>
            <p:nvPr/>
          </p:nvSpPr>
          <p:spPr bwMode="auto">
            <a:xfrm>
              <a:off x="5670070" y="40526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grpSp>
      <p:grpSp>
        <p:nvGrpSpPr>
          <p:cNvPr id="467" name="Group 299"/>
          <p:cNvGrpSpPr>
            <a:grpSpLocks/>
          </p:cNvGrpSpPr>
          <p:nvPr/>
        </p:nvGrpSpPr>
        <p:grpSpPr bwMode="auto">
          <a:xfrm flipH="1">
            <a:off x="2356771" y="4029498"/>
            <a:ext cx="1404938" cy="1939925"/>
            <a:chOff x="4343399" y="3783130"/>
            <a:chExt cx="1484974" cy="2050531"/>
          </a:xfrm>
          <a:solidFill>
            <a:srgbClr val="00A1FF"/>
          </a:solidFill>
        </p:grpSpPr>
        <p:sp>
          <p:nvSpPr>
            <p:cNvPr id="657" name="Oval 1160"/>
            <p:cNvSpPr/>
            <p:nvPr/>
          </p:nvSpPr>
          <p:spPr bwMode="auto">
            <a:xfrm>
              <a:off x="4348685" y="554321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8" name="Oval 1161"/>
            <p:cNvSpPr/>
            <p:nvPr/>
          </p:nvSpPr>
          <p:spPr bwMode="auto">
            <a:xfrm>
              <a:off x="4343399" y="56436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59" name="Oval 1162"/>
            <p:cNvSpPr/>
            <p:nvPr/>
          </p:nvSpPr>
          <p:spPr bwMode="auto">
            <a:xfrm>
              <a:off x="4359256" y="541636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0" name="Oval 1163"/>
            <p:cNvSpPr/>
            <p:nvPr/>
          </p:nvSpPr>
          <p:spPr bwMode="auto">
            <a:xfrm>
              <a:off x="4359256" y="528951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1" name="Oval 1164"/>
            <p:cNvSpPr/>
            <p:nvPr/>
          </p:nvSpPr>
          <p:spPr bwMode="auto">
            <a:xfrm>
              <a:off x="4359256" y="51996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2" name="Oval 1165"/>
            <p:cNvSpPr/>
            <p:nvPr/>
          </p:nvSpPr>
          <p:spPr bwMode="auto">
            <a:xfrm>
              <a:off x="4375112" y="50939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3" name="Oval 1166"/>
            <p:cNvSpPr/>
            <p:nvPr/>
          </p:nvSpPr>
          <p:spPr bwMode="auto">
            <a:xfrm>
              <a:off x="4385683" y="498823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4" name="Oval 1167"/>
            <p:cNvSpPr/>
            <p:nvPr/>
          </p:nvSpPr>
          <p:spPr bwMode="auto">
            <a:xfrm>
              <a:off x="4390969" y="488252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5" name="Oval 1168"/>
            <p:cNvSpPr/>
            <p:nvPr/>
          </p:nvSpPr>
          <p:spPr bwMode="auto">
            <a:xfrm>
              <a:off x="4390969" y="476095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6" name="Oval 1169"/>
            <p:cNvSpPr/>
            <p:nvPr/>
          </p:nvSpPr>
          <p:spPr bwMode="auto">
            <a:xfrm>
              <a:off x="4390969" y="46658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7" name="Oval 1170"/>
            <p:cNvSpPr/>
            <p:nvPr/>
          </p:nvSpPr>
          <p:spPr bwMode="auto">
            <a:xfrm>
              <a:off x="4406826" y="456010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8" name="Oval 1171"/>
            <p:cNvSpPr/>
            <p:nvPr/>
          </p:nvSpPr>
          <p:spPr bwMode="auto">
            <a:xfrm>
              <a:off x="4422682" y="446496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69" name="Oval 1172"/>
            <p:cNvSpPr/>
            <p:nvPr/>
          </p:nvSpPr>
          <p:spPr bwMode="auto">
            <a:xfrm>
              <a:off x="4449110" y="436982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0" name="Oval 1173"/>
            <p:cNvSpPr/>
            <p:nvPr/>
          </p:nvSpPr>
          <p:spPr bwMode="auto">
            <a:xfrm>
              <a:off x="4459681" y="42535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1" name="Oval 1174"/>
            <p:cNvSpPr/>
            <p:nvPr/>
          </p:nvSpPr>
          <p:spPr bwMode="auto">
            <a:xfrm>
              <a:off x="4512537" y="41795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2" name="Oval 1175"/>
            <p:cNvSpPr/>
            <p:nvPr/>
          </p:nvSpPr>
          <p:spPr bwMode="auto">
            <a:xfrm>
              <a:off x="4581249" y="420597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3" name="Oval 1176"/>
            <p:cNvSpPr/>
            <p:nvPr/>
          </p:nvSpPr>
          <p:spPr bwMode="auto">
            <a:xfrm>
              <a:off x="4586534" y="431697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4" name="Oval 1177"/>
            <p:cNvSpPr/>
            <p:nvPr/>
          </p:nvSpPr>
          <p:spPr bwMode="auto">
            <a:xfrm>
              <a:off x="4618248" y="437511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5" name="Oval 1178"/>
            <p:cNvSpPr/>
            <p:nvPr/>
          </p:nvSpPr>
          <p:spPr bwMode="auto">
            <a:xfrm>
              <a:off x="4665818" y="448082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6" name="Oval 1179"/>
            <p:cNvSpPr/>
            <p:nvPr/>
          </p:nvSpPr>
          <p:spPr bwMode="auto">
            <a:xfrm>
              <a:off x="4692245" y="45601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7" name="Oval 1180"/>
            <p:cNvSpPr/>
            <p:nvPr/>
          </p:nvSpPr>
          <p:spPr bwMode="auto">
            <a:xfrm>
              <a:off x="4776814" y="462353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8" name="Oval 1181"/>
            <p:cNvSpPr/>
            <p:nvPr/>
          </p:nvSpPr>
          <p:spPr bwMode="auto">
            <a:xfrm>
              <a:off x="4723959" y="467110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79" name="Oval 1182"/>
            <p:cNvSpPr/>
            <p:nvPr/>
          </p:nvSpPr>
          <p:spPr bwMode="auto">
            <a:xfrm>
              <a:off x="4718674" y="47345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0" name="Oval 1183"/>
            <p:cNvSpPr/>
            <p:nvPr/>
          </p:nvSpPr>
          <p:spPr bwMode="auto">
            <a:xfrm>
              <a:off x="4829670" y="473981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1" name="Oval 1184"/>
            <p:cNvSpPr/>
            <p:nvPr/>
          </p:nvSpPr>
          <p:spPr bwMode="auto">
            <a:xfrm>
              <a:off x="4739816" y="483495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2" name="Oval 1185"/>
            <p:cNvSpPr/>
            <p:nvPr/>
          </p:nvSpPr>
          <p:spPr bwMode="auto">
            <a:xfrm>
              <a:off x="4803242" y="493009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3" name="Oval 1186"/>
            <p:cNvSpPr/>
            <p:nvPr/>
          </p:nvSpPr>
          <p:spPr bwMode="auto">
            <a:xfrm>
              <a:off x="4850812"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4" name="Oval 1187"/>
            <p:cNvSpPr/>
            <p:nvPr/>
          </p:nvSpPr>
          <p:spPr bwMode="auto">
            <a:xfrm>
              <a:off x="4718674"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5" name="Oval 1188"/>
            <p:cNvSpPr/>
            <p:nvPr/>
          </p:nvSpPr>
          <p:spPr bwMode="auto">
            <a:xfrm>
              <a:off x="4782100" y="516794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6" name="Oval 1189"/>
            <p:cNvSpPr/>
            <p:nvPr/>
          </p:nvSpPr>
          <p:spPr bwMode="auto">
            <a:xfrm>
              <a:off x="4861383" y="522608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7" name="Oval 1190"/>
            <p:cNvSpPr/>
            <p:nvPr/>
          </p:nvSpPr>
          <p:spPr bwMode="auto">
            <a:xfrm>
              <a:off x="4676389" y="526837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8" name="Oval 1191"/>
            <p:cNvSpPr/>
            <p:nvPr/>
          </p:nvSpPr>
          <p:spPr bwMode="auto">
            <a:xfrm>
              <a:off x="4739816" y="537408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89" name="Oval 1192"/>
            <p:cNvSpPr/>
            <p:nvPr/>
          </p:nvSpPr>
          <p:spPr bwMode="auto">
            <a:xfrm>
              <a:off x="4856098" y="530537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0" name="Oval 1193"/>
            <p:cNvSpPr/>
            <p:nvPr/>
          </p:nvSpPr>
          <p:spPr bwMode="auto">
            <a:xfrm>
              <a:off x="4877240" y="542693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1" name="Oval 1194"/>
            <p:cNvSpPr/>
            <p:nvPr/>
          </p:nvSpPr>
          <p:spPr bwMode="auto">
            <a:xfrm>
              <a:off x="4665818" y="54797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2" name="Oval 1195"/>
            <p:cNvSpPr/>
            <p:nvPr/>
          </p:nvSpPr>
          <p:spPr bwMode="auto">
            <a:xfrm>
              <a:off x="4734530" y="557493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3" name="Oval 1196"/>
            <p:cNvSpPr/>
            <p:nvPr/>
          </p:nvSpPr>
          <p:spPr bwMode="auto">
            <a:xfrm>
              <a:off x="4861383" y="550093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4" name="Oval 1197"/>
            <p:cNvSpPr/>
            <p:nvPr/>
          </p:nvSpPr>
          <p:spPr bwMode="auto">
            <a:xfrm>
              <a:off x="4903667" y="56172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5" name="Oval 1198"/>
            <p:cNvSpPr/>
            <p:nvPr/>
          </p:nvSpPr>
          <p:spPr bwMode="auto">
            <a:xfrm>
              <a:off x="4634104" y="56859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6" name="Oval 1199"/>
            <p:cNvSpPr/>
            <p:nvPr/>
          </p:nvSpPr>
          <p:spPr bwMode="auto">
            <a:xfrm>
              <a:off x="4882524" y="569650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7" name="Oval 1200"/>
            <p:cNvSpPr/>
            <p:nvPr/>
          </p:nvSpPr>
          <p:spPr bwMode="auto">
            <a:xfrm>
              <a:off x="4840240" y="45231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8" name="Oval 1201"/>
            <p:cNvSpPr/>
            <p:nvPr/>
          </p:nvSpPr>
          <p:spPr bwMode="auto">
            <a:xfrm>
              <a:off x="4771528" y="441739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699" name="Oval 1202"/>
            <p:cNvSpPr/>
            <p:nvPr/>
          </p:nvSpPr>
          <p:spPr bwMode="auto">
            <a:xfrm>
              <a:off x="4871953" y="430640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0" name="Oval 1203"/>
            <p:cNvSpPr/>
            <p:nvPr/>
          </p:nvSpPr>
          <p:spPr bwMode="auto">
            <a:xfrm>
              <a:off x="4967093" y="43433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1" name="Oval 1204"/>
            <p:cNvSpPr/>
            <p:nvPr/>
          </p:nvSpPr>
          <p:spPr bwMode="auto">
            <a:xfrm>
              <a:off x="4697530" y="415840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2" name="Oval 1205"/>
            <p:cNvSpPr/>
            <p:nvPr/>
          </p:nvSpPr>
          <p:spPr bwMode="auto">
            <a:xfrm>
              <a:off x="4729243"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3" name="Oval 1206"/>
            <p:cNvSpPr/>
            <p:nvPr/>
          </p:nvSpPr>
          <p:spPr bwMode="auto">
            <a:xfrm>
              <a:off x="4819097" y="421654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4" name="Oval 1207"/>
            <p:cNvSpPr/>
            <p:nvPr/>
          </p:nvSpPr>
          <p:spPr bwMode="auto">
            <a:xfrm>
              <a:off x="4882524" y="411612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5" name="Oval 1208"/>
            <p:cNvSpPr/>
            <p:nvPr/>
          </p:nvSpPr>
          <p:spPr bwMode="auto">
            <a:xfrm>
              <a:off x="4829669" y="401040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6" name="Oval 1209"/>
            <p:cNvSpPr/>
            <p:nvPr/>
          </p:nvSpPr>
          <p:spPr bwMode="auto">
            <a:xfrm>
              <a:off x="487723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7" name="Oval 1210"/>
            <p:cNvSpPr/>
            <p:nvPr/>
          </p:nvSpPr>
          <p:spPr bwMode="auto">
            <a:xfrm>
              <a:off x="4951236" y="409497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8" name="Oval 1211"/>
            <p:cNvSpPr/>
            <p:nvPr/>
          </p:nvSpPr>
          <p:spPr bwMode="auto">
            <a:xfrm>
              <a:off x="5051662"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09" name="Oval 1212"/>
            <p:cNvSpPr/>
            <p:nvPr/>
          </p:nvSpPr>
          <p:spPr bwMode="auto">
            <a:xfrm>
              <a:off x="4940665"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0" name="Oval 1213"/>
            <p:cNvSpPr/>
            <p:nvPr/>
          </p:nvSpPr>
          <p:spPr bwMode="auto">
            <a:xfrm>
              <a:off x="4877239" y="37831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1" name="Oval 1214"/>
            <p:cNvSpPr/>
            <p:nvPr/>
          </p:nvSpPr>
          <p:spPr bwMode="auto">
            <a:xfrm>
              <a:off x="5062233" y="380427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2" name="Oval 1215"/>
            <p:cNvSpPr/>
            <p:nvPr/>
          </p:nvSpPr>
          <p:spPr bwMode="auto">
            <a:xfrm>
              <a:off x="5162658" y="40474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3" name="Oval 1216"/>
            <p:cNvSpPr/>
            <p:nvPr/>
          </p:nvSpPr>
          <p:spPr bwMode="auto">
            <a:xfrm>
              <a:off x="5019948" y="38676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4" name="Oval 1217"/>
            <p:cNvSpPr/>
            <p:nvPr/>
          </p:nvSpPr>
          <p:spPr bwMode="auto">
            <a:xfrm>
              <a:off x="5099231"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5" name="Oval 1218"/>
            <p:cNvSpPr/>
            <p:nvPr/>
          </p:nvSpPr>
          <p:spPr bwMode="auto">
            <a:xfrm>
              <a:off x="526836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6" name="Oval 1219"/>
            <p:cNvSpPr/>
            <p:nvPr/>
          </p:nvSpPr>
          <p:spPr bwMode="auto">
            <a:xfrm>
              <a:off x="5310653" y="40844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7" name="Oval 1220"/>
            <p:cNvSpPr/>
            <p:nvPr/>
          </p:nvSpPr>
          <p:spPr bwMode="auto">
            <a:xfrm>
              <a:off x="5379365"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8" name="Oval 1221"/>
            <p:cNvSpPr/>
            <p:nvPr/>
          </p:nvSpPr>
          <p:spPr bwMode="auto">
            <a:xfrm>
              <a:off x="5437506" y="397341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19" name="Oval 1222"/>
            <p:cNvSpPr/>
            <p:nvPr/>
          </p:nvSpPr>
          <p:spPr bwMode="auto">
            <a:xfrm>
              <a:off x="5500933" y="407912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20" name="Oval 1223"/>
            <p:cNvSpPr/>
            <p:nvPr/>
          </p:nvSpPr>
          <p:spPr bwMode="auto">
            <a:xfrm>
              <a:off x="5537932"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21" name="Oval 1224"/>
            <p:cNvSpPr/>
            <p:nvPr/>
          </p:nvSpPr>
          <p:spPr bwMode="auto">
            <a:xfrm>
              <a:off x="5590787"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22" name="Oval 1225"/>
            <p:cNvSpPr/>
            <p:nvPr/>
          </p:nvSpPr>
          <p:spPr bwMode="auto">
            <a:xfrm>
              <a:off x="5601358"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23" name="Oval 1226"/>
            <p:cNvSpPr/>
            <p:nvPr/>
          </p:nvSpPr>
          <p:spPr bwMode="auto">
            <a:xfrm>
              <a:off x="5691213" y="38095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24" name="Oval 1227"/>
            <p:cNvSpPr/>
            <p:nvPr/>
          </p:nvSpPr>
          <p:spPr bwMode="auto">
            <a:xfrm>
              <a:off x="5685927" y="392584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sp>
          <p:nvSpPr>
            <p:cNvPr id="725" name="Oval 1228"/>
            <p:cNvSpPr/>
            <p:nvPr/>
          </p:nvSpPr>
          <p:spPr bwMode="auto">
            <a:xfrm>
              <a:off x="5670070" y="40526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latin typeface="Arial"/>
                  <a:cs typeface="Arial"/>
                </a:rPr>
                <a:t> </a:t>
              </a:r>
            </a:p>
          </p:txBody>
        </p:sp>
      </p:grpSp>
      <p:grpSp>
        <p:nvGrpSpPr>
          <p:cNvPr id="474" name="Group 298"/>
          <p:cNvGrpSpPr>
            <a:grpSpLocks/>
          </p:cNvGrpSpPr>
          <p:nvPr/>
        </p:nvGrpSpPr>
        <p:grpSpPr bwMode="auto">
          <a:xfrm>
            <a:off x="1551072" y="5524923"/>
            <a:ext cx="6164263" cy="604837"/>
            <a:chOff x="709613" y="5451562"/>
            <a:chExt cx="7356475" cy="720725"/>
          </a:xfrm>
          <a:solidFill>
            <a:schemeClr val="accent2">
              <a:lumMod val="40000"/>
              <a:lumOff val="60000"/>
            </a:schemeClr>
          </a:solidFill>
          <a:scene3d>
            <a:camera prst="orthographicFront"/>
            <a:lightRig rig="threePt" dir="t">
              <a:rot lat="0" lon="0" rev="2400000"/>
            </a:lightRig>
          </a:scene3d>
        </p:grpSpPr>
        <p:grpSp>
          <p:nvGrpSpPr>
            <p:cNvPr id="475" name="Group 484"/>
            <p:cNvGrpSpPr>
              <a:grpSpLocks/>
            </p:cNvGrpSpPr>
            <p:nvPr/>
          </p:nvGrpSpPr>
          <p:grpSpPr bwMode="auto">
            <a:xfrm>
              <a:off x="709610" y="5451561"/>
              <a:ext cx="241298" cy="720725"/>
              <a:chOff x="418925" y="3913188"/>
              <a:chExt cx="240687" cy="721471"/>
            </a:xfrm>
            <a:grpFill/>
          </p:grpSpPr>
          <p:grpSp>
            <p:nvGrpSpPr>
              <p:cNvPr id="482" name="Group 447"/>
              <p:cNvGrpSpPr>
                <a:grpSpLocks/>
              </p:cNvGrpSpPr>
              <p:nvPr/>
            </p:nvGrpSpPr>
            <p:grpSpPr bwMode="auto">
              <a:xfrm>
                <a:off x="418925" y="3913188"/>
                <a:ext cx="207436" cy="480402"/>
                <a:chOff x="2039907" y="4515548"/>
                <a:chExt cx="207436" cy="480402"/>
              </a:xfrm>
              <a:grpFill/>
            </p:grpSpPr>
            <p:sp>
              <p:nvSpPr>
                <p:cNvPr id="101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1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14" name="Oval 86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83" name="Group 448"/>
              <p:cNvGrpSpPr>
                <a:grpSpLocks/>
              </p:cNvGrpSpPr>
              <p:nvPr/>
            </p:nvGrpSpPr>
            <p:grpSpPr bwMode="auto">
              <a:xfrm rot="10800000">
                <a:off x="452176" y="4154257"/>
                <a:ext cx="207436" cy="480402"/>
                <a:chOff x="2039907" y="4515548"/>
                <a:chExt cx="207436" cy="480402"/>
              </a:xfrm>
              <a:grpFill/>
            </p:grpSpPr>
            <p:sp>
              <p:nvSpPr>
                <p:cNvPr id="10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11" name="Oval 86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90" name="Group 485"/>
            <p:cNvGrpSpPr>
              <a:grpSpLocks/>
            </p:cNvGrpSpPr>
            <p:nvPr/>
          </p:nvGrpSpPr>
          <p:grpSpPr bwMode="auto">
            <a:xfrm>
              <a:off x="939700" y="5451561"/>
              <a:ext cx="239714" cy="720725"/>
              <a:chOff x="418925" y="3913188"/>
              <a:chExt cx="240687" cy="721471"/>
            </a:xfrm>
            <a:grpFill/>
          </p:grpSpPr>
          <p:grpSp>
            <p:nvGrpSpPr>
              <p:cNvPr id="491" name="Group 486"/>
              <p:cNvGrpSpPr>
                <a:grpSpLocks/>
              </p:cNvGrpSpPr>
              <p:nvPr/>
            </p:nvGrpSpPr>
            <p:grpSpPr bwMode="auto">
              <a:xfrm>
                <a:off x="418925" y="3913188"/>
                <a:ext cx="207436" cy="480402"/>
                <a:chOff x="2039907" y="4515548"/>
                <a:chExt cx="207436" cy="480402"/>
              </a:xfrm>
              <a:grpFill/>
            </p:grpSpPr>
            <p:sp>
              <p:nvSpPr>
                <p:cNvPr id="100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0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06" name="Oval 86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498" name="Group 487"/>
              <p:cNvGrpSpPr>
                <a:grpSpLocks/>
              </p:cNvGrpSpPr>
              <p:nvPr/>
            </p:nvGrpSpPr>
            <p:grpSpPr bwMode="auto">
              <a:xfrm rot="10800000">
                <a:off x="452176" y="4154257"/>
                <a:ext cx="207436" cy="480402"/>
                <a:chOff x="2039907" y="4515548"/>
                <a:chExt cx="207436" cy="480402"/>
              </a:xfrm>
              <a:grpFill/>
            </p:grpSpPr>
            <p:sp>
              <p:nvSpPr>
                <p:cNvPr id="10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1003" name="Oval 85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499" name="Group 494"/>
            <p:cNvGrpSpPr>
              <a:grpSpLocks/>
            </p:cNvGrpSpPr>
            <p:nvPr/>
          </p:nvGrpSpPr>
          <p:grpSpPr bwMode="auto">
            <a:xfrm>
              <a:off x="1168193" y="5451561"/>
              <a:ext cx="241298" cy="720725"/>
              <a:chOff x="418925" y="3913188"/>
              <a:chExt cx="240687" cy="721471"/>
            </a:xfrm>
            <a:grpFill/>
          </p:grpSpPr>
          <p:grpSp>
            <p:nvGrpSpPr>
              <p:cNvPr id="506" name="Group 495"/>
              <p:cNvGrpSpPr>
                <a:grpSpLocks/>
              </p:cNvGrpSpPr>
              <p:nvPr/>
            </p:nvGrpSpPr>
            <p:grpSpPr bwMode="auto">
              <a:xfrm>
                <a:off x="418925" y="3913188"/>
                <a:ext cx="207436" cy="480402"/>
                <a:chOff x="2039907" y="4515548"/>
                <a:chExt cx="207436" cy="480402"/>
              </a:xfrm>
              <a:grpFill/>
            </p:grpSpPr>
            <p:sp>
              <p:nvSpPr>
                <p:cNvPr id="99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9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98" name="Oval 85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07" name="Group 496"/>
              <p:cNvGrpSpPr>
                <a:grpSpLocks/>
              </p:cNvGrpSpPr>
              <p:nvPr/>
            </p:nvGrpSpPr>
            <p:grpSpPr bwMode="auto">
              <a:xfrm rot="10800000">
                <a:off x="452176" y="4154257"/>
                <a:ext cx="207436" cy="480402"/>
                <a:chOff x="2039907" y="4515548"/>
                <a:chExt cx="207436" cy="480402"/>
              </a:xfrm>
              <a:grpFill/>
            </p:grpSpPr>
            <p:sp>
              <p:nvSpPr>
                <p:cNvPr id="99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95" name="Oval 84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14" name="Group 503"/>
            <p:cNvGrpSpPr>
              <a:grpSpLocks/>
            </p:cNvGrpSpPr>
            <p:nvPr/>
          </p:nvGrpSpPr>
          <p:grpSpPr bwMode="auto">
            <a:xfrm>
              <a:off x="1398278" y="5451561"/>
              <a:ext cx="241298" cy="720725"/>
              <a:chOff x="418925" y="3913188"/>
              <a:chExt cx="240687" cy="721471"/>
            </a:xfrm>
            <a:grpFill/>
          </p:grpSpPr>
          <p:grpSp>
            <p:nvGrpSpPr>
              <p:cNvPr id="515" name="Group 504"/>
              <p:cNvGrpSpPr>
                <a:grpSpLocks/>
              </p:cNvGrpSpPr>
              <p:nvPr/>
            </p:nvGrpSpPr>
            <p:grpSpPr bwMode="auto">
              <a:xfrm>
                <a:off x="418925" y="3913188"/>
                <a:ext cx="207436" cy="480402"/>
                <a:chOff x="2039907" y="4515548"/>
                <a:chExt cx="207436" cy="480402"/>
              </a:xfrm>
              <a:grpFill/>
            </p:grpSpPr>
            <p:sp>
              <p:nvSpPr>
                <p:cNvPr id="98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8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90" name="Oval 84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22" name="Group 505"/>
              <p:cNvGrpSpPr>
                <a:grpSpLocks/>
              </p:cNvGrpSpPr>
              <p:nvPr/>
            </p:nvGrpSpPr>
            <p:grpSpPr bwMode="auto">
              <a:xfrm rot="10800000">
                <a:off x="452176" y="4154257"/>
                <a:ext cx="207436" cy="480402"/>
                <a:chOff x="2039907" y="4515548"/>
                <a:chExt cx="207436" cy="480402"/>
              </a:xfrm>
              <a:grpFill/>
            </p:grpSpPr>
            <p:sp>
              <p:nvSpPr>
                <p:cNvPr id="9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87" name="Oval 84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23" name="Group 512"/>
            <p:cNvGrpSpPr>
              <a:grpSpLocks/>
            </p:cNvGrpSpPr>
            <p:nvPr/>
          </p:nvGrpSpPr>
          <p:grpSpPr bwMode="auto">
            <a:xfrm>
              <a:off x="1628368" y="5451561"/>
              <a:ext cx="239714" cy="720725"/>
              <a:chOff x="418925" y="3913188"/>
              <a:chExt cx="240687" cy="721471"/>
            </a:xfrm>
            <a:grpFill/>
          </p:grpSpPr>
          <p:grpSp>
            <p:nvGrpSpPr>
              <p:cNvPr id="530" name="Group 513"/>
              <p:cNvGrpSpPr>
                <a:grpSpLocks/>
              </p:cNvGrpSpPr>
              <p:nvPr/>
            </p:nvGrpSpPr>
            <p:grpSpPr bwMode="auto">
              <a:xfrm>
                <a:off x="418925" y="3913188"/>
                <a:ext cx="207436" cy="480402"/>
                <a:chOff x="2039907" y="4515548"/>
                <a:chExt cx="207436" cy="480402"/>
              </a:xfrm>
              <a:grpFill/>
            </p:grpSpPr>
            <p:sp>
              <p:nvSpPr>
                <p:cNvPr id="98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8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82" name="Oval 83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31" name="Group 514"/>
              <p:cNvGrpSpPr>
                <a:grpSpLocks/>
              </p:cNvGrpSpPr>
              <p:nvPr/>
            </p:nvGrpSpPr>
            <p:grpSpPr bwMode="auto">
              <a:xfrm rot="10800000">
                <a:off x="452176" y="4154257"/>
                <a:ext cx="207436" cy="480402"/>
                <a:chOff x="2039907" y="4515548"/>
                <a:chExt cx="207436" cy="480402"/>
              </a:xfrm>
              <a:grpFill/>
            </p:grpSpPr>
            <p:sp>
              <p:nvSpPr>
                <p:cNvPr id="97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7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79" name="Oval 83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38" name="Group 521"/>
            <p:cNvGrpSpPr>
              <a:grpSpLocks/>
            </p:cNvGrpSpPr>
            <p:nvPr/>
          </p:nvGrpSpPr>
          <p:grpSpPr bwMode="auto">
            <a:xfrm>
              <a:off x="1856861" y="5451561"/>
              <a:ext cx="241298" cy="720725"/>
              <a:chOff x="418925" y="3913188"/>
              <a:chExt cx="240687" cy="721471"/>
            </a:xfrm>
            <a:grpFill/>
          </p:grpSpPr>
          <p:grpSp>
            <p:nvGrpSpPr>
              <p:cNvPr id="539" name="Group 522"/>
              <p:cNvGrpSpPr>
                <a:grpSpLocks/>
              </p:cNvGrpSpPr>
              <p:nvPr/>
            </p:nvGrpSpPr>
            <p:grpSpPr bwMode="auto">
              <a:xfrm>
                <a:off x="418925" y="3913188"/>
                <a:ext cx="207436" cy="480402"/>
                <a:chOff x="2039907" y="4515548"/>
                <a:chExt cx="207436" cy="480402"/>
              </a:xfrm>
              <a:grpFill/>
            </p:grpSpPr>
            <p:sp>
              <p:nvSpPr>
                <p:cNvPr id="9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74" name="Oval 82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46" name="Group 523"/>
              <p:cNvGrpSpPr>
                <a:grpSpLocks/>
              </p:cNvGrpSpPr>
              <p:nvPr/>
            </p:nvGrpSpPr>
            <p:grpSpPr bwMode="auto">
              <a:xfrm rot="10800000">
                <a:off x="452176" y="4154257"/>
                <a:ext cx="207436" cy="480402"/>
                <a:chOff x="2039907" y="4515548"/>
                <a:chExt cx="207436" cy="480402"/>
              </a:xfrm>
              <a:grpFill/>
            </p:grpSpPr>
            <p:sp>
              <p:nvSpPr>
                <p:cNvPr id="9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71" name="Oval 82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47" name="Group 530"/>
            <p:cNvGrpSpPr>
              <a:grpSpLocks/>
            </p:cNvGrpSpPr>
            <p:nvPr/>
          </p:nvGrpSpPr>
          <p:grpSpPr bwMode="auto">
            <a:xfrm>
              <a:off x="2086952" y="5451561"/>
              <a:ext cx="239714" cy="720725"/>
              <a:chOff x="418925" y="3913188"/>
              <a:chExt cx="240687" cy="721471"/>
            </a:xfrm>
            <a:grpFill/>
          </p:grpSpPr>
          <p:grpSp>
            <p:nvGrpSpPr>
              <p:cNvPr id="554" name="Group 531"/>
              <p:cNvGrpSpPr>
                <a:grpSpLocks/>
              </p:cNvGrpSpPr>
              <p:nvPr/>
            </p:nvGrpSpPr>
            <p:grpSpPr bwMode="auto">
              <a:xfrm>
                <a:off x="418925" y="3913188"/>
                <a:ext cx="207436" cy="480402"/>
                <a:chOff x="2039907" y="4515548"/>
                <a:chExt cx="207436" cy="480402"/>
              </a:xfrm>
              <a:grpFill/>
            </p:grpSpPr>
            <p:sp>
              <p:nvSpPr>
                <p:cNvPr id="9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66" name="Oval 82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55" name="Group 532"/>
              <p:cNvGrpSpPr>
                <a:grpSpLocks/>
              </p:cNvGrpSpPr>
              <p:nvPr/>
            </p:nvGrpSpPr>
            <p:grpSpPr bwMode="auto">
              <a:xfrm rot="10800000">
                <a:off x="452176" y="4154257"/>
                <a:ext cx="207436" cy="480402"/>
                <a:chOff x="2039907" y="4515548"/>
                <a:chExt cx="207436" cy="480402"/>
              </a:xfrm>
              <a:grpFill/>
            </p:grpSpPr>
            <p:sp>
              <p:nvSpPr>
                <p:cNvPr id="9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63" name="Oval 81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62" name="Group 539"/>
            <p:cNvGrpSpPr>
              <a:grpSpLocks/>
            </p:cNvGrpSpPr>
            <p:nvPr/>
          </p:nvGrpSpPr>
          <p:grpSpPr bwMode="auto">
            <a:xfrm>
              <a:off x="2315443" y="5451561"/>
              <a:ext cx="241298" cy="720725"/>
              <a:chOff x="418925" y="3913188"/>
              <a:chExt cx="240687" cy="721471"/>
            </a:xfrm>
            <a:grpFill/>
          </p:grpSpPr>
          <p:grpSp>
            <p:nvGrpSpPr>
              <p:cNvPr id="563" name="Group 540"/>
              <p:cNvGrpSpPr>
                <a:grpSpLocks/>
              </p:cNvGrpSpPr>
              <p:nvPr/>
            </p:nvGrpSpPr>
            <p:grpSpPr bwMode="auto">
              <a:xfrm>
                <a:off x="418925" y="3913188"/>
                <a:ext cx="207436" cy="480402"/>
                <a:chOff x="2039907" y="4515548"/>
                <a:chExt cx="207436" cy="480402"/>
              </a:xfrm>
              <a:grpFill/>
            </p:grpSpPr>
            <p:sp>
              <p:nvSpPr>
                <p:cNvPr id="95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58" name="Oval 81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70" name="Group 541"/>
              <p:cNvGrpSpPr>
                <a:grpSpLocks/>
              </p:cNvGrpSpPr>
              <p:nvPr/>
            </p:nvGrpSpPr>
            <p:grpSpPr bwMode="auto">
              <a:xfrm rot="10800000">
                <a:off x="452176" y="4154257"/>
                <a:ext cx="207436" cy="480402"/>
                <a:chOff x="2039907" y="4515548"/>
                <a:chExt cx="207436" cy="480402"/>
              </a:xfrm>
              <a:grpFill/>
            </p:grpSpPr>
            <p:sp>
              <p:nvSpPr>
                <p:cNvPr id="95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5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55" name="Oval 80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71" name="Group 548"/>
            <p:cNvGrpSpPr>
              <a:grpSpLocks/>
            </p:cNvGrpSpPr>
            <p:nvPr/>
          </p:nvGrpSpPr>
          <p:grpSpPr bwMode="auto">
            <a:xfrm>
              <a:off x="2545528" y="5451561"/>
              <a:ext cx="241298" cy="720725"/>
              <a:chOff x="418925" y="3913188"/>
              <a:chExt cx="240687" cy="721471"/>
            </a:xfrm>
            <a:grpFill/>
          </p:grpSpPr>
          <p:grpSp>
            <p:nvGrpSpPr>
              <p:cNvPr id="578" name="Group 549"/>
              <p:cNvGrpSpPr>
                <a:grpSpLocks/>
              </p:cNvGrpSpPr>
              <p:nvPr/>
            </p:nvGrpSpPr>
            <p:grpSpPr bwMode="auto">
              <a:xfrm>
                <a:off x="418925" y="3913188"/>
                <a:ext cx="207436" cy="480402"/>
                <a:chOff x="2039907" y="4515548"/>
                <a:chExt cx="207436" cy="480402"/>
              </a:xfrm>
              <a:grpFill/>
            </p:grpSpPr>
            <p:sp>
              <p:nvSpPr>
                <p:cNvPr id="9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50" name="Oval 80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579" name="Group 550"/>
              <p:cNvGrpSpPr>
                <a:grpSpLocks/>
              </p:cNvGrpSpPr>
              <p:nvPr/>
            </p:nvGrpSpPr>
            <p:grpSpPr bwMode="auto">
              <a:xfrm rot="10800000">
                <a:off x="452176" y="4154257"/>
                <a:ext cx="207436" cy="480402"/>
                <a:chOff x="2039907" y="4515548"/>
                <a:chExt cx="207436" cy="480402"/>
              </a:xfrm>
              <a:grpFill/>
            </p:grpSpPr>
            <p:sp>
              <p:nvSpPr>
                <p:cNvPr id="9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47" name="Oval 80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586" name="Group 557"/>
            <p:cNvGrpSpPr>
              <a:grpSpLocks/>
            </p:cNvGrpSpPr>
            <p:nvPr/>
          </p:nvGrpSpPr>
          <p:grpSpPr bwMode="auto">
            <a:xfrm>
              <a:off x="2775613" y="5451561"/>
              <a:ext cx="241298" cy="720725"/>
              <a:chOff x="418925" y="3913188"/>
              <a:chExt cx="240687" cy="721471"/>
            </a:xfrm>
            <a:grpFill/>
          </p:grpSpPr>
          <p:grpSp>
            <p:nvGrpSpPr>
              <p:cNvPr id="656" name="Group 558"/>
              <p:cNvGrpSpPr>
                <a:grpSpLocks/>
              </p:cNvGrpSpPr>
              <p:nvPr/>
            </p:nvGrpSpPr>
            <p:grpSpPr bwMode="auto">
              <a:xfrm>
                <a:off x="418925" y="3913188"/>
                <a:ext cx="207436" cy="480402"/>
                <a:chOff x="2039907" y="4515548"/>
                <a:chExt cx="207436" cy="480402"/>
              </a:xfrm>
              <a:grpFill/>
            </p:grpSpPr>
            <p:sp>
              <p:nvSpPr>
                <p:cNvPr id="94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4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42" name="Oval 79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26" name="Group 559"/>
              <p:cNvGrpSpPr>
                <a:grpSpLocks/>
              </p:cNvGrpSpPr>
              <p:nvPr/>
            </p:nvGrpSpPr>
            <p:grpSpPr bwMode="auto">
              <a:xfrm rot="10800000">
                <a:off x="452176" y="4154257"/>
                <a:ext cx="207436" cy="480402"/>
                <a:chOff x="2039907" y="4515548"/>
                <a:chExt cx="207436" cy="480402"/>
              </a:xfrm>
              <a:grpFill/>
            </p:grpSpPr>
            <p:sp>
              <p:nvSpPr>
                <p:cNvPr id="93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39" name="Oval 79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27" name="Group 566"/>
            <p:cNvGrpSpPr>
              <a:grpSpLocks/>
            </p:cNvGrpSpPr>
            <p:nvPr/>
          </p:nvGrpSpPr>
          <p:grpSpPr bwMode="auto">
            <a:xfrm>
              <a:off x="3005698" y="5451561"/>
              <a:ext cx="241298" cy="720725"/>
              <a:chOff x="418925" y="3913188"/>
              <a:chExt cx="240687" cy="721471"/>
            </a:xfrm>
            <a:grpFill/>
          </p:grpSpPr>
          <p:grpSp>
            <p:nvGrpSpPr>
              <p:cNvPr id="728" name="Group 567"/>
              <p:cNvGrpSpPr>
                <a:grpSpLocks/>
              </p:cNvGrpSpPr>
              <p:nvPr/>
            </p:nvGrpSpPr>
            <p:grpSpPr bwMode="auto">
              <a:xfrm>
                <a:off x="418925" y="3913188"/>
                <a:ext cx="207436" cy="480402"/>
                <a:chOff x="2039907" y="4515548"/>
                <a:chExt cx="207436" cy="480402"/>
              </a:xfrm>
              <a:grpFill/>
            </p:grpSpPr>
            <p:sp>
              <p:nvSpPr>
                <p:cNvPr id="9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34" name="Oval 78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29" name="Group 568"/>
              <p:cNvGrpSpPr>
                <a:grpSpLocks/>
              </p:cNvGrpSpPr>
              <p:nvPr/>
            </p:nvGrpSpPr>
            <p:grpSpPr bwMode="auto">
              <a:xfrm rot="10800000">
                <a:off x="452176" y="4154257"/>
                <a:ext cx="207436" cy="480402"/>
                <a:chOff x="2039907" y="4515548"/>
                <a:chExt cx="207436" cy="480402"/>
              </a:xfrm>
              <a:grpFill/>
            </p:grpSpPr>
            <p:sp>
              <p:nvSpPr>
                <p:cNvPr id="92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3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31" name="Oval 78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30" name="Group 575"/>
            <p:cNvGrpSpPr>
              <a:grpSpLocks/>
            </p:cNvGrpSpPr>
            <p:nvPr/>
          </p:nvGrpSpPr>
          <p:grpSpPr bwMode="auto">
            <a:xfrm>
              <a:off x="3235788" y="5451561"/>
              <a:ext cx="239714" cy="720725"/>
              <a:chOff x="418925" y="3913188"/>
              <a:chExt cx="240687" cy="721471"/>
            </a:xfrm>
            <a:grpFill/>
          </p:grpSpPr>
          <p:grpSp>
            <p:nvGrpSpPr>
              <p:cNvPr id="731" name="Group 576"/>
              <p:cNvGrpSpPr>
                <a:grpSpLocks/>
              </p:cNvGrpSpPr>
              <p:nvPr/>
            </p:nvGrpSpPr>
            <p:grpSpPr bwMode="auto">
              <a:xfrm>
                <a:off x="418925" y="3913188"/>
                <a:ext cx="207436" cy="480402"/>
                <a:chOff x="2039907" y="4515548"/>
                <a:chExt cx="207436" cy="480402"/>
              </a:xfrm>
              <a:grpFill/>
            </p:grpSpPr>
            <p:sp>
              <p:nvSpPr>
                <p:cNvPr id="9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26" name="Oval 78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32" name="Group 577"/>
              <p:cNvGrpSpPr>
                <a:grpSpLocks/>
              </p:cNvGrpSpPr>
              <p:nvPr/>
            </p:nvGrpSpPr>
            <p:grpSpPr bwMode="auto">
              <a:xfrm rot="10800000">
                <a:off x="452176" y="4154257"/>
                <a:ext cx="207436" cy="480402"/>
                <a:chOff x="2039907" y="4515548"/>
                <a:chExt cx="207436" cy="480402"/>
              </a:xfrm>
              <a:grpFill/>
            </p:grpSpPr>
            <p:sp>
              <p:nvSpPr>
                <p:cNvPr id="92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2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23" name="Oval 77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33" name="Group 584"/>
            <p:cNvGrpSpPr>
              <a:grpSpLocks/>
            </p:cNvGrpSpPr>
            <p:nvPr/>
          </p:nvGrpSpPr>
          <p:grpSpPr bwMode="auto">
            <a:xfrm>
              <a:off x="3464281" y="5451561"/>
              <a:ext cx="241298" cy="720725"/>
              <a:chOff x="418925" y="3913188"/>
              <a:chExt cx="240687" cy="721471"/>
            </a:xfrm>
            <a:grpFill/>
          </p:grpSpPr>
          <p:grpSp>
            <p:nvGrpSpPr>
              <p:cNvPr id="734" name="Group 585"/>
              <p:cNvGrpSpPr>
                <a:grpSpLocks/>
              </p:cNvGrpSpPr>
              <p:nvPr/>
            </p:nvGrpSpPr>
            <p:grpSpPr bwMode="auto">
              <a:xfrm>
                <a:off x="418925" y="3913188"/>
                <a:ext cx="207436" cy="480402"/>
                <a:chOff x="2039907" y="4515548"/>
                <a:chExt cx="207436" cy="480402"/>
              </a:xfrm>
              <a:grpFill/>
            </p:grpSpPr>
            <p:sp>
              <p:nvSpPr>
                <p:cNvPr id="9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18" name="Oval 77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35" name="Group 586"/>
              <p:cNvGrpSpPr>
                <a:grpSpLocks/>
              </p:cNvGrpSpPr>
              <p:nvPr/>
            </p:nvGrpSpPr>
            <p:grpSpPr bwMode="auto">
              <a:xfrm rot="10800000">
                <a:off x="452176" y="4154257"/>
                <a:ext cx="207436" cy="480402"/>
                <a:chOff x="2039907" y="4515548"/>
                <a:chExt cx="207436" cy="480402"/>
              </a:xfrm>
              <a:grpFill/>
            </p:grpSpPr>
            <p:sp>
              <p:nvSpPr>
                <p:cNvPr id="91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1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15" name="Oval 76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36" name="Group 593"/>
            <p:cNvGrpSpPr>
              <a:grpSpLocks/>
            </p:cNvGrpSpPr>
            <p:nvPr/>
          </p:nvGrpSpPr>
          <p:grpSpPr bwMode="auto">
            <a:xfrm>
              <a:off x="3694372" y="5451561"/>
              <a:ext cx="239714" cy="720725"/>
              <a:chOff x="418925" y="3913188"/>
              <a:chExt cx="240687" cy="721471"/>
            </a:xfrm>
            <a:grpFill/>
          </p:grpSpPr>
          <p:grpSp>
            <p:nvGrpSpPr>
              <p:cNvPr id="737" name="Group 594"/>
              <p:cNvGrpSpPr>
                <a:grpSpLocks/>
              </p:cNvGrpSpPr>
              <p:nvPr/>
            </p:nvGrpSpPr>
            <p:grpSpPr bwMode="auto">
              <a:xfrm>
                <a:off x="418925" y="3913188"/>
                <a:ext cx="207436" cy="480402"/>
                <a:chOff x="2039907" y="4515548"/>
                <a:chExt cx="207436" cy="480402"/>
              </a:xfrm>
              <a:grpFill/>
            </p:grpSpPr>
            <p:sp>
              <p:nvSpPr>
                <p:cNvPr id="9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10" name="Oval 76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38" name="Group 595"/>
              <p:cNvGrpSpPr>
                <a:grpSpLocks/>
              </p:cNvGrpSpPr>
              <p:nvPr/>
            </p:nvGrpSpPr>
            <p:grpSpPr bwMode="auto">
              <a:xfrm rot="10800000">
                <a:off x="452176" y="4154257"/>
                <a:ext cx="207436" cy="480402"/>
                <a:chOff x="2039907" y="4515548"/>
                <a:chExt cx="207436" cy="480402"/>
              </a:xfrm>
              <a:grpFill/>
            </p:grpSpPr>
            <p:sp>
              <p:nvSpPr>
                <p:cNvPr id="90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0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07" name="Oval 75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39" name="Group 602"/>
            <p:cNvGrpSpPr>
              <a:grpSpLocks/>
            </p:cNvGrpSpPr>
            <p:nvPr/>
          </p:nvGrpSpPr>
          <p:grpSpPr bwMode="auto">
            <a:xfrm>
              <a:off x="3922863" y="5451561"/>
              <a:ext cx="241298" cy="720725"/>
              <a:chOff x="418925" y="3913188"/>
              <a:chExt cx="240687" cy="721471"/>
            </a:xfrm>
            <a:grpFill/>
          </p:grpSpPr>
          <p:grpSp>
            <p:nvGrpSpPr>
              <p:cNvPr id="740" name="Group 603"/>
              <p:cNvGrpSpPr>
                <a:grpSpLocks/>
              </p:cNvGrpSpPr>
              <p:nvPr/>
            </p:nvGrpSpPr>
            <p:grpSpPr bwMode="auto">
              <a:xfrm>
                <a:off x="418925" y="3913188"/>
                <a:ext cx="207436" cy="480402"/>
                <a:chOff x="2039907" y="4515548"/>
                <a:chExt cx="207436" cy="480402"/>
              </a:xfrm>
              <a:grpFill/>
            </p:grpSpPr>
            <p:sp>
              <p:nvSpPr>
                <p:cNvPr id="90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0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902" name="Oval 73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41" name="Group 604"/>
              <p:cNvGrpSpPr>
                <a:grpSpLocks/>
              </p:cNvGrpSpPr>
              <p:nvPr/>
            </p:nvGrpSpPr>
            <p:grpSpPr bwMode="auto">
              <a:xfrm rot="10800000">
                <a:off x="452176" y="4154257"/>
                <a:ext cx="207436" cy="480402"/>
                <a:chOff x="2039907" y="4515548"/>
                <a:chExt cx="207436" cy="480402"/>
              </a:xfrm>
              <a:grpFill/>
            </p:grpSpPr>
            <p:sp>
              <p:nvSpPr>
                <p:cNvPr id="89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9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99" name="Oval 72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42" name="Group 611"/>
            <p:cNvGrpSpPr>
              <a:grpSpLocks/>
            </p:cNvGrpSpPr>
            <p:nvPr/>
          </p:nvGrpSpPr>
          <p:grpSpPr bwMode="auto">
            <a:xfrm>
              <a:off x="4152948" y="5451561"/>
              <a:ext cx="241298" cy="720725"/>
              <a:chOff x="418925" y="3913188"/>
              <a:chExt cx="240687" cy="721471"/>
            </a:xfrm>
            <a:grpFill/>
          </p:grpSpPr>
          <p:grpSp>
            <p:nvGrpSpPr>
              <p:cNvPr id="743" name="Group 612"/>
              <p:cNvGrpSpPr>
                <a:grpSpLocks/>
              </p:cNvGrpSpPr>
              <p:nvPr/>
            </p:nvGrpSpPr>
            <p:grpSpPr bwMode="auto">
              <a:xfrm>
                <a:off x="418925" y="3913188"/>
                <a:ext cx="207436" cy="480402"/>
                <a:chOff x="2039907" y="4515548"/>
                <a:chExt cx="207436" cy="480402"/>
              </a:xfrm>
              <a:grpFill/>
            </p:grpSpPr>
            <p:sp>
              <p:nvSpPr>
                <p:cNvPr id="89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9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94" name="Oval 71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44" name="Group 613"/>
              <p:cNvGrpSpPr>
                <a:grpSpLocks/>
              </p:cNvGrpSpPr>
              <p:nvPr/>
            </p:nvGrpSpPr>
            <p:grpSpPr bwMode="auto">
              <a:xfrm rot="10800000">
                <a:off x="452176" y="4154257"/>
                <a:ext cx="207436" cy="480402"/>
                <a:chOff x="2039907" y="4515548"/>
                <a:chExt cx="207436" cy="480402"/>
              </a:xfrm>
              <a:grpFill/>
            </p:grpSpPr>
            <p:sp>
              <p:nvSpPr>
                <p:cNvPr id="88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9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91" name="Oval 70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45" name="Group 620"/>
            <p:cNvGrpSpPr>
              <a:grpSpLocks/>
            </p:cNvGrpSpPr>
            <p:nvPr/>
          </p:nvGrpSpPr>
          <p:grpSpPr bwMode="auto">
            <a:xfrm>
              <a:off x="4383039" y="5451561"/>
              <a:ext cx="239714" cy="720725"/>
              <a:chOff x="418925" y="3913188"/>
              <a:chExt cx="240687" cy="721471"/>
            </a:xfrm>
            <a:grpFill/>
          </p:grpSpPr>
          <p:grpSp>
            <p:nvGrpSpPr>
              <p:cNvPr id="746" name="Group 621"/>
              <p:cNvGrpSpPr>
                <a:grpSpLocks/>
              </p:cNvGrpSpPr>
              <p:nvPr/>
            </p:nvGrpSpPr>
            <p:grpSpPr bwMode="auto">
              <a:xfrm>
                <a:off x="418925" y="3913188"/>
                <a:ext cx="207436" cy="480402"/>
                <a:chOff x="2039907" y="4515548"/>
                <a:chExt cx="207436" cy="480402"/>
              </a:xfrm>
              <a:grpFill/>
            </p:grpSpPr>
            <p:sp>
              <p:nvSpPr>
                <p:cNvPr id="88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8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86" name="Oval 69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47" name="Group 622"/>
              <p:cNvGrpSpPr>
                <a:grpSpLocks/>
              </p:cNvGrpSpPr>
              <p:nvPr/>
            </p:nvGrpSpPr>
            <p:grpSpPr bwMode="auto">
              <a:xfrm rot="10800000">
                <a:off x="452176" y="4154257"/>
                <a:ext cx="207436" cy="480402"/>
                <a:chOff x="2039907" y="4515548"/>
                <a:chExt cx="207436" cy="480402"/>
              </a:xfrm>
              <a:grpFill/>
            </p:grpSpPr>
            <p:sp>
              <p:nvSpPr>
                <p:cNvPr id="88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8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83" name="Oval 68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48" name="Group 629"/>
            <p:cNvGrpSpPr>
              <a:grpSpLocks/>
            </p:cNvGrpSpPr>
            <p:nvPr/>
          </p:nvGrpSpPr>
          <p:grpSpPr bwMode="auto">
            <a:xfrm>
              <a:off x="4611530" y="5451561"/>
              <a:ext cx="241298" cy="720725"/>
              <a:chOff x="418925" y="3913188"/>
              <a:chExt cx="240687" cy="721471"/>
            </a:xfrm>
            <a:grpFill/>
          </p:grpSpPr>
          <p:grpSp>
            <p:nvGrpSpPr>
              <p:cNvPr id="749" name="Group 630"/>
              <p:cNvGrpSpPr>
                <a:grpSpLocks/>
              </p:cNvGrpSpPr>
              <p:nvPr/>
            </p:nvGrpSpPr>
            <p:grpSpPr bwMode="auto">
              <a:xfrm>
                <a:off x="418925" y="3913188"/>
                <a:ext cx="207436" cy="480402"/>
                <a:chOff x="2039907" y="4515548"/>
                <a:chExt cx="207436" cy="480402"/>
              </a:xfrm>
              <a:grpFill/>
            </p:grpSpPr>
            <p:sp>
              <p:nvSpPr>
                <p:cNvPr id="87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7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78" name="Oval 66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50" name="Group 631"/>
              <p:cNvGrpSpPr>
                <a:grpSpLocks/>
              </p:cNvGrpSpPr>
              <p:nvPr/>
            </p:nvGrpSpPr>
            <p:grpSpPr bwMode="auto">
              <a:xfrm rot="10800000">
                <a:off x="452176" y="4154257"/>
                <a:ext cx="207436" cy="480402"/>
                <a:chOff x="2039907" y="4515548"/>
                <a:chExt cx="207436" cy="480402"/>
              </a:xfrm>
              <a:grpFill/>
            </p:grpSpPr>
            <p:sp>
              <p:nvSpPr>
                <p:cNvPr id="87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7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75" name="Oval 65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51" name="Group 638"/>
            <p:cNvGrpSpPr>
              <a:grpSpLocks/>
            </p:cNvGrpSpPr>
            <p:nvPr/>
          </p:nvGrpSpPr>
          <p:grpSpPr bwMode="auto">
            <a:xfrm>
              <a:off x="4841620" y="5451561"/>
              <a:ext cx="239714" cy="720725"/>
              <a:chOff x="418925" y="3913188"/>
              <a:chExt cx="240687" cy="721471"/>
            </a:xfrm>
            <a:grpFill/>
          </p:grpSpPr>
          <p:grpSp>
            <p:nvGrpSpPr>
              <p:cNvPr id="752" name="Group 639"/>
              <p:cNvGrpSpPr>
                <a:grpSpLocks/>
              </p:cNvGrpSpPr>
              <p:nvPr/>
            </p:nvGrpSpPr>
            <p:grpSpPr bwMode="auto">
              <a:xfrm>
                <a:off x="418925" y="3913188"/>
                <a:ext cx="207436" cy="480402"/>
                <a:chOff x="2039907" y="4515548"/>
                <a:chExt cx="207436" cy="480402"/>
              </a:xfrm>
              <a:grpFill/>
            </p:grpSpPr>
            <p:sp>
              <p:nvSpPr>
                <p:cNvPr id="86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6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70" name="Oval 64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53" name="Group 640"/>
              <p:cNvGrpSpPr>
                <a:grpSpLocks/>
              </p:cNvGrpSpPr>
              <p:nvPr/>
            </p:nvGrpSpPr>
            <p:grpSpPr bwMode="auto">
              <a:xfrm rot="10800000">
                <a:off x="452176" y="4154257"/>
                <a:ext cx="207436" cy="480402"/>
                <a:chOff x="2039907" y="4515548"/>
                <a:chExt cx="207436" cy="480402"/>
              </a:xfrm>
              <a:grpFill/>
            </p:grpSpPr>
            <p:sp>
              <p:nvSpPr>
                <p:cNvPr id="86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6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67" name="Oval 63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54" name="Group 647"/>
            <p:cNvGrpSpPr>
              <a:grpSpLocks/>
            </p:cNvGrpSpPr>
            <p:nvPr/>
          </p:nvGrpSpPr>
          <p:grpSpPr bwMode="auto">
            <a:xfrm>
              <a:off x="5070113" y="5451561"/>
              <a:ext cx="241298" cy="720725"/>
              <a:chOff x="418925" y="3913188"/>
              <a:chExt cx="240687" cy="721471"/>
            </a:xfrm>
            <a:grpFill/>
          </p:grpSpPr>
          <p:grpSp>
            <p:nvGrpSpPr>
              <p:cNvPr id="755" name="Group 648"/>
              <p:cNvGrpSpPr>
                <a:grpSpLocks/>
              </p:cNvGrpSpPr>
              <p:nvPr/>
            </p:nvGrpSpPr>
            <p:grpSpPr bwMode="auto">
              <a:xfrm>
                <a:off x="418925" y="3913188"/>
                <a:ext cx="207436" cy="480402"/>
                <a:chOff x="2039907" y="4515548"/>
                <a:chExt cx="207436" cy="480402"/>
              </a:xfrm>
              <a:grpFill/>
            </p:grpSpPr>
            <p:sp>
              <p:nvSpPr>
                <p:cNvPr id="86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6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62" name="Oval 620"/>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56" name="Group 649"/>
              <p:cNvGrpSpPr>
                <a:grpSpLocks/>
              </p:cNvGrpSpPr>
              <p:nvPr/>
            </p:nvGrpSpPr>
            <p:grpSpPr bwMode="auto">
              <a:xfrm rot="10800000">
                <a:off x="452176" y="4154257"/>
                <a:ext cx="207436" cy="480402"/>
                <a:chOff x="2039907" y="4515548"/>
                <a:chExt cx="207436" cy="480402"/>
              </a:xfrm>
              <a:grpFill/>
            </p:grpSpPr>
            <p:sp>
              <p:nvSpPr>
                <p:cNvPr id="85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5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59" name="Oval 61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57" name="Group 656"/>
            <p:cNvGrpSpPr>
              <a:grpSpLocks/>
            </p:cNvGrpSpPr>
            <p:nvPr/>
          </p:nvGrpSpPr>
          <p:grpSpPr bwMode="auto">
            <a:xfrm>
              <a:off x="5300198" y="5451561"/>
              <a:ext cx="241298" cy="720725"/>
              <a:chOff x="418925" y="3913188"/>
              <a:chExt cx="240687" cy="721471"/>
            </a:xfrm>
            <a:grpFill/>
          </p:grpSpPr>
          <p:grpSp>
            <p:nvGrpSpPr>
              <p:cNvPr id="758" name="Group 657"/>
              <p:cNvGrpSpPr>
                <a:grpSpLocks/>
              </p:cNvGrpSpPr>
              <p:nvPr/>
            </p:nvGrpSpPr>
            <p:grpSpPr bwMode="auto">
              <a:xfrm>
                <a:off x="418925" y="3913188"/>
                <a:ext cx="207436" cy="480402"/>
                <a:chOff x="2039907" y="4515548"/>
                <a:chExt cx="207436" cy="480402"/>
              </a:xfrm>
              <a:grpFill/>
            </p:grpSpPr>
            <p:sp>
              <p:nvSpPr>
                <p:cNvPr id="85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5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54" name="Oval 59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59" name="Group 658"/>
              <p:cNvGrpSpPr>
                <a:grpSpLocks/>
              </p:cNvGrpSpPr>
              <p:nvPr/>
            </p:nvGrpSpPr>
            <p:grpSpPr bwMode="auto">
              <a:xfrm rot="10800000">
                <a:off x="452176" y="4154257"/>
                <a:ext cx="207436" cy="480402"/>
                <a:chOff x="2039907" y="4515548"/>
                <a:chExt cx="207436" cy="480402"/>
              </a:xfrm>
              <a:grpFill/>
            </p:grpSpPr>
            <p:sp>
              <p:nvSpPr>
                <p:cNvPr id="84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5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51" name="Oval 58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60" name="Group 665"/>
            <p:cNvGrpSpPr>
              <a:grpSpLocks/>
            </p:cNvGrpSpPr>
            <p:nvPr/>
          </p:nvGrpSpPr>
          <p:grpSpPr bwMode="auto">
            <a:xfrm>
              <a:off x="5530288" y="5451561"/>
              <a:ext cx="239714" cy="720725"/>
              <a:chOff x="418925" y="3913188"/>
              <a:chExt cx="240687" cy="721471"/>
            </a:xfrm>
            <a:grpFill/>
          </p:grpSpPr>
          <p:grpSp>
            <p:nvGrpSpPr>
              <p:cNvPr id="767" name="Group 666"/>
              <p:cNvGrpSpPr>
                <a:grpSpLocks/>
              </p:cNvGrpSpPr>
              <p:nvPr/>
            </p:nvGrpSpPr>
            <p:grpSpPr bwMode="auto">
              <a:xfrm>
                <a:off x="418925" y="3913188"/>
                <a:ext cx="207436" cy="480402"/>
                <a:chOff x="2039907" y="4515548"/>
                <a:chExt cx="207436" cy="480402"/>
              </a:xfrm>
              <a:grpFill/>
            </p:grpSpPr>
            <p:sp>
              <p:nvSpPr>
                <p:cNvPr id="84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4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46" name="Oval 56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68" name="Group 667"/>
              <p:cNvGrpSpPr>
                <a:grpSpLocks/>
              </p:cNvGrpSpPr>
              <p:nvPr/>
            </p:nvGrpSpPr>
            <p:grpSpPr bwMode="auto">
              <a:xfrm rot="10800000">
                <a:off x="452176" y="4154257"/>
                <a:ext cx="207436" cy="480402"/>
                <a:chOff x="2039907" y="4515548"/>
                <a:chExt cx="207436" cy="480402"/>
              </a:xfrm>
              <a:grpFill/>
            </p:grpSpPr>
            <p:sp>
              <p:nvSpPr>
                <p:cNvPr id="84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4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43" name="Oval 55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75" name="Group 674"/>
            <p:cNvGrpSpPr>
              <a:grpSpLocks/>
            </p:cNvGrpSpPr>
            <p:nvPr/>
          </p:nvGrpSpPr>
          <p:grpSpPr bwMode="auto">
            <a:xfrm>
              <a:off x="5758781" y="5451561"/>
              <a:ext cx="241298" cy="720725"/>
              <a:chOff x="418925" y="3913188"/>
              <a:chExt cx="240687" cy="721471"/>
            </a:xfrm>
            <a:grpFill/>
          </p:grpSpPr>
          <p:grpSp>
            <p:nvGrpSpPr>
              <p:cNvPr id="776" name="Group 675"/>
              <p:cNvGrpSpPr>
                <a:grpSpLocks/>
              </p:cNvGrpSpPr>
              <p:nvPr/>
            </p:nvGrpSpPr>
            <p:grpSpPr bwMode="auto">
              <a:xfrm>
                <a:off x="418925" y="3913188"/>
                <a:ext cx="207436" cy="480402"/>
                <a:chOff x="2039907" y="4515548"/>
                <a:chExt cx="207436" cy="480402"/>
              </a:xfrm>
              <a:grpFill/>
            </p:grpSpPr>
            <p:sp>
              <p:nvSpPr>
                <p:cNvPr id="83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3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38" name="Oval 54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83" name="Group 676"/>
              <p:cNvGrpSpPr>
                <a:grpSpLocks/>
              </p:cNvGrpSpPr>
              <p:nvPr/>
            </p:nvGrpSpPr>
            <p:grpSpPr bwMode="auto">
              <a:xfrm rot="10800000">
                <a:off x="452176" y="4154257"/>
                <a:ext cx="207436" cy="480402"/>
                <a:chOff x="2039907" y="4515548"/>
                <a:chExt cx="207436" cy="480402"/>
              </a:xfrm>
              <a:grpFill/>
            </p:grpSpPr>
            <p:sp>
              <p:nvSpPr>
                <p:cNvPr id="83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3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35" name="Oval 53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84" name="Group 683"/>
            <p:cNvGrpSpPr>
              <a:grpSpLocks/>
            </p:cNvGrpSpPr>
            <p:nvPr/>
          </p:nvGrpSpPr>
          <p:grpSpPr bwMode="auto">
            <a:xfrm>
              <a:off x="5988872" y="5451561"/>
              <a:ext cx="239714" cy="720725"/>
              <a:chOff x="418925" y="3913188"/>
              <a:chExt cx="240687" cy="721471"/>
            </a:xfrm>
            <a:grpFill/>
          </p:grpSpPr>
          <p:grpSp>
            <p:nvGrpSpPr>
              <p:cNvPr id="791" name="Group 684"/>
              <p:cNvGrpSpPr>
                <a:grpSpLocks/>
              </p:cNvGrpSpPr>
              <p:nvPr/>
            </p:nvGrpSpPr>
            <p:grpSpPr bwMode="auto">
              <a:xfrm>
                <a:off x="418925" y="3913188"/>
                <a:ext cx="207436" cy="480402"/>
                <a:chOff x="2039907" y="4515548"/>
                <a:chExt cx="207436" cy="480402"/>
              </a:xfrm>
              <a:grpFill/>
            </p:grpSpPr>
            <p:sp>
              <p:nvSpPr>
                <p:cNvPr id="82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2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30" name="Oval 52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792" name="Group 685"/>
              <p:cNvGrpSpPr>
                <a:grpSpLocks/>
              </p:cNvGrpSpPr>
              <p:nvPr/>
            </p:nvGrpSpPr>
            <p:grpSpPr bwMode="auto">
              <a:xfrm rot="10800000">
                <a:off x="452176" y="4154257"/>
                <a:ext cx="207436" cy="480402"/>
                <a:chOff x="2039907" y="4515548"/>
                <a:chExt cx="207436" cy="480402"/>
              </a:xfrm>
              <a:grpFill/>
            </p:grpSpPr>
            <p:sp>
              <p:nvSpPr>
                <p:cNvPr id="82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2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27" name="Oval 51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799" name="Group 692"/>
            <p:cNvGrpSpPr>
              <a:grpSpLocks/>
            </p:cNvGrpSpPr>
            <p:nvPr/>
          </p:nvGrpSpPr>
          <p:grpSpPr bwMode="auto">
            <a:xfrm>
              <a:off x="6217363" y="5451561"/>
              <a:ext cx="241298" cy="720725"/>
              <a:chOff x="418925" y="3913188"/>
              <a:chExt cx="240687" cy="721471"/>
            </a:xfrm>
            <a:grpFill/>
          </p:grpSpPr>
          <p:grpSp>
            <p:nvGrpSpPr>
              <p:cNvPr id="800" name="Group 693"/>
              <p:cNvGrpSpPr>
                <a:grpSpLocks/>
              </p:cNvGrpSpPr>
              <p:nvPr/>
            </p:nvGrpSpPr>
            <p:grpSpPr bwMode="auto">
              <a:xfrm>
                <a:off x="418925" y="3913188"/>
                <a:ext cx="207436" cy="480402"/>
                <a:chOff x="2039907" y="4515548"/>
                <a:chExt cx="207436" cy="480402"/>
              </a:xfrm>
              <a:grpFill/>
            </p:grpSpPr>
            <p:sp>
              <p:nvSpPr>
                <p:cNvPr id="82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2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22" name="Oval 49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07" name="Group 694"/>
              <p:cNvGrpSpPr>
                <a:grpSpLocks/>
              </p:cNvGrpSpPr>
              <p:nvPr/>
            </p:nvGrpSpPr>
            <p:grpSpPr bwMode="auto">
              <a:xfrm rot="10800000">
                <a:off x="452176" y="4154257"/>
                <a:ext cx="207436" cy="480402"/>
                <a:chOff x="2039907" y="4515548"/>
                <a:chExt cx="207436" cy="480402"/>
              </a:xfrm>
              <a:grpFill/>
            </p:grpSpPr>
            <p:sp>
              <p:nvSpPr>
                <p:cNvPr id="81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1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19" name="Oval 48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08" name="Group 701"/>
            <p:cNvGrpSpPr>
              <a:grpSpLocks/>
            </p:cNvGrpSpPr>
            <p:nvPr/>
          </p:nvGrpSpPr>
          <p:grpSpPr bwMode="auto">
            <a:xfrm>
              <a:off x="6447448" y="5451561"/>
              <a:ext cx="241298" cy="720725"/>
              <a:chOff x="418925" y="3913188"/>
              <a:chExt cx="240687" cy="721471"/>
            </a:xfrm>
            <a:grpFill/>
          </p:grpSpPr>
          <p:grpSp>
            <p:nvGrpSpPr>
              <p:cNvPr id="815" name="Group 702"/>
              <p:cNvGrpSpPr>
                <a:grpSpLocks/>
              </p:cNvGrpSpPr>
              <p:nvPr/>
            </p:nvGrpSpPr>
            <p:grpSpPr bwMode="auto">
              <a:xfrm>
                <a:off x="418925" y="3913188"/>
                <a:ext cx="207436" cy="480402"/>
                <a:chOff x="2039907" y="4515548"/>
                <a:chExt cx="207436" cy="480402"/>
              </a:xfrm>
              <a:grpFill/>
            </p:grpSpPr>
            <p:sp>
              <p:nvSpPr>
                <p:cNvPr id="81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1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14" name="Oval 482"/>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16" name="Group 703"/>
              <p:cNvGrpSpPr>
                <a:grpSpLocks/>
              </p:cNvGrpSpPr>
              <p:nvPr/>
            </p:nvGrpSpPr>
            <p:grpSpPr bwMode="auto">
              <a:xfrm rot="10800000">
                <a:off x="452176" y="4154257"/>
                <a:ext cx="207436" cy="480402"/>
                <a:chOff x="2039907" y="4515548"/>
                <a:chExt cx="207436" cy="480402"/>
              </a:xfrm>
              <a:grpFill/>
            </p:grpSpPr>
            <p:sp>
              <p:nvSpPr>
                <p:cNvPr id="8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11" name="Oval 479"/>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23" name="Group 710"/>
            <p:cNvGrpSpPr>
              <a:grpSpLocks/>
            </p:cNvGrpSpPr>
            <p:nvPr/>
          </p:nvGrpSpPr>
          <p:grpSpPr bwMode="auto">
            <a:xfrm>
              <a:off x="6677539" y="5451561"/>
              <a:ext cx="239714" cy="720725"/>
              <a:chOff x="418925" y="3913188"/>
              <a:chExt cx="240687" cy="721471"/>
            </a:xfrm>
            <a:grpFill/>
          </p:grpSpPr>
          <p:grpSp>
            <p:nvGrpSpPr>
              <p:cNvPr id="824" name="Group 711"/>
              <p:cNvGrpSpPr>
                <a:grpSpLocks/>
              </p:cNvGrpSpPr>
              <p:nvPr/>
            </p:nvGrpSpPr>
            <p:grpSpPr bwMode="auto">
              <a:xfrm>
                <a:off x="418925" y="3913188"/>
                <a:ext cx="207436" cy="480402"/>
                <a:chOff x="2039907" y="4515548"/>
                <a:chExt cx="207436" cy="480402"/>
              </a:xfrm>
              <a:grpFill/>
            </p:grpSpPr>
            <p:sp>
              <p:nvSpPr>
                <p:cNvPr id="80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0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06" name="Oval 47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31" name="Group 712"/>
              <p:cNvGrpSpPr>
                <a:grpSpLocks/>
              </p:cNvGrpSpPr>
              <p:nvPr/>
            </p:nvGrpSpPr>
            <p:grpSpPr bwMode="auto">
              <a:xfrm rot="10800000">
                <a:off x="452176" y="4154257"/>
                <a:ext cx="207436" cy="480402"/>
                <a:chOff x="2039907" y="4515548"/>
                <a:chExt cx="207436" cy="480402"/>
              </a:xfrm>
              <a:grpFill/>
            </p:grpSpPr>
            <p:sp>
              <p:nvSpPr>
                <p:cNvPr id="8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803" name="Oval 471"/>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32" name="Group 719"/>
            <p:cNvGrpSpPr>
              <a:grpSpLocks/>
            </p:cNvGrpSpPr>
            <p:nvPr/>
          </p:nvGrpSpPr>
          <p:grpSpPr bwMode="auto">
            <a:xfrm>
              <a:off x="6906030" y="5451561"/>
              <a:ext cx="241298" cy="720725"/>
              <a:chOff x="418925" y="3913188"/>
              <a:chExt cx="240687" cy="721471"/>
            </a:xfrm>
            <a:grpFill/>
          </p:grpSpPr>
          <p:grpSp>
            <p:nvGrpSpPr>
              <p:cNvPr id="839" name="Group 720"/>
              <p:cNvGrpSpPr>
                <a:grpSpLocks/>
              </p:cNvGrpSpPr>
              <p:nvPr/>
            </p:nvGrpSpPr>
            <p:grpSpPr bwMode="auto">
              <a:xfrm>
                <a:off x="418925" y="3913188"/>
                <a:ext cx="207436" cy="480402"/>
                <a:chOff x="2039907" y="4515548"/>
                <a:chExt cx="207436" cy="480402"/>
              </a:xfrm>
              <a:grpFill/>
            </p:grpSpPr>
            <p:sp>
              <p:nvSpPr>
                <p:cNvPr id="79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9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98" name="Oval 46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40" name="Group 721"/>
              <p:cNvGrpSpPr>
                <a:grpSpLocks/>
              </p:cNvGrpSpPr>
              <p:nvPr/>
            </p:nvGrpSpPr>
            <p:grpSpPr bwMode="auto">
              <a:xfrm rot="10800000">
                <a:off x="452176" y="4154257"/>
                <a:ext cx="207436" cy="480402"/>
                <a:chOff x="2039907" y="4515548"/>
                <a:chExt cx="207436" cy="480402"/>
              </a:xfrm>
              <a:grpFill/>
            </p:grpSpPr>
            <p:sp>
              <p:nvSpPr>
                <p:cNvPr id="79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95" name="Oval 46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47" name="Group 728"/>
            <p:cNvGrpSpPr>
              <a:grpSpLocks/>
            </p:cNvGrpSpPr>
            <p:nvPr/>
          </p:nvGrpSpPr>
          <p:grpSpPr bwMode="auto">
            <a:xfrm>
              <a:off x="7136120" y="5451561"/>
              <a:ext cx="239714" cy="720725"/>
              <a:chOff x="418925" y="3913188"/>
              <a:chExt cx="240687" cy="721471"/>
            </a:xfrm>
            <a:grpFill/>
          </p:grpSpPr>
          <p:grpSp>
            <p:nvGrpSpPr>
              <p:cNvPr id="848" name="Group 729"/>
              <p:cNvGrpSpPr>
                <a:grpSpLocks/>
              </p:cNvGrpSpPr>
              <p:nvPr/>
            </p:nvGrpSpPr>
            <p:grpSpPr bwMode="auto">
              <a:xfrm>
                <a:off x="418925" y="3913188"/>
                <a:ext cx="207436" cy="480402"/>
                <a:chOff x="2039907" y="4515548"/>
                <a:chExt cx="207436" cy="480402"/>
              </a:xfrm>
              <a:grpFill/>
            </p:grpSpPr>
            <p:sp>
              <p:nvSpPr>
                <p:cNvPr id="78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8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90" name="Oval 458"/>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55" name="Group 730"/>
              <p:cNvGrpSpPr>
                <a:grpSpLocks/>
              </p:cNvGrpSpPr>
              <p:nvPr/>
            </p:nvGrpSpPr>
            <p:grpSpPr bwMode="auto">
              <a:xfrm rot="10800000">
                <a:off x="452176" y="4154257"/>
                <a:ext cx="207436" cy="480402"/>
                <a:chOff x="2039907" y="4515548"/>
                <a:chExt cx="207436" cy="480402"/>
              </a:xfrm>
              <a:grpFill/>
            </p:grpSpPr>
            <p:sp>
              <p:nvSpPr>
                <p:cNvPr id="7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87" name="Oval 455"/>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56" name="Group 737"/>
            <p:cNvGrpSpPr>
              <a:grpSpLocks/>
            </p:cNvGrpSpPr>
            <p:nvPr/>
          </p:nvGrpSpPr>
          <p:grpSpPr bwMode="auto">
            <a:xfrm>
              <a:off x="7364613" y="5451561"/>
              <a:ext cx="241298" cy="720725"/>
              <a:chOff x="418925" y="3913188"/>
              <a:chExt cx="240687" cy="721471"/>
            </a:xfrm>
            <a:grpFill/>
          </p:grpSpPr>
          <p:grpSp>
            <p:nvGrpSpPr>
              <p:cNvPr id="863" name="Group 738"/>
              <p:cNvGrpSpPr>
                <a:grpSpLocks/>
              </p:cNvGrpSpPr>
              <p:nvPr/>
            </p:nvGrpSpPr>
            <p:grpSpPr bwMode="auto">
              <a:xfrm>
                <a:off x="418925" y="3913188"/>
                <a:ext cx="207436" cy="480402"/>
                <a:chOff x="2039907" y="4515548"/>
                <a:chExt cx="207436" cy="480402"/>
              </a:xfrm>
              <a:grpFill/>
            </p:grpSpPr>
            <p:sp>
              <p:nvSpPr>
                <p:cNvPr id="78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8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82" name="Oval 44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64" name="Group 739"/>
              <p:cNvGrpSpPr>
                <a:grpSpLocks/>
              </p:cNvGrpSpPr>
              <p:nvPr/>
            </p:nvGrpSpPr>
            <p:grpSpPr bwMode="auto">
              <a:xfrm rot="10800000">
                <a:off x="452176" y="4154257"/>
                <a:ext cx="207436" cy="480402"/>
                <a:chOff x="2039907" y="4515548"/>
                <a:chExt cx="207436" cy="480402"/>
              </a:xfrm>
              <a:grpFill/>
            </p:grpSpPr>
            <p:sp>
              <p:nvSpPr>
                <p:cNvPr id="77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7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79" name="Oval 44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71" name="Group 746"/>
            <p:cNvGrpSpPr>
              <a:grpSpLocks/>
            </p:cNvGrpSpPr>
            <p:nvPr/>
          </p:nvGrpSpPr>
          <p:grpSpPr bwMode="auto">
            <a:xfrm>
              <a:off x="7594698" y="5451561"/>
              <a:ext cx="241298" cy="720725"/>
              <a:chOff x="418925" y="3913188"/>
              <a:chExt cx="240687" cy="721471"/>
            </a:xfrm>
            <a:grpFill/>
          </p:grpSpPr>
          <p:grpSp>
            <p:nvGrpSpPr>
              <p:cNvPr id="872" name="Group 747"/>
              <p:cNvGrpSpPr>
                <a:grpSpLocks/>
              </p:cNvGrpSpPr>
              <p:nvPr/>
            </p:nvGrpSpPr>
            <p:grpSpPr bwMode="auto">
              <a:xfrm>
                <a:off x="418925" y="3913188"/>
                <a:ext cx="207436" cy="480402"/>
                <a:chOff x="2039907" y="4515548"/>
                <a:chExt cx="207436" cy="480402"/>
              </a:xfrm>
              <a:grpFill/>
            </p:grpSpPr>
            <p:sp>
              <p:nvSpPr>
                <p:cNvPr id="7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74" name="Oval 437"/>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79" name="Group 748"/>
              <p:cNvGrpSpPr>
                <a:grpSpLocks/>
              </p:cNvGrpSpPr>
              <p:nvPr/>
            </p:nvGrpSpPr>
            <p:grpSpPr bwMode="auto">
              <a:xfrm rot="10800000">
                <a:off x="452176" y="4154257"/>
                <a:ext cx="207436" cy="480402"/>
                <a:chOff x="2039907" y="4515548"/>
                <a:chExt cx="207436" cy="480402"/>
              </a:xfrm>
              <a:grpFill/>
            </p:grpSpPr>
            <p:sp>
              <p:nvSpPr>
                <p:cNvPr id="7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71" name="Oval 434"/>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nvGrpSpPr>
            <p:cNvPr id="880" name="Group 755"/>
            <p:cNvGrpSpPr>
              <a:grpSpLocks/>
            </p:cNvGrpSpPr>
            <p:nvPr/>
          </p:nvGrpSpPr>
          <p:grpSpPr bwMode="auto">
            <a:xfrm>
              <a:off x="7824785" y="5451561"/>
              <a:ext cx="241298" cy="720725"/>
              <a:chOff x="418925" y="3913188"/>
              <a:chExt cx="240687" cy="721471"/>
            </a:xfrm>
            <a:grpFill/>
          </p:grpSpPr>
          <p:grpSp>
            <p:nvGrpSpPr>
              <p:cNvPr id="887" name="Group 756"/>
              <p:cNvGrpSpPr>
                <a:grpSpLocks/>
              </p:cNvGrpSpPr>
              <p:nvPr/>
            </p:nvGrpSpPr>
            <p:grpSpPr bwMode="auto">
              <a:xfrm>
                <a:off x="418925" y="3913188"/>
                <a:ext cx="207436" cy="480402"/>
                <a:chOff x="2039907" y="4515548"/>
                <a:chExt cx="207436" cy="480402"/>
              </a:xfrm>
              <a:grpFill/>
            </p:grpSpPr>
            <p:sp>
              <p:nvSpPr>
                <p:cNvPr id="7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66" name="Oval 426"/>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nvGrpSpPr>
              <p:cNvPr id="888" name="Group 757"/>
              <p:cNvGrpSpPr>
                <a:grpSpLocks/>
              </p:cNvGrpSpPr>
              <p:nvPr/>
            </p:nvGrpSpPr>
            <p:grpSpPr bwMode="auto">
              <a:xfrm rot="10800000">
                <a:off x="452176" y="4154257"/>
                <a:ext cx="207436" cy="480402"/>
                <a:chOff x="2039907" y="4515548"/>
                <a:chExt cx="207436" cy="480402"/>
              </a:xfrm>
              <a:grpFill/>
            </p:grpSpPr>
            <p:sp>
              <p:nvSpPr>
                <p:cNvPr id="7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grpFill/>
                <a:ln w="0">
                  <a:noFill/>
                  <a:prstDash val="solid"/>
                  <a:round/>
                  <a:headEnd/>
                  <a:tailEnd/>
                </a:ln>
                <a:sp3d>
                  <a:bevelT w="50800" h="50800"/>
                </a:sp3d>
              </p:spPr>
              <p:txBody>
                <a:bodyPr/>
                <a:lstStyle/>
                <a:p>
                  <a:pPr>
                    <a:defRPr/>
                  </a:pPr>
                  <a:endParaRPr lang="en-US" u="sng">
                    <a:latin typeface="Arial" charset="0"/>
                    <a:cs typeface="Arial" charset="0"/>
                  </a:endParaRPr>
                </a:p>
              </p:txBody>
            </p:sp>
            <p:sp>
              <p:nvSpPr>
                <p:cNvPr id="763" name="Oval 423"/>
                <p:cNvSpPr/>
                <p:nvPr/>
              </p:nvSpPr>
              <p:spPr>
                <a:xfrm>
                  <a:off x="2039907" y="4515548"/>
                  <a:ext cx="207436" cy="207436"/>
                </a:xfrm>
                <a:prstGeom prst="ellipse">
                  <a:avLst/>
                </a:prstGeom>
                <a:grp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a:solidFill>
                      <a:schemeClr val="tx1"/>
                    </a:solidFill>
                  </a:endParaRPr>
                </a:p>
              </p:txBody>
            </p:sp>
          </p:grpSp>
        </p:grpSp>
      </p:grpSp>
      <p:grpSp>
        <p:nvGrpSpPr>
          <p:cNvPr id="895" name="Group 1250"/>
          <p:cNvGrpSpPr>
            <a:grpSpLocks/>
          </p:cNvGrpSpPr>
          <p:nvPr/>
        </p:nvGrpSpPr>
        <p:grpSpPr bwMode="auto">
          <a:xfrm>
            <a:off x="3741738" y="3758705"/>
            <a:ext cx="1454150" cy="947738"/>
            <a:chOff x="3790603" y="3925975"/>
            <a:chExt cx="1454727" cy="948399"/>
          </a:xfrm>
        </p:grpSpPr>
        <p:sp>
          <p:nvSpPr>
            <p:cNvPr id="9233" name="Rectangle 1240"/>
            <p:cNvSpPr>
              <a:spLocks noChangeArrowheads="1"/>
            </p:cNvSpPr>
            <p:nvPr/>
          </p:nvSpPr>
          <p:spPr bwMode="auto">
            <a:xfrm>
              <a:off x="3988614" y="3925975"/>
              <a:ext cx="1057119" cy="33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r>
                <a:rPr lang="en-US" altLang="tr-TR" sz="1600" b="1" dirty="0"/>
                <a:t>GPI </a:t>
              </a:r>
              <a:r>
                <a:rPr lang="tr-TR" altLang="tr-TR" sz="1600" b="1" dirty="0"/>
                <a:t>çıpa</a:t>
              </a:r>
              <a:endParaRPr lang="en-US" altLang="tr-TR" sz="1600" b="1" dirty="0"/>
            </a:p>
          </p:txBody>
        </p:sp>
        <p:grpSp>
          <p:nvGrpSpPr>
            <p:cNvPr id="896" name="Group 1249"/>
            <p:cNvGrpSpPr>
              <a:grpSpLocks/>
            </p:cNvGrpSpPr>
            <p:nvPr/>
          </p:nvGrpSpPr>
          <p:grpSpPr bwMode="auto">
            <a:xfrm>
              <a:off x="3790603" y="4256216"/>
              <a:ext cx="1454727" cy="618158"/>
              <a:chOff x="3790603" y="4256216"/>
              <a:chExt cx="1454727" cy="618158"/>
            </a:xfrm>
          </p:grpSpPr>
          <p:cxnSp>
            <p:nvCxnSpPr>
              <p:cNvPr id="9235" name="Straight Connector 1242"/>
              <p:cNvCxnSpPr>
                <a:cxnSpLocks noChangeShapeType="1"/>
              </p:cNvCxnSpPr>
              <p:nvPr/>
            </p:nvCxnSpPr>
            <p:spPr bwMode="auto">
              <a:xfrm rot="5400000">
                <a:off x="3847284" y="4207848"/>
                <a:ext cx="609845" cy="723207"/>
              </a:xfrm>
              <a:prstGeom prst="line">
                <a:avLst/>
              </a:prstGeom>
              <a:noFill/>
              <a:ln w="44450" cap="rnd">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236" name="Straight Connector 1244"/>
              <p:cNvCxnSpPr>
                <a:cxnSpLocks noChangeShapeType="1"/>
              </p:cNvCxnSpPr>
              <p:nvPr/>
            </p:nvCxnSpPr>
            <p:spPr bwMode="auto">
              <a:xfrm rot="16200000" flipH="1">
                <a:off x="4578804" y="4199535"/>
                <a:ext cx="609845" cy="723207"/>
              </a:xfrm>
              <a:prstGeom prst="line">
                <a:avLst/>
              </a:prstGeom>
              <a:noFill/>
              <a:ln w="44450" cap="rnd">
                <a:solidFill>
                  <a:schemeClr val="tx1"/>
                </a:solidFill>
                <a:round/>
                <a:headEnd/>
                <a:tailEnd type="triangle" w="med" len="med"/>
              </a:ln>
              <a:extLst>
                <a:ext uri="{909E8E84-426E-40DD-AFC4-6F175D3DCCD1}">
                  <a14:hiddenFill xmlns:a14="http://schemas.microsoft.com/office/drawing/2010/main">
                    <a:noFill/>
                  </a14:hiddenFill>
                </a:ext>
              </a:extLst>
            </p:spPr>
          </p:cxnSp>
        </p:grpSp>
      </p:grpSp>
      <p:pic>
        <p:nvPicPr>
          <p:cNvPr id="1020" name="Picture 20"/>
          <p:cNvPicPr>
            <a:picLocks noChangeAspect="1" noChangeArrowheads="1"/>
          </p:cNvPicPr>
          <p:nvPr/>
        </p:nvPicPr>
        <p:blipFill>
          <a:blip r:embed="rId2"/>
          <a:srcRect/>
          <a:stretch>
            <a:fillRect/>
          </a:stretch>
        </p:blipFill>
        <p:spPr bwMode="auto">
          <a:xfrm>
            <a:off x="6182677" y="984260"/>
            <a:ext cx="2613442" cy="2717379"/>
          </a:xfrm>
          <a:prstGeom prst="rect">
            <a:avLst/>
          </a:prstGeom>
          <a:noFill/>
          <a:ln w="28575"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pic>
        <p:nvPicPr>
          <p:cNvPr id="1021" name="Picture 19"/>
          <p:cNvPicPr>
            <a:picLocks noChangeAspect="1" noChangeArrowheads="1"/>
          </p:cNvPicPr>
          <p:nvPr/>
        </p:nvPicPr>
        <p:blipFill>
          <a:blip r:embed="rId3"/>
          <a:srcRect/>
          <a:stretch>
            <a:fillRect/>
          </a:stretch>
        </p:blipFill>
        <p:spPr bwMode="auto">
          <a:xfrm>
            <a:off x="483354" y="970677"/>
            <a:ext cx="2497401" cy="2680078"/>
          </a:xfrm>
          <a:prstGeom prst="rect">
            <a:avLst/>
          </a:prstGeom>
          <a:noFill/>
          <a:ln w="28575"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sp>
        <p:nvSpPr>
          <p:cNvPr id="9226" name="9 Metin kutusu"/>
          <p:cNvSpPr txBox="1">
            <a:spLocks noChangeArrowheads="1"/>
          </p:cNvSpPr>
          <p:nvPr/>
        </p:nvSpPr>
        <p:spPr bwMode="auto">
          <a:xfrm>
            <a:off x="2589213" y="6225256"/>
            <a:ext cx="4070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tr-TR" altLang="tr-TR" b="1" dirty="0">
                <a:solidFill>
                  <a:srgbClr val="002060"/>
                </a:solidFill>
              </a:rPr>
              <a:t>ERİTROSİTLERDE LİZİS OLUŞUR</a:t>
            </a:r>
          </a:p>
        </p:txBody>
      </p:sp>
      <p:grpSp>
        <p:nvGrpSpPr>
          <p:cNvPr id="903" name="WHITE Platelets"/>
          <p:cNvGrpSpPr>
            <a:grpSpLocks noChangeAspect="1"/>
          </p:cNvGrpSpPr>
          <p:nvPr/>
        </p:nvGrpSpPr>
        <p:grpSpPr bwMode="auto">
          <a:xfrm>
            <a:off x="2349500" y="3374530"/>
            <a:ext cx="938213" cy="860425"/>
            <a:chOff x="2579934" y="2650787"/>
            <a:chExt cx="976645" cy="1038657"/>
          </a:xfrm>
        </p:grpSpPr>
        <p:pic>
          <p:nvPicPr>
            <p:cNvPr id="6" name="Picture 5"/>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flipH="1">
              <a:off x="2583237" y="2660072"/>
              <a:ext cx="967793" cy="1022466"/>
            </a:xfrm>
            <a:prstGeom prst="rect">
              <a:avLst/>
            </a:prstGeom>
            <a:noFill/>
            <a:ln w="9525">
              <a:noFill/>
              <a:miter lim="800000"/>
              <a:headEnd/>
              <a:tailEnd/>
            </a:ln>
          </p:spPr>
        </p:pic>
        <p:sp>
          <p:nvSpPr>
            <p:cNvPr id="9232" name="Rectangle 246"/>
            <p:cNvSpPr>
              <a:spLocks noChangeArrowheads="1"/>
            </p:cNvSpPr>
            <p:nvPr/>
          </p:nvSpPr>
          <p:spPr bwMode="auto">
            <a:xfrm>
              <a:off x="2766556" y="3045655"/>
              <a:ext cx="568124" cy="32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lnSpc>
                  <a:spcPct val="85000"/>
                </a:lnSpc>
              </a:pPr>
              <a:r>
                <a:rPr lang="en-US" altLang="tr-TR" sz="1400" b="1" dirty="0">
                  <a:ea typeface="MS PGothic" pitchFamily="34" charset="-128"/>
                </a:rPr>
                <a:t>CD59</a:t>
              </a:r>
            </a:p>
          </p:txBody>
        </p:sp>
      </p:grpSp>
      <p:grpSp>
        <p:nvGrpSpPr>
          <p:cNvPr id="904" name="WHITE Platelets"/>
          <p:cNvGrpSpPr>
            <a:grpSpLocks noChangeAspect="1"/>
          </p:cNvGrpSpPr>
          <p:nvPr/>
        </p:nvGrpSpPr>
        <p:grpSpPr bwMode="auto">
          <a:xfrm>
            <a:off x="5646738" y="3374530"/>
            <a:ext cx="946150" cy="860425"/>
            <a:chOff x="2579016" y="2650787"/>
            <a:chExt cx="981312" cy="1038657"/>
          </a:xfrm>
        </p:grpSpPr>
        <p:pic>
          <p:nvPicPr>
            <p:cNvPr id="3" name="Picture 5"/>
            <p:cNvPicPr>
              <a:picLocks noChangeAspect="1" noChangeArrowheads="1"/>
            </p:cNvPicPr>
            <p:nvPr/>
          </p:nvPicPr>
          <p:blipFill>
            <a:blip r:embed="rId4" cstate="print">
              <a:duotone>
                <a:prstClr val="black"/>
                <a:srgbClr val="FF9900">
                  <a:tint val="45000"/>
                  <a:satMod val="400000"/>
                </a:srgbClr>
              </a:duotone>
            </a:blip>
            <a:srcRect/>
            <a:stretch>
              <a:fillRect/>
            </a:stretch>
          </p:blipFill>
          <p:spPr bwMode="auto">
            <a:xfrm>
              <a:off x="2583237" y="2660072"/>
              <a:ext cx="967793" cy="1022466"/>
            </a:xfrm>
            <a:prstGeom prst="rect">
              <a:avLst/>
            </a:prstGeom>
            <a:noFill/>
            <a:ln w="9525">
              <a:noFill/>
              <a:miter lim="800000"/>
              <a:headEnd/>
              <a:tailEnd/>
            </a:ln>
          </p:spPr>
        </p:pic>
        <p:sp>
          <p:nvSpPr>
            <p:cNvPr id="9230" name="Rectangle 246"/>
            <p:cNvSpPr>
              <a:spLocks noChangeArrowheads="1"/>
            </p:cNvSpPr>
            <p:nvPr/>
          </p:nvSpPr>
          <p:spPr bwMode="auto">
            <a:xfrm>
              <a:off x="2767893" y="3045655"/>
              <a:ext cx="567156" cy="32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lnSpc>
                  <a:spcPct val="85000"/>
                </a:lnSpc>
              </a:pPr>
              <a:r>
                <a:rPr lang="en-US" altLang="tr-TR" sz="1400" b="1">
                  <a:ea typeface="MS PGothic" pitchFamily="34" charset="-128"/>
                </a:rPr>
                <a:t>CD55</a:t>
              </a:r>
            </a:p>
          </p:txBody>
        </p:sp>
      </p:grpSp>
    </p:spTree>
    <p:extLst>
      <p:ext uri="{BB962C8B-B14F-4D97-AF65-F5344CB8AC3E}">
        <p14:creationId xmlns:p14="http://schemas.microsoft.com/office/powerpoint/2010/main" val="2814359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extLst>
              <p:ext uri="{D42A27DB-BD31-4B8C-83A1-F6EECF244321}">
                <p14:modId xmlns:p14="http://schemas.microsoft.com/office/powerpoint/2010/main" val="3546939866"/>
              </p:ext>
            </p:extLst>
          </p:nvPr>
        </p:nvGraphicFramePr>
        <p:xfrm>
          <a:off x="466892" y="2751723"/>
          <a:ext cx="8193088" cy="2108639"/>
        </p:xfrm>
        <a:graphic>
          <a:graphicData uri="http://schemas.openxmlformats.org/drawingml/2006/table">
            <a:tbl>
              <a:tblPr/>
              <a:tblGrid>
                <a:gridCol w="1584325">
                  <a:extLst>
                    <a:ext uri="{9D8B030D-6E8A-4147-A177-3AD203B41FA5}">
                      <a16:colId xmlns:a16="http://schemas.microsoft.com/office/drawing/2014/main" val="20000"/>
                    </a:ext>
                  </a:extLst>
                </a:gridCol>
                <a:gridCol w="2160588">
                  <a:extLst>
                    <a:ext uri="{9D8B030D-6E8A-4147-A177-3AD203B41FA5}">
                      <a16:colId xmlns:a16="http://schemas.microsoft.com/office/drawing/2014/main" val="20001"/>
                    </a:ext>
                  </a:extLst>
                </a:gridCol>
                <a:gridCol w="2400300">
                  <a:extLst>
                    <a:ext uri="{9D8B030D-6E8A-4147-A177-3AD203B41FA5}">
                      <a16:colId xmlns:a16="http://schemas.microsoft.com/office/drawing/2014/main" val="20002"/>
                    </a:ext>
                  </a:extLst>
                </a:gridCol>
                <a:gridCol w="2047875">
                  <a:extLst>
                    <a:ext uri="{9D8B030D-6E8A-4147-A177-3AD203B41FA5}">
                      <a16:colId xmlns:a16="http://schemas.microsoft.com/office/drawing/2014/main" val="20003"/>
                    </a:ext>
                  </a:extLst>
                </a:gridCol>
              </a:tblGrid>
              <a:tr h="371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dirty="0">
                        <a:ln>
                          <a:noFill/>
                        </a:ln>
                        <a:solidFill>
                          <a:srgbClr val="FFFFFF"/>
                        </a:solidFill>
                        <a:effectLst/>
                        <a:latin typeface="Tahoma" pitchFamily="34"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FFFF00"/>
                          </a:solidFill>
                          <a:effectLst/>
                          <a:latin typeface="Tahoma" pitchFamily="34" charset="0"/>
                        </a:rPr>
                        <a:t>Ne araştırıyoruz ?</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FFFF00"/>
                          </a:solidFill>
                          <a:effectLst/>
                          <a:latin typeface="Tahoma" pitchFamily="34" charset="0"/>
                        </a:rPr>
                        <a:t>Kapılama  </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FFFF00"/>
                          </a:solidFill>
                          <a:effectLst/>
                          <a:latin typeface="Tahoma" pitchFamily="34" charset="0"/>
                        </a:rPr>
                        <a:t>Hücre sayısı</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578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ahoma" pitchFamily="34" charset="0"/>
                        </a:rPr>
                        <a:t>Eritrositler</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CD59 ekspresyon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a:ln>
                          <a:noFill/>
                        </a:ln>
                        <a:solidFill>
                          <a:srgbClr val="000000"/>
                        </a:solidFill>
                        <a:effectLst/>
                        <a:latin typeface="Tahoma" pitchFamily="34"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Glikoforin A + eritrositler</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a:ln>
                            <a:noFill/>
                          </a:ln>
                          <a:solidFill>
                            <a:srgbClr val="000000"/>
                          </a:solidFill>
                          <a:effectLst/>
                          <a:latin typeface="Tahoma" pitchFamily="34" charset="0"/>
                        </a:rPr>
                        <a:t>50 000 ve fazla</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578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ahoma" pitchFamily="34" charset="0"/>
                        </a:rPr>
                        <a:t>Granülositler</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FLAER/CD24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a:ln>
                          <a:noFill/>
                        </a:ln>
                        <a:solidFill>
                          <a:srgbClr val="000000"/>
                        </a:solidFill>
                        <a:effectLst/>
                        <a:latin typeface="Tahoma" pitchFamily="34"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CD15+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matür granülositler</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50 000 ve fazla</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578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ahoma" pitchFamily="34" charset="0"/>
                        </a:rPr>
                        <a:t>Monositler</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FLAER/CD24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a:ln>
                          <a:noFill/>
                        </a:ln>
                        <a:solidFill>
                          <a:srgbClr val="000000"/>
                        </a:solidFill>
                        <a:effectLst/>
                        <a:latin typeface="Tahoma" pitchFamily="34"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CD64 veya CD33</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a:ln>
                            <a:noFill/>
                          </a:ln>
                          <a:solidFill>
                            <a:srgbClr val="000000"/>
                          </a:solidFill>
                          <a:effectLst/>
                          <a:latin typeface="Tahoma" pitchFamily="34" charset="0"/>
                        </a:rPr>
                        <a:t>50 000 ve fazla</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bl>
          </a:graphicData>
        </a:graphic>
      </p:graphicFrame>
      <p:sp>
        <p:nvSpPr>
          <p:cNvPr id="10270"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D05D7B33-0B41-4A88-9A9A-D11A02D89D72}" type="slidenum">
              <a:rPr lang="en-US" altLang="tr-TR" smtClean="0"/>
              <a:pPr eaLnBrk="1" hangingPunct="1"/>
              <a:t>8</a:t>
            </a:fld>
            <a:endParaRPr lang="en-US" altLang="tr-TR"/>
          </a:p>
        </p:txBody>
      </p:sp>
    </p:spTree>
    <p:extLst>
      <p:ext uri="{BB962C8B-B14F-4D97-AF65-F5344CB8AC3E}">
        <p14:creationId xmlns:p14="http://schemas.microsoft.com/office/powerpoint/2010/main" val="2913760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91A24400-227E-40D4-AA28-7BC208D7D28C}" type="slidenum">
              <a:rPr lang="en-US" altLang="tr-TR" sz="1400">
                <a:latin typeface="English111 Vivace BT"/>
              </a:rPr>
              <a:pPr algn="r" eaLnBrk="1" hangingPunct="1"/>
              <a:t>9</a:t>
            </a:fld>
            <a:endParaRPr lang="en-US" altLang="tr-TR" sz="1400">
              <a:latin typeface="English111 Vivace BT"/>
            </a:endParaRPr>
          </a:p>
        </p:txBody>
      </p:sp>
      <p:sp>
        <p:nvSpPr>
          <p:cNvPr id="11267"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Kan Alınması</a:t>
            </a:r>
          </a:p>
        </p:txBody>
      </p:sp>
      <p:sp>
        <p:nvSpPr>
          <p:cNvPr id="11268" name="Rectangle 3"/>
          <p:cNvSpPr>
            <a:spLocks noGrp="1" noChangeArrowheads="1"/>
          </p:cNvSpPr>
          <p:nvPr>
            <p:ph type="body" idx="4294967295"/>
          </p:nvPr>
        </p:nvSpPr>
        <p:spPr>
          <a:xfrm>
            <a:off x="920750" y="1930400"/>
            <a:ext cx="7975600" cy="4803775"/>
          </a:xfrm>
        </p:spPr>
        <p:txBody>
          <a:bodyPr tIns="45716" bIns="45716"/>
          <a:lstStyle/>
          <a:p>
            <a:pPr eaLnBrk="1" hangingPunct="1">
              <a:spcBef>
                <a:spcPts val="1200"/>
              </a:spcBef>
              <a:spcAft>
                <a:spcPts val="1200"/>
              </a:spcAft>
            </a:pPr>
            <a:r>
              <a:rPr lang="tr-TR" altLang="tr-TR" sz="2600" dirty="0">
                <a:solidFill>
                  <a:srgbClr val="002060"/>
                </a:solidFill>
              </a:rPr>
              <a:t>EDTA (</a:t>
            </a:r>
            <a:r>
              <a:rPr lang="tr-TR" altLang="tr-TR" sz="2600" dirty="0" err="1">
                <a:solidFill>
                  <a:srgbClr val="002060"/>
                </a:solidFill>
              </a:rPr>
              <a:t>heparin</a:t>
            </a:r>
            <a:r>
              <a:rPr lang="tr-TR" altLang="tr-TR" sz="2600" dirty="0">
                <a:solidFill>
                  <a:srgbClr val="002060"/>
                </a:solidFill>
              </a:rPr>
              <a:t> ve </a:t>
            </a:r>
            <a:r>
              <a:rPr lang="tr-TR" altLang="tr-TR" sz="2600" dirty="0" err="1">
                <a:solidFill>
                  <a:srgbClr val="002060"/>
                </a:solidFill>
              </a:rPr>
              <a:t>ACD’de</a:t>
            </a:r>
            <a:r>
              <a:rPr lang="tr-TR" altLang="tr-TR" sz="2600" dirty="0">
                <a:solidFill>
                  <a:srgbClr val="002060"/>
                </a:solidFill>
              </a:rPr>
              <a:t> olabilir) </a:t>
            </a:r>
            <a:r>
              <a:rPr lang="tr-TR" altLang="tr-TR" sz="2600" dirty="0" err="1">
                <a:solidFill>
                  <a:srgbClr val="002060"/>
                </a:solidFill>
              </a:rPr>
              <a:t>periferik</a:t>
            </a:r>
            <a:r>
              <a:rPr lang="tr-TR" altLang="tr-TR" sz="2600" dirty="0">
                <a:solidFill>
                  <a:srgbClr val="002060"/>
                </a:solidFill>
              </a:rPr>
              <a:t> kan</a:t>
            </a:r>
          </a:p>
          <a:p>
            <a:pPr eaLnBrk="1" hangingPunct="1">
              <a:spcBef>
                <a:spcPts val="1200"/>
              </a:spcBef>
              <a:spcAft>
                <a:spcPts val="1200"/>
              </a:spcAft>
              <a:buFont typeface="Wingdings" pitchFamily="2" charset="2"/>
              <a:buNone/>
            </a:pPr>
            <a:r>
              <a:rPr lang="tr-TR" altLang="tr-TR" sz="2600" dirty="0">
                <a:solidFill>
                  <a:srgbClr val="002060"/>
                </a:solidFill>
              </a:rPr>
              <a:t>   En az 1 ml, ideali 3ml (lökosit sayısı düşükse)</a:t>
            </a:r>
          </a:p>
          <a:p>
            <a:pPr eaLnBrk="1" hangingPunct="1">
              <a:spcBef>
                <a:spcPts val="1200"/>
              </a:spcBef>
              <a:spcAft>
                <a:spcPts val="1200"/>
              </a:spcAft>
            </a:pPr>
            <a:r>
              <a:rPr lang="tr-TR" altLang="tr-TR" sz="2600" dirty="0">
                <a:solidFill>
                  <a:srgbClr val="002060"/>
                </a:solidFill>
              </a:rPr>
              <a:t>Kemik iliği uygun değil (</a:t>
            </a:r>
            <a:r>
              <a:rPr lang="tr-TR" altLang="tr-TR" sz="2600" dirty="0" err="1">
                <a:solidFill>
                  <a:srgbClr val="002060"/>
                </a:solidFill>
              </a:rPr>
              <a:t>immatür</a:t>
            </a:r>
            <a:r>
              <a:rPr lang="tr-TR" altLang="tr-TR" sz="2600" dirty="0">
                <a:solidFill>
                  <a:srgbClr val="002060"/>
                </a:solidFill>
              </a:rPr>
              <a:t> hücreler!)</a:t>
            </a:r>
          </a:p>
          <a:p>
            <a:pPr eaLnBrk="1" hangingPunct="1">
              <a:spcBef>
                <a:spcPts val="1200"/>
              </a:spcBef>
              <a:spcAft>
                <a:spcPts val="1200"/>
              </a:spcAft>
            </a:pPr>
            <a:r>
              <a:rPr lang="tr-TR" altLang="tr-TR" sz="2600" dirty="0">
                <a:solidFill>
                  <a:srgbClr val="002060"/>
                </a:solidFill>
              </a:rPr>
              <a:t>Eritrositler 7 güne, lökositler 2 güne kadar saklanabilir</a:t>
            </a:r>
          </a:p>
          <a:p>
            <a:pPr eaLnBrk="1" hangingPunct="1">
              <a:spcBef>
                <a:spcPts val="1200"/>
              </a:spcBef>
              <a:spcAft>
                <a:spcPts val="1200"/>
              </a:spcAft>
            </a:pPr>
            <a:r>
              <a:rPr lang="tr-TR" altLang="tr-TR" sz="2600" dirty="0">
                <a:solidFill>
                  <a:srgbClr val="002060"/>
                </a:solidFill>
              </a:rPr>
              <a:t>İlk 24 saatten sonrası mutlak +4 C’de</a:t>
            </a:r>
          </a:p>
          <a:p>
            <a:pPr eaLnBrk="1" hangingPunct="1">
              <a:spcBef>
                <a:spcPts val="1200"/>
              </a:spcBef>
              <a:spcAft>
                <a:spcPts val="1200"/>
              </a:spcAft>
            </a:pPr>
            <a:r>
              <a:rPr lang="tr-TR" altLang="tr-TR" sz="2600" dirty="0">
                <a:solidFill>
                  <a:srgbClr val="002060"/>
                </a:solidFill>
              </a:rPr>
              <a:t>MDS hasta örnekleri GPI-</a:t>
            </a:r>
            <a:r>
              <a:rPr lang="tr-TR" altLang="tr-TR" sz="2600" dirty="0" err="1">
                <a:solidFill>
                  <a:srgbClr val="002060"/>
                </a:solidFill>
              </a:rPr>
              <a:t>anchored</a:t>
            </a:r>
            <a:r>
              <a:rPr lang="tr-TR" altLang="tr-TR" sz="2600" dirty="0">
                <a:solidFill>
                  <a:srgbClr val="002060"/>
                </a:solidFill>
              </a:rPr>
              <a:t> protein ekspresyonları değişebileceği için uygun olmayabilir</a:t>
            </a:r>
          </a:p>
        </p:txBody>
      </p:sp>
    </p:spTree>
    <p:extLst>
      <p:ext uri="{BB962C8B-B14F-4D97-AF65-F5344CB8AC3E}">
        <p14:creationId xmlns:p14="http://schemas.microsoft.com/office/powerpoint/2010/main" val="391519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0F8A9BC4-37D4-4F2F-B340-B151BA175A99}" type="slidenum">
              <a:rPr lang="en-US" altLang="tr-TR" sz="1400">
                <a:latin typeface="English111 Vivace BT"/>
              </a:rPr>
              <a:pPr algn="r" eaLnBrk="1" hangingPunct="1"/>
              <a:t>10</a:t>
            </a:fld>
            <a:endParaRPr lang="en-US" altLang="tr-TR" sz="1400">
              <a:latin typeface="English111 Vivace BT"/>
            </a:endParaRPr>
          </a:p>
        </p:txBody>
      </p:sp>
      <p:sp>
        <p:nvSpPr>
          <p:cNvPr id="12291"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Eritrositlerde PNH Analizi</a:t>
            </a:r>
          </a:p>
        </p:txBody>
      </p:sp>
      <p:sp>
        <p:nvSpPr>
          <p:cNvPr id="12292" name="Rectangle 3"/>
          <p:cNvSpPr>
            <a:spLocks noGrp="1" noChangeArrowheads="1"/>
          </p:cNvSpPr>
          <p:nvPr>
            <p:ph type="body" idx="4294967295"/>
          </p:nvPr>
        </p:nvSpPr>
        <p:spPr>
          <a:xfrm>
            <a:off x="505326" y="1892882"/>
            <a:ext cx="8387849" cy="4803775"/>
          </a:xfrm>
        </p:spPr>
        <p:txBody>
          <a:bodyPr tIns="45716" bIns="45716">
            <a:normAutofit fontScale="92500" lnSpcReduction="20000"/>
          </a:bodyPr>
          <a:lstStyle/>
          <a:p>
            <a:pPr eaLnBrk="1" hangingPunct="1">
              <a:lnSpc>
                <a:spcPct val="150000"/>
              </a:lnSpc>
              <a:spcBef>
                <a:spcPts val="600"/>
              </a:spcBef>
              <a:spcAft>
                <a:spcPts val="600"/>
              </a:spcAft>
            </a:pPr>
            <a:r>
              <a:rPr lang="tr-TR" altLang="tr-TR" sz="2600" dirty="0">
                <a:solidFill>
                  <a:srgbClr val="002060"/>
                </a:solidFill>
              </a:rPr>
              <a:t>EDTA (</a:t>
            </a:r>
            <a:r>
              <a:rPr lang="tr-TR" altLang="tr-TR" sz="2600" dirty="0" err="1">
                <a:solidFill>
                  <a:srgbClr val="002060"/>
                </a:solidFill>
              </a:rPr>
              <a:t>heparin</a:t>
            </a:r>
            <a:r>
              <a:rPr lang="tr-TR" altLang="tr-TR" sz="2600" dirty="0">
                <a:solidFill>
                  <a:srgbClr val="002060"/>
                </a:solidFill>
              </a:rPr>
              <a:t> ve </a:t>
            </a:r>
            <a:r>
              <a:rPr lang="tr-TR" altLang="tr-TR" sz="2600" dirty="0" err="1">
                <a:solidFill>
                  <a:srgbClr val="002060"/>
                </a:solidFill>
              </a:rPr>
              <a:t>ACD’de</a:t>
            </a:r>
            <a:r>
              <a:rPr lang="tr-TR" altLang="tr-TR" sz="2600" dirty="0">
                <a:solidFill>
                  <a:srgbClr val="002060"/>
                </a:solidFill>
              </a:rPr>
              <a:t> olabilir) </a:t>
            </a:r>
            <a:r>
              <a:rPr lang="tr-TR" altLang="tr-TR" sz="2600" dirty="0" err="1">
                <a:solidFill>
                  <a:srgbClr val="002060"/>
                </a:solidFill>
              </a:rPr>
              <a:t>periferik</a:t>
            </a:r>
            <a:r>
              <a:rPr lang="tr-TR" altLang="tr-TR" sz="2600" dirty="0">
                <a:solidFill>
                  <a:srgbClr val="002060"/>
                </a:solidFill>
              </a:rPr>
              <a:t> kan 1/100 oranında </a:t>
            </a:r>
            <a:r>
              <a:rPr lang="tr-TR" altLang="tr-TR" sz="2600" dirty="0" err="1">
                <a:solidFill>
                  <a:srgbClr val="002060"/>
                </a:solidFill>
              </a:rPr>
              <a:t>dilüe</a:t>
            </a:r>
            <a:r>
              <a:rPr lang="tr-TR" altLang="tr-TR" sz="2600" dirty="0">
                <a:solidFill>
                  <a:srgbClr val="002060"/>
                </a:solidFill>
              </a:rPr>
              <a:t> edilir</a:t>
            </a:r>
          </a:p>
          <a:p>
            <a:pPr eaLnBrk="1" hangingPunct="1">
              <a:lnSpc>
                <a:spcPct val="150000"/>
              </a:lnSpc>
              <a:spcBef>
                <a:spcPts val="600"/>
              </a:spcBef>
              <a:spcAft>
                <a:spcPts val="600"/>
              </a:spcAft>
            </a:pPr>
            <a:r>
              <a:rPr lang="tr-TR" altLang="tr-TR" sz="2600" dirty="0">
                <a:solidFill>
                  <a:srgbClr val="002060"/>
                </a:solidFill>
              </a:rPr>
              <a:t>CD59 PE ve CD235a-FITC eklenir</a:t>
            </a:r>
          </a:p>
          <a:p>
            <a:pPr eaLnBrk="1" hangingPunct="1">
              <a:lnSpc>
                <a:spcPct val="150000"/>
              </a:lnSpc>
              <a:spcBef>
                <a:spcPts val="600"/>
              </a:spcBef>
              <a:spcAft>
                <a:spcPts val="600"/>
              </a:spcAft>
            </a:pPr>
            <a:r>
              <a:rPr lang="tr-TR" altLang="tr-TR" sz="2600" dirty="0">
                <a:solidFill>
                  <a:srgbClr val="002060"/>
                </a:solidFill>
              </a:rPr>
              <a:t>Karanlıkta 20-30 </a:t>
            </a:r>
            <a:r>
              <a:rPr lang="tr-TR" altLang="tr-TR" sz="2600" dirty="0" err="1">
                <a:solidFill>
                  <a:srgbClr val="002060"/>
                </a:solidFill>
              </a:rPr>
              <a:t>dk</a:t>
            </a:r>
            <a:r>
              <a:rPr lang="tr-TR" altLang="tr-TR" sz="2600" dirty="0">
                <a:solidFill>
                  <a:srgbClr val="002060"/>
                </a:solidFill>
              </a:rPr>
              <a:t> </a:t>
            </a:r>
            <a:r>
              <a:rPr lang="tr-TR" altLang="tr-TR" sz="2600" dirty="0" err="1">
                <a:solidFill>
                  <a:srgbClr val="002060"/>
                </a:solidFill>
              </a:rPr>
              <a:t>inkübe</a:t>
            </a:r>
            <a:r>
              <a:rPr lang="tr-TR" altLang="tr-TR" sz="2600" dirty="0">
                <a:solidFill>
                  <a:srgbClr val="002060"/>
                </a:solidFill>
              </a:rPr>
              <a:t> edilir. 15 </a:t>
            </a:r>
            <a:r>
              <a:rPr lang="tr-TR" altLang="tr-TR" sz="2600" dirty="0" err="1">
                <a:solidFill>
                  <a:srgbClr val="002060"/>
                </a:solidFill>
              </a:rPr>
              <a:t>dk</a:t>
            </a:r>
            <a:r>
              <a:rPr lang="tr-TR" altLang="tr-TR" sz="2600" dirty="0">
                <a:solidFill>
                  <a:srgbClr val="002060"/>
                </a:solidFill>
              </a:rPr>
              <a:t> bir </a:t>
            </a:r>
            <a:r>
              <a:rPr lang="tr-TR" altLang="tr-TR" sz="2600" dirty="0" err="1">
                <a:solidFill>
                  <a:srgbClr val="002060"/>
                </a:solidFill>
              </a:rPr>
              <a:t>vortekslenir</a:t>
            </a:r>
            <a:endParaRPr lang="tr-TR" altLang="tr-TR" sz="2600" dirty="0">
              <a:solidFill>
                <a:srgbClr val="002060"/>
              </a:solidFill>
            </a:endParaRPr>
          </a:p>
          <a:p>
            <a:pPr eaLnBrk="1" hangingPunct="1">
              <a:lnSpc>
                <a:spcPct val="150000"/>
              </a:lnSpc>
              <a:spcBef>
                <a:spcPts val="600"/>
              </a:spcBef>
              <a:spcAft>
                <a:spcPts val="600"/>
              </a:spcAft>
            </a:pPr>
            <a:r>
              <a:rPr lang="tr-TR" altLang="tr-TR" sz="2600" dirty="0">
                <a:solidFill>
                  <a:srgbClr val="002060"/>
                </a:solidFill>
              </a:rPr>
              <a:t>2 kez PBS ile yıkanır</a:t>
            </a:r>
          </a:p>
          <a:p>
            <a:pPr eaLnBrk="1" hangingPunct="1">
              <a:lnSpc>
                <a:spcPct val="150000"/>
              </a:lnSpc>
              <a:spcBef>
                <a:spcPts val="600"/>
              </a:spcBef>
              <a:spcAft>
                <a:spcPts val="600"/>
              </a:spcAft>
            </a:pPr>
            <a:r>
              <a:rPr lang="tr-TR" altLang="tr-TR" sz="2600" dirty="0">
                <a:solidFill>
                  <a:srgbClr val="002060"/>
                </a:solidFill>
              </a:rPr>
              <a:t>En son 0.5-1 ml PBS ilave edilir</a:t>
            </a:r>
          </a:p>
          <a:p>
            <a:pPr eaLnBrk="1" hangingPunct="1">
              <a:lnSpc>
                <a:spcPct val="150000"/>
              </a:lnSpc>
              <a:spcBef>
                <a:spcPts val="600"/>
              </a:spcBef>
              <a:spcAft>
                <a:spcPts val="600"/>
              </a:spcAft>
            </a:pPr>
            <a:r>
              <a:rPr lang="tr-TR" altLang="tr-TR" sz="2600" dirty="0">
                <a:solidFill>
                  <a:srgbClr val="002060"/>
                </a:solidFill>
              </a:rPr>
              <a:t>Sert bir yüzeyde tüpün sürtülmesi ile karıştırıldıktan sonra örnek okutulur</a:t>
            </a:r>
            <a:endParaRPr lang="tr-TR" altLang="tr-TR" sz="2000" dirty="0">
              <a:solidFill>
                <a:srgbClr val="002060"/>
              </a:solidFill>
            </a:endParaRPr>
          </a:p>
        </p:txBody>
      </p:sp>
    </p:spTree>
    <p:extLst>
      <p:ext uri="{BB962C8B-B14F-4D97-AF65-F5344CB8AC3E}">
        <p14:creationId xmlns:p14="http://schemas.microsoft.com/office/powerpoint/2010/main" val="2619452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05522ABF-84C5-4E71-B0CC-1154735D0DA4}" type="slidenum">
              <a:rPr lang="en-US" altLang="tr-TR" sz="1400">
                <a:latin typeface="English111 Vivace BT"/>
              </a:rPr>
              <a:pPr algn="r" eaLnBrk="1" hangingPunct="1"/>
              <a:t>11</a:t>
            </a:fld>
            <a:endParaRPr lang="en-US" altLang="tr-TR" sz="1400">
              <a:latin typeface="English111 Vivace BT"/>
            </a:endParaRPr>
          </a:p>
        </p:txBody>
      </p:sp>
      <p:sp>
        <p:nvSpPr>
          <p:cNvPr id="13316" name="Rectangle 3"/>
          <p:cNvSpPr>
            <a:spLocks noGrp="1" noChangeArrowheads="1"/>
          </p:cNvSpPr>
          <p:nvPr>
            <p:ph type="body" idx="4294967295"/>
          </p:nvPr>
        </p:nvSpPr>
        <p:spPr>
          <a:xfrm>
            <a:off x="755650" y="2054225"/>
            <a:ext cx="8839200" cy="4803775"/>
          </a:xfrm>
        </p:spPr>
        <p:txBody>
          <a:bodyPr tIns="45716" bIns="45716"/>
          <a:lstStyle/>
          <a:p>
            <a:pPr eaLnBrk="1" hangingPunct="1">
              <a:lnSpc>
                <a:spcPct val="150000"/>
              </a:lnSpc>
              <a:spcBef>
                <a:spcPts val="600"/>
              </a:spcBef>
              <a:spcAft>
                <a:spcPts val="600"/>
              </a:spcAft>
            </a:pPr>
            <a:r>
              <a:rPr lang="tr-TR" altLang="tr-TR" sz="2600" dirty="0">
                <a:solidFill>
                  <a:srgbClr val="002060"/>
                </a:solidFill>
              </a:rPr>
              <a:t>CD55 ve CD59 ölçümü en çok kullanılan analiz yöntemiydi</a:t>
            </a:r>
          </a:p>
          <a:p>
            <a:pPr eaLnBrk="1" hangingPunct="1">
              <a:lnSpc>
                <a:spcPct val="150000"/>
              </a:lnSpc>
              <a:spcBef>
                <a:spcPts val="600"/>
              </a:spcBef>
              <a:spcAft>
                <a:spcPts val="600"/>
              </a:spcAft>
            </a:pPr>
            <a:r>
              <a:rPr lang="tr-TR" altLang="tr-TR" sz="2600" dirty="0">
                <a:solidFill>
                  <a:srgbClr val="002060"/>
                </a:solidFill>
              </a:rPr>
              <a:t>CD59 eritrositlerde daha güvenilir</a:t>
            </a:r>
          </a:p>
          <a:p>
            <a:pPr eaLnBrk="1" hangingPunct="1">
              <a:lnSpc>
                <a:spcPct val="150000"/>
              </a:lnSpc>
              <a:spcBef>
                <a:spcPts val="600"/>
              </a:spcBef>
              <a:spcAft>
                <a:spcPts val="600"/>
              </a:spcAft>
            </a:pPr>
            <a:r>
              <a:rPr lang="tr-TR" altLang="tr-TR" sz="2600" dirty="0">
                <a:solidFill>
                  <a:srgbClr val="002060"/>
                </a:solidFill>
              </a:rPr>
              <a:t>CD55 ile boyanma daha soluk</a:t>
            </a:r>
          </a:p>
          <a:p>
            <a:pPr lvl="1" eaLnBrk="1" hangingPunct="1">
              <a:lnSpc>
                <a:spcPct val="150000"/>
              </a:lnSpc>
              <a:spcBef>
                <a:spcPts val="600"/>
              </a:spcBef>
              <a:spcAft>
                <a:spcPts val="600"/>
              </a:spcAft>
            </a:pPr>
            <a:r>
              <a:rPr lang="tr-TR" altLang="tr-TR" sz="2400" dirty="0" err="1">
                <a:solidFill>
                  <a:srgbClr val="002060"/>
                </a:solidFill>
              </a:rPr>
              <a:t>Konjenital</a:t>
            </a:r>
            <a:r>
              <a:rPr lang="tr-TR" altLang="tr-TR" sz="2400" dirty="0">
                <a:solidFill>
                  <a:srgbClr val="002060"/>
                </a:solidFill>
              </a:rPr>
              <a:t> CD59 eksikliği oldukça nadir</a:t>
            </a:r>
          </a:p>
          <a:p>
            <a:pPr eaLnBrk="1" hangingPunct="1">
              <a:lnSpc>
                <a:spcPct val="150000"/>
              </a:lnSpc>
              <a:spcBef>
                <a:spcPts val="600"/>
              </a:spcBef>
              <a:spcAft>
                <a:spcPts val="600"/>
              </a:spcAft>
            </a:pPr>
            <a:r>
              <a:rPr lang="tr-TR" altLang="tr-TR" sz="2600" dirty="0">
                <a:solidFill>
                  <a:srgbClr val="002060"/>
                </a:solidFill>
              </a:rPr>
              <a:t>Anti-</a:t>
            </a:r>
            <a:r>
              <a:rPr lang="tr-TR" altLang="tr-TR" sz="2600" dirty="0" err="1">
                <a:solidFill>
                  <a:srgbClr val="002060"/>
                </a:solidFill>
              </a:rPr>
              <a:t>glikoforin</a:t>
            </a:r>
            <a:r>
              <a:rPr lang="tr-TR" altLang="tr-TR" sz="2600" dirty="0">
                <a:solidFill>
                  <a:srgbClr val="002060"/>
                </a:solidFill>
              </a:rPr>
              <a:t> A (CD235a)</a:t>
            </a:r>
          </a:p>
          <a:p>
            <a:pPr lvl="1" eaLnBrk="1" hangingPunct="1">
              <a:lnSpc>
                <a:spcPct val="150000"/>
              </a:lnSpc>
              <a:spcBef>
                <a:spcPts val="1200"/>
              </a:spcBef>
              <a:spcAft>
                <a:spcPts val="1200"/>
              </a:spcAft>
            </a:pPr>
            <a:r>
              <a:rPr lang="tr-TR" altLang="tr-TR" sz="2400" dirty="0">
                <a:solidFill>
                  <a:srgbClr val="002060"/>
                </a:solidFill>
              </a:rPr>
              <a:t>Eritrositleri ayırmak için kullanılır</a:t>
            </a:r>
          </a:p>
          <a:p>
            <a:pPr lvl="1" eaLnBrk="1" hangingPunct="1">
              <a:lnSpc>
                <a:spcPct val="150000"/>
              </a:lnSpc>
              <a:spcBef>
                <a:spcPts val="1200"/>
              </a:spcBef>
              <a:spcAft>
                <a:spcPts val="1200"/>
              </a:spcAft>
            </a:pPr>
            <a:endParaRPr lang="tr-TR" altLang="tr-TR" sz="2000" dirty="0">
              <a:solidFill>
                <a:srgbClr val="002060"/>
              </a:solidFill>
            </a:endParaRPr>
          </a:p>
        </p:txBody>
      </p:sp>
      <p:sp>
        <p:nvSpPr>
          <p:cNvPr id="5" name="Rectangle 2"/>
          <p:cNvSpPr txBox="1">
            <a:spLocks noChangeArrowheads="1"/>
          </p:cNvSpPr>
          <p:nvPr/>
        </p:nvSpPr>
        <p:spPr>
          <a:xfrm>
            <a:off x="628650" y="365126"/>
            <a:ext cx="7886700" cy="1325563"/>
          </a:xfrm>
          <a:prstGeom prst="rect">
            <a:avLst/>
          </a:prstGeom>
        </p:spPr>
        <p:txBody>
          <a:bodyPr vert="horz" lIns="91440" tIns="45716" rIns="91440" bIns="45716"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altLang="tr-TR" sz="3200" b="1">
                <a:solidFill>
                  <a:srgbClr val="002060"/>
                </a:solidFill>
                <a:latin typeface="+mn-lt"/>
              </a:rPr>
              <a:t>Eritrositlerde PNH Analizi</a:t>
            </a:r>
            <a:endParaRPr lang="tr-TR" altLang="tr-TR" sz="3200" b="1" dirty="0">
              <a:solidFill>
                <a:srgbClr val="002060"/>
              </a:solidFill>
              <a:latin typeface="+mn-lt"/>
            </a:endParaRPr>
          </a:p>
        </p:txBody>
      </p:sp>
    </p:spTree>
    <p:extLst>
      <p:ext uri="{BB962C8B-B14F-4D97-AF65-F5344CB8AC3E}">
        <p14:creationId xmlns:p14="http://schemas.microsoft.com/office/powerpoint/2010/main" val="1270545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868" y="937502"/>
            <a:ext cx="7200000" cy="531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3421462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257" y="932144"/>
            <a:ext cx="7200000" cy="53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2981080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592" y="934699"/>
            <a:ext cx="7281862" cy="549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2774638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023" y="997562"/>
            <a:ext cx="7396830" cy="5258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2560074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092" y="926431"/>
            <a:ext cx="7222917" cy="551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347112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389" y="978479"/>
            <a:ext cx="7338212" cy="543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2264351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807" y="992121"/>
            <a:ext cx="7424236" cy="526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2003591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319" y="1144643"/>
            <a:ext cx="7671134" cy="538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2730160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etin kutusu"/>
          <p:cNvSpPr txBox="1">
            <a:spLocks noChangeArrowheads="1"/>
          </p:cNvSpPr>
          <p:nvPr/>
        </p:nvSpPr>
        <p:spPr bwMode="auto">
          <a:xfrm>
            <a:off x="706104" y="3084093"/>
            <a:ext cx="752212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tr-TR" altLang="tr-TR" sz="3800" b="1" dirty="0">
                <a:solidFill>
                  <a:srgbClr val="002060"/>
                </a:solidFill>
                <a:latin typeface="+mn-lt"/>
              </a:rPr>
              <a:t>Beyaz Kan Hücrelerinde PNH  Analizi</a:t>
            </a:r>
          </a:p>
        </p:txBody>
      </p:sp>
    </p:spTree>
    <p:extLst>
      <p:ext uri="{BB962C8B-B14F-4D97-AF65-F5344CB8AC3E}">
        <p14:creationId xmlns:p14="http://schemas.microsoft.com/office/powerpoint/2010/main" val="64901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A3681FF4-E62A-4937-97C8-EFF3D36418A5}" type="slidenum">
              <a:rPr lang="en-US" altLang="tr-TR" sz="1400">
                <a:latin typeface="English111 Vivace BT"/>
              </a:rPr>
              <a:pPr algn="r" eaLnBrk="1" hangingPunct="1"/>
              <a:t>21</a:t>
            </a:fld>
            <a:endParaRPr lang="en-US" altLang="tr-TR" sz="1400">
              <a:latin typeface="English111 Vivace BT"/>
            </a:endParaRPr>
          </a:p>
        </p:txBody>
      </p:sp>
      <p:sp>
        <p:nvSpPr>
          <p:cNvPr id="23555" name="Rectangle 2"/>
          <p:cNvSpPr>
            <a:spLocks noGrp="1" noChangeArrowheads="1"/>
          </p:cNvSpPr>
          <p:nvPr>
            <p:ph type="title" idx="4294967295"/>
          </p:nvPr>
        </p:nvSpPr>
        <p:spPr/>
        <p:txBody>
          <a:bodyPr tIns="45716" bIns="45716">
            <a:normAutofit/>
          </a:bodyPr>
          <a:lstStyle/>
          <a:p>
            <a:pPr algn="ctr" eaLnBrk="1" hangingPunct="1"/>
            <a:r>
              <a:rPr lang="tr-TR" altLang="tr-TR" sz="3200" b="1" dirty="0" err="1">
                <a:solidFill>
                  <a:srgbClr val="002060"/>
                </a:solidFill>
                <a:latin typeface="+mn-lt"/>
              </a:rPr>
              <a:t>Flow</a:t>
            </a:r>
            <a:r>
              <a:rPr lang="tr-TR" altLang="tr-TR" sz="3200" b="1" dirty="0">
                <a:solidFill>
                  <a:srgbClr val="002060"/>
                </a:solidFill>
                <a:latin typeface="+mn-lt"/>
              </a:rPr>
              <a:t> </a:t>
            </a:r>
            <a:r>
              <a:rPr lang="tr-TR" altLang="tr-TR" sz="3200" b="1" dirty="0" err="1">
                <a:solidFill>
                  <a:srgbClr val="002060"/>
                </a:solidFill>
                <a:latin typeface="+mn-lt"/>
              </a:rPr>
              <a:t>Sitometrik</a:t>
            </a:r>
            <a:r>
              <a:rPr lang="tr-TR" altLang="tr-TR" sz="3200" b="1" dirty="0">
                <a:solidFill>
                  <a:srgbClr val="002060"/>
                </a:solidFill>
                <a:latin typeface="+mn-lt"/>
              </a:rPr>
              <a:t> PNH Analizi Sıklığı</a:t>
            </a:r>
          </a:p>
        </p:txBody>
      </p:sp>
      <p:sp>
        <p:nvSpPr>
          <p:cNvPr id="23556" name="Rectangle 3"/>
          <p:cNvSpPr>
            <a:spLocks noGrp="1" noChangeArrowheads="1"/>
          </p:cNvSpPr>
          <p:nvPr>
            <p:ph type="body" idx="4294967295"/>
          </p:nvPr>
        </p:nvSpPr>
        <p:spPr>
          <a:xfrm>
            <a:off x="539750" y="2054225"/>
            <a:ext cx="8388350" cy="4470400"/>
          </a:xfrm>
        </p:spPr>
        <p:txBody>
          <a:bodyPr tIns="45716" bIns="45716"/>
          <a:lstStyle/>
          <a:p>
            <a:pPr eaLnBrk="1" hangingPunct="1">
              <a:lnSpc>
                <a:spcPct val="150000"/>
              </a:lnSpc>
              <a:spcBef>
                <a:spcPts val="600"/>
              </a:spcBef>
              <a:spcAft>
                <a:spcPts val="600"/>
              </a:spcAft>
            </a:pPr>
            <a:r>
              <a:rPr lang="tr-TR" altLang="tr-TR" sz="2600" dirty="0" err="1">
                <a:solidFill>
                  <a:srgbClr val="002060"/>
                </a:solidFill>
              </a:rPr>
              <a:t>Granülosit</a:t>
            </a:r>
            <a:r>
              <a:rPr lang="tr-TR" altLang="tr-TR" sz="2600" dirty="0">
                <a:solidFill>
                  <a:srgbClr val="002060"/>
                </a:solidFill>
              </a:rPr>
              <a:t> PNH klon büyüklüğü gerçeğe en yakın olarak kabul edilmektedir</a:t>
            </a:r>
          </a:p>
          <a:p>
            <a:pPr eaLnBrk="1" hangingPunct="1">
              <a:lnSpc>
                <a:spcPct val="150000"/>
              </a:lnSpc>
              <a:spcBef>
                <a:spcPts val="600"/>
              </a:spcBef>
              <a:spcAft>
                <a:spcPts val="600"/>
              </a:spcAft>
            </a:pPr>
            <a:r>
              <a:rPr lang="tr-TR" altLang="tr-TR" sz="2600" dirty="0" err="1">
                <a:solidFill>
                  <a:srgbClr val="002060"/>
                </a:solidFill>
              </a:rPr>
              <a:t>Monositlerde</a:t>
            </a:r>
            <a:r>
              <a:rPr lang="tr-TR" altLang="tr-TR" sz="2600" dirty="0">
                <a:solidFill>
                  <a:srgbClr val="002060"/>
                </a:solidFill>
              </a:rPr>
              <a:t> PNH analizi </a:t>
            </a:r>
            <a:r>
              <a:rPr lang="tr-TR" altLang="tr-TR" sz="2600" dirty="0" err="1">
                <a:solidFill>
                  <a:srgbClr val="002060"/>
                </a:solidFill>
              </a:rPr>
              <a:t>granülosit</a:t>
            </a:r>
            <a:r>
              <a:rPr lang="tr-TR" altLang="tr-TR" sz="2600" dirty="0">
                <a:solidFill>
                  <a:srgbClr val="002060"/>
                </a:solidFill>
              </a:rPr>
              <a:t> analizini desteklemek amacı ile yapılabilir</a:t>
            </a:r>
          </a:p>
          <a:p>
            <a:pPr eaLnBrk="1" hangingPunct="1">
              <a:lnSpc>
                <a:spcPct val="150000"/>
              </a:lnSpc>
              <a:spcBef>
                <a:spcPts val="600"/>
              </a:spcBef>
              <a:spcAft>
                <a:spcPts val="600"/>
              </a:spcAft>
            </a:pPr>
            <a:r>
              <a:rPr lang="tr-TR" altLang="tr-TR" sz="2600" dirty="0">
                <a:solidFill>
                  <a:srgbClr val="002060"/>
                </a:solidFill>
              </a:rPr>
              <a:t>Tip II </a:t>
            </a:r>
            <a:r>
              <a:rPr lang="tr-TR" altLang="tr-TR" sz="2600" dirty="0" err="1">
                <a:solidFill>
                  <a:srgbClr val="002060"/>
                </a:solidFill>
              </a:rPr>
              <a:t>granülosit</a:t>
            </a:r>
            <a:r>
              <a:rPr lang="tr-TR" altLang="tr-TR" sz="2600" dirty="0">
                <a:solidFill>
                  <a:srgbClr val="002060"/>
                </a:solidFill>
              </a:rPr>
              <a:t> ve </a:t>
            </a:r>
            <a:r>
              <a:rPr lang="tr-TR" altLang="tr-TR" sz="2600" dirty="0" err="1">
                <a:solidFill>
                  <a:srgbClr val="002060"/>
                </a:solidFill>
              </a:rPr>
              <a:t>monositler</a:t>
            </a:r>
            <a:r>
              <a:rPr lang="tr-TR" altLang="tr-TR" sz="2600" dirty="0">
                <a:solidFill>
                  <a:srgbClr val="002060"/>
                </a:solidFill>
              </a:rPr>
              <a:t> nadiren saptanabilir</a:t>
            </a:r>
          </a:p>
          <a:p>
            <a:pPr eaLnBrk="1" hangingPunct="1">
              <a:lnSpc>
                <a:spcPct val="150000"/>
              </a:lnSpc>
              <a:spcBef>
                <a:spcPts val="600"/>
              </a:spcBef>
              <a:spcAft>
                <a:spcPts val="600"/>
              </a:spcAft>
            </a:pPr>
            <a:r>
              <a:rPr lang="tr-TR" altLang="tr-TR" sz="2600" dirty="0">
                <a:solidFill>
                  <a:srgbClr val="002060"/>
                </a:solidFill>
              </a:rPr>
              <a:t>Lenfositler (uzun ömürlü) analize uygun değildirler</a:t>
            </a:r>
          </a:p>
          <a:p>
            <a:pPr eaLnBrk="1" hangingPunct="1">
              <a:lnSpc>
                <a:spcPct val="150000"/>
              </a:lnSpc>
              <a:spcBef>
                <a:spcPts val="600"/>
              </a:spcBef>
              <a:spcAft>
                <a:spcPts val="600"/>
              </a:spcAft>
            </a:pPr>
            <a:endParaRPr lang="tr-TR" altLang="tr-TR" sz="2400" dirty="0">
              <a:solidFill>
                <a:srgbClr val="002060"/>
              </a:solidFill>
            </a:endParaRPr>
          </a:p>
          <a:p>
            <a:pPr eaLnBrk="1" hangingPunct="1">
              <a:lnSpc>
                <a:spcPct val="150000"/>
              </a:lnSpc>
              <a:spcBef>
                <a:spcPts val="600"/>
              </a:spcBef>
              <a:spcAft>
                <a:spcPts val="600"/>
              </a:spcAft>
            </a:pPr>
            <a:endParaRPr lang="tr-TR" altLang="tr-TR" sz="2400" dirty="0">
              <a:solidFill>
                <a:srgbClr val="002060"/>
              </a:solidFill>
            </a:endParaRPr>
          </a:p>
        </p:txBody>
      </p:sp>
    </p:spTree>
    <p:extLst>
      <p:ext uri="{BB962C8B-B14F-4D97-AF65-F5344CB8AC3E}">
        <p14:creationId xmlns:p14="http://schemas.microsoft.com/office/powerpoint/2010/main" val="3592571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C8697304-F77F-4AE8-807F-D7CD2C758335}" type="slidenum">
              <a:rPr lang="en-US" altLang="tr-TR" sz="1400">
                <a:latin typeface="English111 Vivace BT"/>
              </a:rPr>
              <a:pPr algn="r" eaLnBrk="1" hangingPunct="1"/>
              <a:t>22</a:t>
            </a:fld>
            <a:endParaRPr lang="en-US" altLang="tr-TR" sz="1400">
              <a:latin typeface="English111 Vivace BT"/>
            </a:endParaRPr>
          </a:p>
        </p:txBody>
      </p:sp>
      <p:sp>
        <p:nvSpPr>
          <p:cNvPr id="24579"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Beyaz Kan Hücrelerinde PNH Analizi</a:t>
            </a:r>
          </a:p>
        </p:txBody>
      </p:sp>
      <p:sp>
        <p:nvSpPr>
          <p:cNvPr id="29700" name="Rectangle 3"/>
          <p:cNvSpPr>
            <a:spLocks noGrp="1" noChangeArrowheads="1"/>
          </p:cNvSpPr>
          <p:nvPr>
            <p:ph type="body" idx="4294967295"/>
          </p:nvPr>
        </p:nvSpPr>
        <p:spPr>
          <a:xfrm>
            <a:off x="755650" y="2054225"/>
            <a:ext cx="8137525" cy="4803775"/>
          </a:xfrm>
        </p:spPr>
        <p:txBody>
          <a:bodyPr tIns="45716" bIns="45716"/>
          <a:lstStyle/>
          <a:p>
            <a:pPr marL="342900" lvl="1" indent="-342900" eaLnBrk="1" hangingPunct="1">
              <a:spcBef>
                <a:spcPts val="1200"/>
              </a:spcBef>
              <a:spcAft>
                <a:spcPts val="1200"/>
              </a:spcAft>
              <a:buClr>
                <a:schemeClr val="folHlink"/>
              </a:buClr>
              <a:buSzPct val="60000"/>
              <a:defRPr/>
            </a:pPr>
            <a:r>
              <a:rPr lang="tr-TR" sz="2600" dirty="0" err="1">
                <a:solidFill>
                  <a:srgbClr val="002060"/>
                </a:solidFill>
              </a:rPr>
              <a:t>Granülositler</a:t>
            </a:r>
            <a:endParaRPr lang="tr-TR" sz="2600" dirty="0">
              <a:solidFill>
                <a:srgbClr val="002060"/>
              </a:solidFill>
            </a:endParaRPr>
          </a:p>
          <a:p>
            <a:pPr marL="742950" lvl="2" indent="-342900" eaLnBrk="1" hangingPunct="1">
              <a:spcBef>
                <a:spcPts val="1200"/>
              </a:spcBef>
              <a:spcAft>
                <a:spcPts val="1200"/>
              </a:spcAft>
              <a:buSzPct val="60000"/>
              <a:defRPr/>
            </a:pPr>
            <a:r>
              <a:rPr lang="tr-TR" dirty="0">
                <a:solidFill>
                  <a:srgbClr val="002060"/>
                </a:solidFill>
              </a:rPr>
              <a:t>CD16, CD66b ve CD24 en çok kullanılan GPI-</a:t>
            </a:r>
            <a:r>
              <a:rPr lang="tr-TR" dirty="0" err="1">
                <a:solidFill>
                  <a:srgbClr val="002060"/>
                </a:solidFill>
              </a:rPr>
              <a:t>anchored</a:t>
            </a:r>
            <a:r>
              <a:rPr lang="tr-TR" dirty="0">
                <a:solidFill>
                  <a:srgbClr val="002060"/>
                </a:solidFill>
              </a:rPr>
              <a:t> </a:t>
            </a:r>
            <a:r>
              <a:rPr lang="tr-TR" dirty="0" err="1">
                <a:solidFill>
                  <a:srgbClr val="002060"/>
                </a:solidFill>
              </a:rPr>
              <a:t>granülosit</a:t>
            </a:r>
            <a:r>
              <a:rPr lang="tr-TR" dirty="0">
                <a:solidFill>
                  <a:srgbClr val="002060"/>
                </a:solidFill>
              </a:rPr>
              <a:t> belirleyici </a:t>
            </a:r>
            <a:r>
              <a:rPr lang="tr-TR" dirty="0" err="1">
                <a:solidFill>
                  <a:srgbClr val="002060"/>
                </a:solidFill>
              </a:rPr>
              <a:t>markerlar</a:t>
            </a:r>
            <a:endParaRPr lang="tr-TR" dirty="0">
              <a:solidFill>
                <a:srgbClr val="002060"/>
              </a:solidFill>
            </a:endParaRPr>
          </a:p>
          <a:p>
            <a:pPr marL="342900" lvl="1" indent="-342900" eaLnBrk="1" hangingPunct="1">
              <a:spcBef>
                <a:spcPts val="1200"/>
              </a:spcBef>
              <a:spcAft>
                <a:spcPts val="1200"/>
              </a:spcAft>
              <a:buClr>
                <a:schemeClr val="folHlink"/>
              </a:buClr>
              <a:buSzPct val="60000"/>
              <a:defRPr/>
            </a:pPr>
            <a:r>
              <a:rPr lang="tr-TR" sz="2600" dirty="0" err="1">
                <a:solidFill>
                  <a:srgbClr val="002060"/>
                </a:solidFill>
              </a:rPr>
              <a:t>Monositler</a:t>
            </a:r>
            <a:endParaRPr lang="tr-TR" sz="2600" dirty="0">
              <a:solidFill>
                <a:srgbClr val="002060"/>
              </a:solidFill>
            </a:endParaRPr>
          </a:p>
          <a:p>
            <a:pPr marL="742950" lvl="2" indent="-342900" eaLnBrk="1" hangingPunct="1">
              <a:spcBef>
                <a:spcPts val="1200"/>
              </a:spcBef>
              <a:spcAft>
                <a:spcPts val="1200"/>
              </a:spcAft>
              <a:buSzPct val="60000"/>
              <a:defRPr/>
            </a:pPr>
            <a:r>
              <a:rPr lang="tr-TR" dirty="0">
                <a:solidFill>
                  <a:srgbClr val="002060"/>
                </a:solidFill>
              </a:rPr>
              <a:t>CD14 tipik olarak kullanılan </a:t>
            </a:r>
            <a:r>
              <a:rPr lang="tr-TR" dirty="0" err="1">
                <a:solidFill>
                  <a:srgbClr val="002060"/>
                </a:solidFill>
              </a:rPr>
              <a:t>monosit</a:t>
            </a:r>
            <a:r>
              <a:rPr lang="tr-TR" dirty="0">
                <a:solidFill>
                  <a:srgbClr val="002060"/>
                </a:solidFill>
              </a:rPr>
              <a:t> </a:t>
            </a:r>
            <a:r>
              <a:rPr lang="tr-TR" dirty="0" err="1">
                <a:solidFill>
                  <a:srgbClr val="002060"/>
                </a:solidFill>
              </a:rPr>
              <a:t>markerı</a:t>
            </a:r>
            <a:endParaRPr lang="tr-TR" dirty="0">
              <a:solidFill>
                <a:srgbClr val="002060"/>
              </a:solidFill>
            </a:endParaRPr>
          </a:p>
          <a:p>
            <a:pPr lvl="1" eaLnBrk="1" hangingPunct="1">
              <a:spcBef>
                <a:spcPts val="1200"/>
              </a:spcBef>
              <a:spcAft>
                <a:spcPts val="1200"/>
              </a:spcAft>
              <a:buClr>
                <a:schemeClr val="folHlink"/>
              </a:buClr>
              <a:buSzPct val="60000"/>
              <a:defRPr/>
            </a:pPr>
            <a:r>
              <a:rPr lang="tr-TR" sz="2600" dirty="0">
                <a:solidFill>
                  <a:srgbClr val="002060"/>
                </a:solidFill>
              </a:rPr>
              <a:t>FLAER tüm beyaz kan hücrelerinde </a:t>
            </a:r>
            <a:r>
              <a:rPr lang="tr-TR" sz="2600" dirty="0" err="1">
                <a:solidFill>
                  <a:srgbClr val="002060"/>
                </a:solidFill>
              </a:rPr>
              <a:t>PNH’ı</a:t>
            </a:r>
            <a:r>
              <a:rPr lang="tr-TR" sz="2600" dirty="0">
                <a:solidFill>
                  <a:srgbClr val="002060"/>
                </a:solidFill>
              </a:rPr>
              <a:t> belirlemede kullanılan en iyi marker</a:t>
            </a:r>
          </a:p>
          <a:p>
            <a:pPr marL="400050" lvl="2" indent="0" eaLnBrk="1" hangingPunct="1">
              <a:spcBef>
                <a:spcPts val="1200"/>
              </a:spcBef>
              <a:spcAft>
                <a:spcPts val="1200"/>
              </a:spcAft>
              <a:buSzPct val="60000"/>
              <a:buNone/>
              <a:defRPr/>
            </a:pPr>
            <a:endParaRPr lang="tr-TR" sz="2200" dirty="0">
              <a:solidFill>
                <a:srgbClr val="002060"/>
              </a:solidFill>
            </a:endParaRPr>
          </a:p>
          <a:p>
            <a:pPr eaLnBrk="1" hangingPunct="1">
              <a:spcBef>
                <a:spcPts val="1200"/>
              </a:spcBef>
              <a:spcAft>
                <a:spcPts val="1200"/>
              </a:spcAft>
              <a:defRPr/>
            </a:pPr>
            <a:endParaRPr lang="tr-TR" sz="2600" b="1" dirty="0">
              <a:solidFill>
                <a:srgbClr val="002060"/>
              </a:solidFill>
            </a:endParaRPr>
          </a:p>
          <a:p>
            <a:pPr lvl="1" eaLnBrk="1" hangingPunct="1">
              <a:spcBef>
                <a:spcPts val="1200"/>
              </a:spcBef>
              <a:spcAft>
                <a:spcPts val="1200"/>
              </a:spcAft>
              <a:defRPr/>
            </a:pPr>
            <a:endParaRPr lang="tr-TR" sz="2200" dirty="0">
              <a:solidFill>
                <a:srgbClr val="002060"/>
              </a:solidFill>
            </a:endParaRPr>
          </a:p>
          <a:p>
            <a:pPr eaLnBrk="1" hangingPunct="1">
              <a:lnSpc>
                <a:spcPct val="150000"/>
              </a:lnSpc>
              <a:spcBef>
                <a:spcPts val="600"/>
              </a:spcBef>
              <a:spcAft>
                <a:spcPts val="600"/>
              </a:spcAft>
              <a:defRPr/>
            </a:pPr>
            <a:endParaRPr lang="tr-TR" sz="2400" dirty="0">
              <a:solidFill>
                <a:srgbClr val="002060"/>
              </a:solidFill>
            </a:endParaRPr>
          </a:p>
          <a:p>
            <a:pPr eaLnBrk="1" hangingPunct="1">
              <a:lnSpc>
                <a:spcPct val="150000"/>
              </a:lnSpc>
              <a:spcBef>
                <a:spcPts val="600"/>
              </a:spcBef>
              <a:spcAft>
                <a:spcPts val="600"/>
              </a:spcAft>
              <a:defRPr/>
            </a:pPr>
            <a:endParaRPr lang="tr-TR" sz="2600" dirty="0">
              <a:solidFill>
                <a:srgbClr val="002060"/>
              </a:solidFill>
            </a:endParaRPr>
          </a:p>
        </p:txBody>
      </p:sp>
    </p:spTree>
    <p:extLst>
      <p:ext uri="{BB962C8B-B14F-4D97-AF65-F5344CB8AC3E}">
        <p14:creationId xmlns:p14="http://schemas.microsoft.com/office/powerpoint/2010/main" val="3136834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5" y="938463"/>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3295143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261" y="1068794"/>
            <a:ext cx="7523497" cy="524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2503935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151" y="884285"/>
            <a:ext cx="7449386" cy="539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388983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003" y="972974"/>
            <a:ext cx="7335503" cy="518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extLst>
      <p:ext uri="{BB962C8B-B14F-4D97-AF65-F5344CB8AC3E}">
        <p14:creationId xmlns:p14="http://schemas.microsoft.com/office/powerpoint/2010/main" val="1754881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9 Metin kutusu"/>
          <p:cNvSpPr txBox="1">
            <a:spLocks noChangeArrowheads="1"/>
          </p:cNvSpPr>
          <p:nvPr/>
        </p:nvSpPr>
        <p:spPr bwMode="auto">
          <a:xfrm>
            <a:off x="762000" y="5505883"/>
            <a:ext cx="60418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lnSpc>
                <a:spcPct val="150000"/>
              </a:lnSpc>
            </a:pPr>
            <a:r>
              <a:rPr lang="tr-TR" altLang="tr-TR" sz="1600" dirty="0" err="1">
                <a:solidFill>
                  <a:srgbClr val="002060"/>
                </a:solidFill>
                <a:latin typeface="+mn-lt"/>
              </a:rPr>
              <a:t>Granülositler</a:t>
            </a:r>
            <a:r>
              <a:rPr lang="tr-TR" altLang="tr-TR" sz="1600" dirty="0">
                <a:solidFill>
                  <a:srgbClr val="002060"/>
                </a:solidFill>
                <a:latin typeface="+mn-lt"/>
              </a:rPr>
              <a:t> ve eritrositler arasında PNH klon büyüklüğü farklı olabilir </a:t>
            </a:r>
          </a:p>
          <a:p>
            <a:pPr eaLnBrk="1" hangingPunct="1">
              <a:lnSpc>
                <a:spcPct val="150000"/>
              </a:lnSpc>
              <a:buFont typeface="Arial" pitchFamily="34" charset="0"/>
              <a:buChar char="•"/>
            </a:pPr>
            <a:r>
              <a:rPr lang="tr-TR" altLang="tr-TR" sz="1600" dirty="0">
                <a:solidFill>
                  <a:srgbClr val="002060"/>
                </a:solidFill>
                <a:latin typeface="+mn-lt"/>
              </a:rPr>
              <a:t> </a:t>
            </a:r>
            <a:r>
              <a:rPr lang="tr-TR" altLang="tr-TR" sz="1600" dirty="0" err="1">
                <a:solidFill>
                  <a:srgbClr val="002060"/>
                </a:solidFill>
                <a:latin typeface="+mn-lt"/>
              </a:rPr>
              <a:t>Hemoliz</a:t>
            </a:r>
            <a:endParaRPr lang="tr-TR" altLang="tr-TR" sz="1600" dirty="0">
              <a:solidFill>
                <a:srgbClr val="002060"/>
              </a:solidFill>
              <a:latin typeface="+mn-lt"/>
            </a:endParaRPr>
          </a:p>
          <a:p>
            <a:pPr eaLnBrk="1" hangingPunct="1">
              <a:lnSpc>
                <a:spcPct val="150000"/>
              </a:lnSpc>
              <a:buFont typeface="Arial" pitchFamily="34" charset="0"/>
              <a:buChar char="•"/>
            </a:pPr>
            <a:r>
              <a:rPr lang="tr-TR" altLang="tr-TR" sz="1600" dirty="0">
                <a:solidFill>
                  <a:srgbClr val="002060"/>
                </a:solidFill>
                <a:latin typeface="+mn-lt"/>
              </a:rPr>
              <a:t> Transfüzyon </a:t>
            </a:r>
          </a:p>
        </p:txBody>
      </p:sp>
      <p:pic>
        <p:nvPicPr>
          <p:cNvPr id="2969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052" y="1862339"/>
            <a:ext cx="7837738" cy="358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
        <p:nvSpPr>
          <p:cNvPr id="29700" name="11 Metin kutusu"/>
          <p:cNvSpPr txBox="1">
            <a:spLocks noChangeArrowheads="1"/>
          </p:cNvSpPr>
          <p:nvPr/>
        </p:nvSpPr>
        <p:spPr bwMode="auto">
          <a:xfrm>
            <a:off x="464052" y="1340369"/>
            <a:ext cx="16891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lnSpc>
                <a:spcPct val="150000"/>
              </a:lnSpc>
            </a:pPr>
            <a:r>
              <a:rPr lang="tr-TR" altLang="tr-TR" b="1" dirty="0" err="1">
                <a:solidFill>
                  <a:srgbClr val="002060"/>
                </a:solidFill>
              </a:rPr>
              <a:t>Granülositler</a:t>
            </a:r>
            <a:endParaRPr lang="tr-TR" altLang="tr-TR" b="1" dirty="0">
              <a:solidFill>
                <a:srgbClr val="002060"/>
              </a:solidFill>
            </a:endParaRPr>
          </a:p>
        </p:txBody>
      </p:sp>
      <p:sp>
        <p:nvSpPr>
          <p:cNvPr id="29701" name="12 Metin kutusu"/>
          <p:cNvSpPr txBox="1">
            <a:spLocks noChangeArrowheads="1"/>
          </p:cNvSpPr>
          <p:nvPr/>
        </p:nvSpPr>
        <p:spPr bwMode="auto">
          <a:xfrm>
            <a:off x="4382921" y="1341957"/>
            <a:ext cx="14239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lnSpc>
                <a:spcPct val="150000"/>
              </a:lnSpc>
            </a:pPr>
            <a:r>
              <a:rPr lang="tr-TR" altLang="tr-TR" b="1" dirty="0">
                <a:solidFill>
                  <a:srgbClr val="002060"/>
                </a:solidFill>
              </a:rPr>
              <a:t>Eritrositler</a:t>
            </a:r>
          </a:p>
        </p:txBody>
      </p:sp>
    </p:spTree>
    <p:extLst>
      <p:ext uri="{BB962C8B-B14F-4D97-AF65-F5344CB8AC3E}">
        <p14:creationId xmlns:p14="http://schemas.microsoft.com/office/powerpoint/2010/main" val="3148685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32A71389-BF6D-4E42-94F4-FDFC1A3EC104}" type="slidenum">
              <a:rPr lang="en-US" altLang="tr-TR" sz="1400">
                <a:solidFill>
                  <a:srgbClr val="002060"/>
                </a:solidFill>
                <a:latin typeface="English111 Vivace BT"/>
              </a:rPr>
              <a:pPr algn="r" eaLnBrk="1" hangingPunct="1"/>
              <a:t>28</a:t>
            </a:fld>
            <a:endParaRPr lang="en-US" altLang="tr-TR" sz="1400">
              <a:solidFill>
                <a:srgbClr val="002060"/>
              </a:solidFill>
              <a:latin typeface="English111 Vivace BT"/>
            </a:endParaRPr>
          </a:p>
        </p:txBody>
      </p:sp>
      <p:sp>
        <p:nvSpPr>
          <p:cNvPr id="30723"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Eritrositler mi? </a:t>
            </a:r>
            <a:r>
              <a:rPr lang="tr-TR" altLang="tr-TR" sz="3200" b="1" dirty="0" err="1">
                <a:solidFill>
                  <a:srgbClr val="002060"/>
                </a:solidFill>
                <a:latin typeface="+mn-lt"/>
              </a:rPr>
              <a:t>Granülositler</a:t>
            </a:r>
            <a:r>
              <a:rPr lang="tr-TR" altLang="tr-TR" sz="3200" b="1" dirty="0">
                <a:solidFill>
                  <a:srgbClr val="002060"/>
                </a:solidFill>
                <a:latin typeface="+mn-lt"/>
              </a:rPr>
              <a:t> mi?</a:t>
            </a:r>
          </a:p>
        </p:txBody>
      </p:sp>
      <p:sp>
        <p:nvSpPr>
          <p:cNvPr id="22532" name="Rectangle 3"/>
          <p:cNvSpPr>
            <a:spLocks noGrp="1" noChangeArrowheads="1"/>
          </p:cNvSpPr>
          <p:nvPr>
            <p:ph type="body" idx="4294967295"/>
          </p:nvPr>
        </p:nvSpPr>
        <p:spPr>
          <a:xfrm>
            <a:off x="755650" y="1773238"/>
            <a:ext cx="8137525" cy="4803775"/>
          </a:xfrm>
        </p:spPr>
        <p:txBody>
          <a:bodyPr tIns="45716" bIns="45716"/>
          <a:lstStyle/>
          <a:p>
            <a:pPr eaLnBrk="1" hangingPunct="1">
              <a:lnSpc>
                <a:spcPct val="150000"/>
              </a:lnSpc>
              <a:spcBef>
                <a:spcPts val="600"/>
              </a:spcBef>
              <a:spcAft>
                <a:spcPts val="600"/>
              </a:spcAft>
              <a:defRPr/>
            </a:pPr>
            <a:endParaRPr lang="tr-TR" sz="2600" dirty="0">
              <a:solidFill>
                <a:srgbClr val="002060"/>
              </a:solidFill>
            </a:endParaRPr>
          </a:p>
          <a:p>
            <a:pPr eaLnBrk="1" hangingPunct="1">
              <a:lnSpc>
                <a:spcPct val="150000"/>
              </a:lnSpc>
              <a:spcBef>
                <a:spcPts val="600"/>
              </a:spcBef>
              <a:spcAft>
                <a:spcPts val="600"/>
              </a:spcAft>
              <a:defRPr/>
            </a:pPr>
            <a:r>
              <a:rPr lang="tr-TR" sz="2600" dirty="0">
                <a:solidFill>
                  <a:srgbClr val="002060"/>
                </a:solidFill>
              </a:rPr>
              <a:t>Eritrositler tek başına yeterli değil, </a:t>
            </a:r>
            <a:r>
              <a:rPr lang="tr-TR" sz="2600" dirty="0" err="1">
                <a:solidFill>
                  <a:srgbClr val="002060"/>
                </a:solidFill>
              </a:rPr>
              <a:t>granülositlerle</a:t>
            </a:r>
            <a:r>
              <a:rPr lang="tr-TR" sz="2600" dirty="0">
                <a:solidFill>
                  <a:srgbClr val="002060"/>
                </a:solidFill>
              </a:rPr>
              <a:t> desteklenmeli</a:t>
            </a:r>
          </a:p>
          <a:p>
            <a:pPr eaLnBrk="1" hangingPunct="1">
              <a:lnSpc>
                <a:spcPct val="150000"/>
              </a:lnSpc>
              <a:spcBef>
                <a:spcPts val="600"/>
              </a:spcBef>
              <a:spcAft>
                <a:spcPts val="600"/>
              </a:spcAft>
              <a:defRPr/>
            </a:pPr>
            <a:r>
              <a:rPr lang="tr-TR" sz="2600" dirty="0" err="1">
                <a:solidFill>
                  <a:srgbClr val="002060"/>
                </a:solidFill>
              </a:rPr>
              <a:t>Granülosit</a:t>
            </a:r>
            <a:r>
              <a:rPr lang="tr-TR" sz="2600" dirty="0">
                <a:solidFill>
                  <a:srgbClr val="002060"/>
                </a:solidFill>
              </a:rPr>
              <a:t> klon &gt; Eritrosit klon</a:t>
            </a:r>
            <a:r>
              <a:rPr lang="tr-TR" sz="2600" dirty="0">
                <a:solidFill>
                  <a:srgbClr val="002060"/>
                </a:solidFill>
                <a:sym typeface="Symbol" pitchFamily="18" charset="2"/>
              </a:rPr>
              <a:t></a:t>
            </a:r>
            <a:r>
              <a:rPr lang="tr-TR" sz="2600" dirty="0">
                <a:solidFill>
                  <a:srgbClr val="002060"/>
                </a:solidFill>
              </a:rPr>
              <a:t> HEMOLİZ</a:t>
            </a:r>
          </a:p>
          <a:p>
            <a:pPr eaLnBrk="1" hangingPunct="1">
              <a:lnSpc>
                <a:spcPct val="150000"/>
              </a:lnSpc>
              <a:spcBef>
                <a:spcPts val="600"/>
              </a:spcBef>
              <a:spcAft>
                <a:spcPts val="600"/>
              </a:spcAft>
              <a:defRPr/>
            </a:pPr>
            <a:r>
              <a:rPr lang="tr-TR" sz="2600" dirty="0">
                <a:solidFill>
                  <a:srgbClr val="002060"/>
                </a:solidFill>
              </a:rPr>
              <a:t>Eritrositler Tip II hücrelerin ayırımında daha önemlidir</a:t>
            </a:r>
          </a:p>
          <a:p>
            <a:pPr marL="0" indent="0" eaLnBrk="1" hangingPunct="1">
              <a:lnSpc>
                <a:spcPct val="150000"/>
              </a:lnSpc>
              <a:spcBef>
                <a:spcPts val="600"/>
              </a:spcBef>
              <a:spcAft>
                <a:spcPts val="600"/>
              </a:spcAft>
              <a:buFont typeface="Wingdings" pitchFamily="2" charset="2"/>
              <a:buNone/>
              <a:defRPr/>
            </a:pPr>
            <a:r>
              <a:rPr lang="tr-TR" sz="2600" dirty="0">
                <a:solidFill>
                  <a:srgbClr val="002060"/>
                </a:solidFill>
              </a:rPr>
              <a:t> </a:t>
            </a:r>
            <a:endParaRPr lang="tr-TR" sz="2000" dirty="0">
              <a:solidFill>
                <a:srgbClr val="002060"/>
              </a:solidFill>
            </a:endParaRPr>
          </a:p>
        </p:txBody>
      </p:sp>
    </p:spTree>
    <p:extLst>
      <p:ext uri="{BB962C8B-B14F-4D97-AF65-F5344CB8AC3E}">
        <p14:creationId xmlns:p14="http://schemas.microsoft.com/office/powerpoint/2010/main" val="175988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D664D3E5-993C-4718-8A60-B4E9958E5453}" type="slidenum">
              <a:rPr lang="en-US" altLang="tr-TR" sz="1400">
                <a:latin typeface="English111 Vivace BT"/>
              </a:rPr>
              <a:pPr algn="r" eaLnBrk="1" hangingPunct="1"/>
              <a:t>29</a:t>
            </a:fld>
            <a:endParaRPr lang="en-US" altLang="tr-TR" sz="1400">
              <a:latin typeface="English111 Vivace BT"/>
            </a:endParaRPr>
          </a:p>
        </p:txBody>
      </p:sp>
      <p:sp>
        <p:nvSpPr>
          <p:cNvPr id="31747" name="Rectangle 2"/>
          <p:cNvSpPr>
            <a:spLocks noGrp="1" noChangeArrowheads="1"/>
          </p:cNvSpPr>
          <p:nvPr>
            <p:ph type="title" idx="4294967295"/>
          </p:nvPr>
        </p:nvSpPr>
        <p:spPr/>
        <p:txBody>
          <a:bodyPr tIns="45716" bIns="45716">
            <a:normAutofit/>
          </a:bodyPr>
          <a:lstStyle/>
          <a:p>
            <a:pPr eaLnBrk="1" hangingPunct="1"/>
            <a:r>
              <a:rPr lang="tr-TR" altLang="tr-TR" sz="3200" b="1" dirty="0" err="1">
                <a:solidFill>
                  <a:srgbClr val="002060"/>
                </a:solidFill>
                <a:latin typeface="+mn-lt"/>
              </a:rPr>
              <a:t>Flow</a:t>
            </a:r>
            <a:r>
              <a:rPr lang="tr-TR" altLang="tr-TR" sz="3200" b="1" dirty="0">
                <a:solidFill>
                  <a:srgbClr val="002060"/>
                </a:solidFill>
                <a:latin typeface="+mn-lt"/>
              </a:rPr>
              <a:t> </a:t>
            </a:r>
            <a:r>
              <a:rPr lang="tr-TR" altLang="tr-TR" sz="3200" b="1" dirty="0" err="1">
                <a:solidFill>
                  <a:srgbClr val="002060"/>
                </a:solidFill>
                <a:latin typeface="+mn-lt"/>
              </a:rPr>
              <a:t>Sitometrik</a:t>
            </a:r>
            <a:r>
              <a:rPr lang="tr-TR" altLang="tr-TR" sz="3200" b="1" dirty="0">
                <a:solidFill>
                  <a:srgbClr val="002060"/>
                </a:solidFill>
                <a:latin typeface="+mn-lt"/>
              </a:rPr>
              <a:t> PNH Analizi Sıklığı</a:t>
            </a:r>
          </a:p>
        </p:txBody>
      </p:sp>
      <p:sp>
        <p:nvSpPr>
          <p:cNvPr id="31748" name="Rectangle 3"/>
          <p:cNvSpPr>
            <a:spLocks noGrp="1" noChangeArrowheads="1"/>
          </p:cNvSpPr>
          <p:nvPr>
            <p:ph type="body" idx="4294967295"/>
          </p:nvPr>
        </p:nvSpPr>
        <p:spPr>
          <a:xfrm>
            <a:off x="755650" y="2054226"/>
            <a:ext cx="7413792" cy="3468270"/>
          </a:xfrm>
        </p:spPr>
        <p:txBody>
          <a:bodyPr tIns="45716" bIns="45716"/>
          <a:lstStyle/>
          <a:p>
            <a:pPr eaLnBrk="1" hangingPunct="1">
              <a:lnSpc>
                <a:spcPct val="150000"/>
              </a:lnSpc>
              <a:spcBef>
                <a:spcPts val="600"/>
              </a:spcBef>
              <a:spcAft>
                <a:spcPts val="600"/>
              </a:spcAft>
            </a:pPr>
            <a:r>
              <a:rPr lang="tr-TR" altLang="tr-TR" sz="2600" dirty="0">
                <a:solidFill>
                  <a:srgbClr val="002060"/>
                </a:solidFill>
              </a:rPr>
              <a:t>Hastanın durumu stabil ise yıllık takip yeterli</a:t>
            </a:r>
          </a:p>
          <a:p>
            <a:pPr eaLnBrk="1" hangingPunct="1">
              <a:lnSpc>
                <a:spcPct val="150000"/>
              </a:lnSpc>
              <a:spcBef>
                <a:spcPts val="600"/>
              </a:spcBef>
              <a:spcAft>
                <a:spcPts val="600"/>
              </a:spcAft>
            </a:pPr>
            <a:r>
              <a:rPr lang="tr-TR" altLang="tr-TR" sz="2600" dirty="0">
                <a:solidFill>
                  <a:srgbClr val="002060"/>
                </a:solidFill>
              </a:rPr>
              <a:t>Klinik semptomlarda değişiklik varsa tekrarlanmalı</a:t>
            </a:r>
          </a:p>
          <a:p>
            <a:pPr eaLnBrk="1" hangingPunct="1">
              <a:lnSpc>
                <a:spcPct val="150000"/>
              </a:lnSpc>
              <a:spcBef>
                <a:spcPts val="600"/>
              </a:spcBef>
              <a:spcAft>
                <a:spcPts val="600"/>
              </a:spcAft>
            </a:pPr>
            <a:r>
              <a:rPr lang="tr-TR" altLang="tr-TR" sz="2600" dirty="0" err="1">
                <a:solidFill>
                  <a:srgbClr val="002060"/>
                </a:solidFill>
              </a:rPr>
              <a:t>Eculizumab</a:t>
            </a:r>
            <a:r>
              <a:rPr lang="tr-TR" altLang="tr-TR" sz="2600" dirty="0">
                <a:solidFill>
                  <a:srgbClr val="002060"/>
                </a:solidFill>
              </a:rPr>
              <a:t> tedavisi alanlarla düzenli aralıklarla…</a:t>
            </a:r>
          </a:p>
        </p:txBody>
      </p:sp>
    </p:spTree>
    <p:extLst>
      <p:ext uri="{BB962C8B-B14F-4D97-AF65-F5344CB8AC3E}">
        <p14:creationId xmlns:p14="http://schemas.microsoft.com/office/powerpoint/2010/main" val="135447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3DF97EAB-8848-4DA7-971A-173DF4939DAE}" type="slidenum">
              <a:rPr lang="en-US" altLang="tr-TR" sz="1400">
                <a:latin typeface="English111 Vivace BT"/>
              </a:rPr>
              <a:pPr algn="r" eaLnBrk="1" hangingPunct="1"/>
              <a:t>30</a:t>
            </a:fld>
            <a:endParaRPr lang="en-US" altLang="tr-TR" sz="1400">
              <a:latin typeface="English111 Vivace BT"/>
            </a:endParaRPr>
          </a:p>
        </p:txBody>
      </p:sp>
      <p:sp>
        <p:nvSpPr>
          <p:cNvPr id="32771"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High </a:t>
            </a:r>
            <a:r>
              <a:rPr lang="tr-TR" altLang="tr-TR" sz="3200" b="1" dirty="0" err="1">
                <a:solidFill>
                  <a:srgbClr val="002060"/>
                </a:solidFill>
                <a:latin typeface="+mn-lt"/>
              </a:rPr>
              <a:t>Sensitif</a:t>
            </a:r>
            <a:r>
              <a:rPr lang="tr-TR" altLang="tr-TR" sz="3200" b="1" dirty="0">
                <a:solidFill>
                  <a:srgbClr val="002060"/>
                </a:solidFill>
                <a:latin typeface="+mn-lt"/>
              </a:rPr>
              <a:t> PNH Analizi </a:t>
            </a:r>
          </a:p>
        </p:txBody>
      </p:sp>
      <p:graphicFrame>
        <p:nvGraphicFramePr>
          <p:cNvPr id="5" name="4 İçerik Yer Tutucusu"/>
          <p:cNvGraphicFramePr>
            <a:graphicFrameLocks noGrp="1"/>
          </p:cNvGraphicFramePr>
          <p:nvPr>
            <p:extLst>
              <p:ext uri="{D42A27DB-BD31-4B8C-83A1-F6EECF244321}">
                <p14:modId xmlns:p14="http://schemas.microsoft.com/office/powerpoint/2010/main" val="2339665046"/>
              </p:ext>
            </p:extLst>
          </p:nvPr>
        </p:nvGraphicFramePr>
        <p:xfrm>
          <a:off x="1019676" y="2481680"/>
          <a:ext cx="7129463" cy="2687871"/>
        </p:xfrm>
        <a:graphic>
          <a:graphicData uri="http://schemas.openxmlformats.org/drawingml/2006/table">
            <a:tbl>
              <a:tblPr/>
              <a:tblGrid>
                <a:gridCol w="2160588">
                  <a:extLst>
                    <a:ext uri="{9D8B030D-6E8A-4147-A177-3AD203B41FA5}">
                      <a16:colId xmlns:a16="http://schemas.microsoft.com/office/drawing/2014/main" val="20000"/>
                    </a:ext>
                  </a:extLst>
                </a:gridCol>
                <a:gridCol w="2735262">
                  <a:extLst>
                    <a:ext uri="{9D8B030D-6E8A-4147-A177-3AD203B41FA5}">
                      <a16:colId xmlns:a16="http://schemas.microsoft.com/office/drawing/2014/main" val="20001"/>
                    </a:ext>
                  </a:extLst>
                </a:gridCol>
                <a:gridCol w="2233613">
                  <a:extLst>
                    <a:ext uri="{9D8B030D-6E8A-4147-A177-3AD203B41FA5}">
                      <a16:colId xmlns:a16="http://schemas.microsoft.com/office/drawing/2014/main" val="20002"/>
                    </a:ext>
                  </a:extLst>
                </a:gridCol>
              </a:tblGrid>
              <a:tr h="3714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FFFF00"/>
                          </a:solidFill>
                          <a:effectLst/>
                          <a:latin typeface="Tahoma" pitchFamily="34" charset="0"/>
                        </a:rPr>
                        <a:t>Analiz Edilen Hücre</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FFFF00"/>
                          </a:solidFill>
                          <a:effectLst/>
                          <a:latin typeface="Tahoma" pitchFamily="34" charset="0"/>
                        </a:rPr>
                        <a:t> PNH Hücre Sayısı</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FFFF00"/>
                          </a:solidFill>
                          <a:effectLst/>
                          <a:latin typeface="Tahoma" pitchFamily="34" charset="0"/>
                        </a:rPr>
                        <a:t>Sensitivite  </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5790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ahoma" pitchFamily="34" charset="0"/>
                        </a:rPr>
                        <a:t>5000</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25-50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a:ln>
                          <a:noFill/>
                        </a:ln>
                        <a:solidFill>
                          <a:srgbClr val="000000"/>
                        </a:solidFill>
                        <a:effectLst/>
                        <a:latin typeface="Tahoma"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%0.5-1</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5790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ahoma" pitchFamily="34" charset="0"/>
                        </a:rPr>
                        <a:t>50 000</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25-50</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a:ln>
                          <a:noFill/>
                        </a:ln>
                        <a:solidFill>
                          <a:srgbClr val="000000"/>
                        </a:solidFill>
                        <a:effectLst/>
                        <a:latin typeface="Tahoma"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%0.05-0.1</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5790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ahoma" pitchFamily="34" charset="0"/>
                        </a:rPr>
                        <a:t>500 000</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25-50</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a:ln>
                          <a:noFill/>
                        </a:ln>
                        <a:solidFill>
                          <a:srgbClr val="000000"/>
                        </a:solidFill>
                        <a:effectLst/>
                        <a:latin typeface="Tahoma"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%0.005-0.01</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r h="5790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ahoma" pitchFamily="34" charset="0"/>
                        </a:rPr>
                        <a:t>1000 000</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a:ln>
                            <a:noFill/>
                          </a:ln>
                          <a:solidFill>
                            <a:srgbClr val="000000"/>
                          </a:solidFill>
                          <a:effectLst/>
                          <a:latin typeface="Tahoma" pitchFamily="34" charset="0"/>
                        </a:rPr>
                        <a:t>25-50</a:t>
                      </a: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a:ln>
                            <a:noFill/>
                          </a:ln>
                          <a:solidFill>
                            <a:srgbClr val="000000"/>
                          </a:solidFill>
                          <a:effectLst/>
                          <a:latin typeface="Tahoma" pitchFamily="34" charset="0"/>
                        </a:rPr>
                        <a:t>%0.0005-0.001</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dirty="0">
                        <a:ln>
                          <a:noFill/>
                        </a:ln>
                        <a:solidFill>
                          <a:srgbClr val="000000"/>
                        </a:solidFill>
                        <a:effectLst/>
                        <a:latin typeface="Tahoma" pitchFamily="34" charset="0"/>
                      </a:endParaRPr>
                    </a:p>
                  </a:txBody>
                  <a:tcPr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10282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3632C9F8-139F-405B-8EA5-6247F29BD2F8}" type="slidenum">
              <a:rPr lang="en-US" altLang="tr-TR" sz="1400">
                <a:latin typeface="English111 Vivace BT"/>
              </a:rPr>
              <a:pPr algn="r" eaLnBrk="1" hangingPunct="1"/>
              <a:t>31</a:t>
            </a:fld>
            <a:endParaRPr lang="en-US" altLang="tr-TR" sz="1400">
              <a:latin typeface="English111 Vivace BT"/>
            </a:endParaRPr>
          </a:p>
        </p:txBody>
      </p:sp>
      <p:sp>
        <p:nvSpPr>
          <p:cNvPr id="33795"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Standart Terminoloji</a:t>
            </a:r>
          </a:p>
        </p:txBody>
      </p:sp>
      <p:sp>
        <p:nvSpPr>
          <p:cNvPr id="3" name="Metin kutusu 2"/>
          <p:cNvSpPr txBox="1"/>
          <p:nvPr/>
        </p:nvSpPr>
        <p:spPr>
          <a:xfrm>
            <a:off x="1203159" y="1706798"/>
            <a:ext cx="6569242" cy="646331"/>
          </a:xfrm>
          <a:prstGeom prst="rect">
            <a:avLst/>
          </a:prstGeom>
          <a:noFill/>
          <a:ln w="9525">
            <a:solidFill>
              <a:schemeClr val="tx1"/>
            </a:solidFill>
          </a:ln>
        </p:spPr>
        <p:txBody>
          <a:bodyPr wrap="square" rtlCol="0">
            <a:spAutoFit/>
          </a:bodyPr>
          <a:lstStyle/>
          <a:p>
            <a:pPr algn="ctr"/>
            <a:r>
              <a:rPr lang="tr-TR" sz="3600" dirty="0">
                <a:solidFill>
                  <a:srgbClr val="002060"/>
                </a:solidFill>
              </a:rPr>
              <a:t>PNH Hücreleri</a:t>
            </a:r>
          </a:p>
        </p:txBody>
      </p:sp>
      <p:sp>
        <p:nvSpPr>
          <p:cNvPr id="5" name="Metin kutusu 4"/>
          <p:cNvSpPr txBox="1"/>
          <p:nvPr/>
        </p:nvSpPr>
        <p:spPr>
          <a:xfrm>
            <a:off x="1203159" y="3056566"/>
            <a:ext cx="1374415" cy="369332"/>
          </a:xfrm>
          <a:prstGeom prst="rect">
            <a:avLst/>
          </a:prstGeom>
          <a:noFill/>
          <a:ln w="12700">
            <a:solidFill>
              <a:schemeClr val="tx1"/>
            </a:solidFill>
          </a:ln>
        </p:spPr>
        <p:txBody>
          <a:bodyPr wrap="none" rtlCol="0">
            <a:spAutoFit/>
          </a:bodyPr>
          <a:lstStyle/>
          <a:p>
            <a:r>
              <a:rPr lang="tr-TR" altLang="tr-TR" b="1" dirty="0">
                <a:solidFill>
                  <a:srgbClr val="FF0000"/>
                </a:solidFill>
              </a:rPr>
              <a:t>%1’den fazla</a:t>
            </a:r>
            <a:endParaRPr lang="tr-TR" b="1" dirty="0"/>
          </a:p>
        </p:txBody>
      </p:sp>
      <p:sp>
        <p:nvSpPr>
          <p:cNvPr id="9" name="Metin kutusu 8"/>
          <p:cNvSpPr txBox="1"/>
          <p:nvPr/>
        </p:nvSpPr>
        <p:spPr>
          <a:xfrm>
            <a:off x="6420749" y="3052374"/>
            <a:ext cx="1386598" cy="369332"/>
          </a:xfrm>
          <a:prstGeom prst="rect">
            <a:avLst/>
          </a:prstGeom>
          <a:noFill/>
          <a:ln w="12700">
            <a:solidFill>
              <a:schemeClr val="tx1"/>
            </a:solidFill>
          </a:ln>
        </p:spPr>
        <p:txBody>
          <a:bodyPr wrap="none" rtlCol="0">
            <a:spAutoFit/>
          </a:bodyPr>
          <a:lstStyle/>
          <a:p>
            <a:r>
              <a:rPr lang="tr-TR" altLang="tr-TR" b="1" dirty="0">
                <a:solidFill>
                  <a:srgbClr val="FF0000"/>
                </a:solidFill>
              </a:rPr>
              <a:t>%1’den az     </a:t>
            </a:r>
            <a:endParaRPr lang="tr-TR" b="1" dirty="0"/>
          </a:p>
        </p:txBody>
      </p:sp>
      <p:sp>
        <p:nvSpPr>
          <p:cNvPr id="10" name="Metin kutusu 9"/>
          <p:cNvSpPr txBox="1"/>
          <p:nvPr/>
        </p:nvSpPr>
        <p:spPr>
          <a:xfrm>
            <a:off x="3809996" y="3052374"/>
            <a:ext cx="1806906" cy="369332"/>
          </a:xfrm>
          <a:prstGeom prst="rect">
            <a:avLst/>
          </a:prstGeom>
          <a:noFill/>
          <a:ln w="12700">
            <a:solidFill>
              <a:schemeClr val="tx1"/>
            </a:solidFill>
          </a:ln>
        </p:spPr>
        <p:txBody>
          <a:bodyPr wrap="square" rtlCol="0">
            <a:spAutoFit/>
          </a:bodyPr>
          <a:lstStyle/>
          <a:p>
            <a:r>
              <a:rPr lang="tr-TR" altLang="tr-TR" b="1" dirty="0">
                <a:solidFill>
                  <a:srgbClr val="FF0000"/>
                </a:solidFill>
              </a:rPr>
              <a:t>%1 – 1 arasında</a:t>
            </a:r>
            <a:endParaRPr lang="tr-TR" b="1" dirty="0"/>
          </a:p>
        </p:txBody>
      </p:sp>
      <p:sp>
        <p:nvSpPr>
          <p:cNvPr id="11" name="Metin kutusu 10"/>
          <p:cNvSpPr txBox="1"/>
          <p:nvPr/>
        </p:nvSpPr>
        <p:spPr>
          <a:xfrm>
            <a:off x="1211175" y="4652806"/>
            <a:ext cx="1343636" cy="369332"/>
          </a:xfrm>
          <a:prstGeom prst="rect">
            <a:avLst/>
          </a:prstGeom>
          <a:noFill/>
          <a:ln w="12700">
            <a:solidFill>
              <a:schemeClr val="tx1"/>
            </a:solidFill>
          </a:ln>
        </p:spPr>
        <p:txBody>
          <a:bodyPr wrap="square" rtlCol="0">
            <a:spAutoFit/>
          </a:bodyPr>
          <a:lstStyle/>
          <a:p>
            <a:r>
              <a:rPr lang="tr-TR" altLang="tr-TR" b="1" dirty="0">
                <a:solidFill>
                  <a:srgbClr val="002060"/>
                </a:solidFill>
              </a:rPr>
              <a:t>PNH klonu</a:t>
            </a:r>
            <a:endParaRPr lang="tr-TR" b="1" dirty="0"/>
          </a:p>
        </p:txBody>
      </p:sp>
      <p:sp>
        <p:nvSpPr>
          <p:cNvPr id="12" name="Metin kutusu 11"/>
          <p:cNvSpPr txBox="1"/>
          <p:nvPr/>
        </p:nvSpPr>
        <p:spPr>
          <a:xfrm>
            <a:off x="6428765" y="4648614"/>
            <a:ext cx="1378582" cy="369332"/>
          </a:xfrm>
          <a:prstGeom prst="rect">
            <a:avLst/>
          </a:prstGeom>
          <a:noFill/>
          <a:ln w="12700">
            <a:solidFill>
              <a:schemeClr val="tx1"/>
            </a:solidFill>
          </a:ln>
        </p:spPr>
        <p:txBody>
          <a:bodyPr wrap="square" rtlCol="0">
            <a:spAutoFit/>
          </a:bodyPr>
          <a:lstStyle/>
          <a:p>
            <a:r>
              <a:rPr lang="tr-TR" altLang="tr-TR" b="1" dirty="0">
                <a:solidFill>
                  <a:srgbClr val="002060"/>
                </a:solidFill>
              </a:rPr>
              <a:t>GPI eksikliği</a:t>
            </a:r>
            <a:endParaRPr lang="tr-TR" b="1" dirty="0"/>
          </a:p>
        </p:txBody>
      </p:sp>
      <p:sp>
        <p:nvSpPr>
          <p:cNvPr id="13" name="Metin kutusu 12"/>
          <p:cNvSpPr txBox="1"/>
          <p:nvPr/>
        </p:nvSpPr>
        <p:spPr>
          <a:xfrm>
            <a:off x="3818012" y="4648614"/>
            <a:ext cx="1835759" cy="369332"/>
          </a:xfrm>
          <a:prstGeom prst="rect">
            <a:avLst/>
          </a:prstGeom>
          <a:noFill/>
          <a:ln w="12700">
            <a:solidFill>
              <a:schemeClr val="tx1"/>
            </a:solidFill>
          </a:ln>
        </p:spPr>
        <p:txBody>
          <a:bodyPr wrap="none" rtlCol="0">
            <a:spAutoFit/>
          </a:bodyPr>
          <a:lstStyle/>
          <a:p>
            <a:r>
              <a:rPr lang="tr-TR" altLang="tr-TR" b="1" dirty="0">
                <a:solidFill>
                  <a:srgbClr val="002060"/>
                </a:solidFill>
              </a:rPr>
              <a:t>Minör PNH klonu</a:t>
            </a:r>
            <a:endParaRPr lang="tr-TR" b="1" dirty="0"/>
          </a:p>
        </p:txBody>
      </p:sp>
      <p:sp>
        <p:nvSpPr>
          <p:cNvPr id="6" name="Aşağı Ok 5"/>
          <p:cNvSpPr/>
          <p:nvPr/>
        </p:nvSpPr>
        <p:spPr>
          <a:xfrm>
            <a:off x="1648050" y="353728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Aşağı Ok 14"/>
          <p:cNvSpPr/>
          <p:nvPr/>
        </p:nvSpPr>
        <p:spPr>
          <a:xfrm>
            <a:off x="4493575" y="353728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Aşağı Ok 15"/>
          <p:cNvSpPr/>
          <p:nvPr/>
        </p:nvSpPr>
        <p:spPr>
          <a:xfrm>
            <a:off x="6871732" y="353728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17366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E8BB4537-E94C-44E2-B44B-698F2480A06C}" type="slidenum">
              <a:rPr lang="en-US" altLang="tr-TR" sz="1400">
                <a:latin typeface="English111 Vivace BT"/>
              </a:rPr>
              <a:pPr algn="r" eaLnBrk="1" hangingPunct="1"/>
              <a:t>32</a:t>
            </a:fld>
            <a:endParaRPr lang="en-US" altLang="tr-TR" sz="1400">
              <a:latin typeface="English111 Vivace BT"/>
            </a:endParaRPr>
          </a:p>
        </p:txBody>
      </p:sp>
      <p:sp>
        <p:nvSpPr>
          <p:cNvPr id="34819"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High </a:t>
            </a:r>
            <a:r>
              <a:rPr lang="tr-TR" altLang="tr-TR" sz="3200" b="1" dirty="0" err="1">
                <a:solidFill>
                  <a:srgbClr val="002060"/>
                </a:solidFill>
                <a:latin typeface="+mn-lt"/>
              </a:rPr>
              <a:t>Sensitif</a:t>
            </a:r>
            <a:r>
              <a:rPr lang="tr-TR" altLang="tr-TR" sz="3200" b="1" dirty="0">
                <a:solidFill>
                  <a:srgbClr val="002060"/>
                </a:solidFill>
                <a:latin typeface="+mn-lt"/>
              </a:rPr>
              <a:t> PNH Analizi Önemi</a:t>
            </a:r>
          </a:p>
        </p:txBody>
      </p:sp>
      <p:sp>
        <p:nvSpPr>
          <p:cNvPr id="34820" name="Rectangle 3"/>
          <p:cNvSpPr>
            <a:spLocks noGrp="1" noChangeArrowheads="1"/>
          </p:cNvSpPr>
          <p:nvPr>
            <p:ph type="body" idx="4294967295"/>
          </p:nvPr>
        </p:nvSpPr>
        <p:spPr>
          <a:xfrm>
            <a:off x="755650" y="2054225"/>
            <a:ext cx="7848600" cy="4803775"/>
          </a:xfrm>
        </p:spPr>
        <p:txBody>
          <a:bodyPr tIns="45716" bIns="45716"/>
          <a:lstStyle/>
          <a:p>
            <a:pPr algn="just" eaLnBrk="1" hangingPunct="1">
              <a:lnSpc>
                <a:spcPct val="150000"/>
              </a:lnSpc>
              <a:spcBef>
                <a:spcPts val="600"/>
              </a:spcBef>
              <a:spcAft>
                <a:spcPts val="600"/>
              </a:spcAft>
            </a:pPr>
            <a:r>
              <a:rPr lang="tr-TR" altLang="tr-TR" sz="2800" dirty="0" err="1">
                <a:solidFill>
                  <a:srgbClr val="002060"/>
                </a:solidFill>
              </a:rPr>
              <a:t>Sgumari</a:t>
            </a:r>
            <a:r>
              <a:rPr lang="tr-TR" altLang="tr-TR" sz="2800" dirty="0">
                <a:solidFill>
                  <a:srgbClr val="002060"/>
                </a:solidFill>
              </a:rPr>
              <a:t> ve ark. (BJH, Mayıs 2009) </a:t>
            </a:r>
            <a:r>
              <a:rPr lang="tr-TR" altLang="tr-TR" sz="2800" dirty="0" err="1">
                <a:solidFill>
                  <a:srgbClr val="002060"/>
                </a:solidFill>
              </a:rPr>
              <a:t>aplastik</a:t>
            </a:r>
            <a:r>
              <a:rPr lang="tr-TR" altLang="tr-TR" sz="2800" dirty="0">
                <a:solidFill>
                  <a:srgbClr val="002060"/>
                </a:solidFill>
              </a:rPr>
              <a:t> anemilerin %57’inde ve MDS-</a:t>
            </a:r>
            <a:r>
              <a:rPr lang="tr-TR" altLang="tr-TR" sz="2800" dirty="0" err="1">
                <a:solidFill>
                  <a:srgbClr val="002060"/>
                </a:solidFill>
              </a:rPr>
              <a:t>RA’lerin</a:t>
            </a:r>
            <a:r>
              <a:rPr lang="tr-TR" altLang="tr-TR" sz="2800" dirty="0">
                <a:solidFill>
                  <a:srgbClr val="002060"/>
                </a:solidFill>
              </a:rPr>
              <a:t> %1’den az PNH klonları saptamışlar</a:t>
            </a:r>
          </a:p>
          <a:p>
            <a:pPr lvl="1" algn="just" eaLnBrk="1" hangingPunct="1">
              <a:lnSpc>
                <a:spcPct val="150000"/>
              </a:lnSpc>
              <a:spcBef>
                <a:spcPts val="600"/>
              </a:spcBef>
              <a:spcAft>
                <a:spcPts val="600"/>
              </a:spcAft>
            </a:pPr>
            <a:r>
              <a:rPr lang="tr-TR" altLang="tr-TR" sz="2400" dirty="0">
                <a:solidFill>
                  <a:srgbClr val="002060"/>
                </a:solidFill>
              </a:rPr>
              <a:t>%17 olguda sayıca artmış</a:t>
            </a:r>
          </a:p>
          <a:p>
            <a:pPr lvl="1" algn="just" eaLnBrk="1" hangingPunct="1">
              <a:lnSpc>
                <a:spcPct val="150000"/>
              </a:lnSpc>
              <a:spcBef>
                <a:spcPts val="600"/>
              </a:spcBef>
              <a:spcAft>
                <a:spcPts val="600"/>
              </a:spcAft>
            </a:pPr>
            <a:r>
              <a:rPr lang="tr-TR" altLang="tr-TR" sz="2400" dirty="0">
                <a:solidFill>
                  <a:srgbClr val="002060"/>
                </a:solidFill>
              </a:rPr>
              <a:t>%59 olguda değişmeden kalmış</a:t>
            </a:r>
          </a:p>
          <a:p>
            <a:pPr lvl="1" algn="just" eaLnBrk="1" hangingPunct="1">
              <a:lnSpc>
                <a:spcPct val="150000"/>
              </a:lnSpc>
              <a:spcBef>
                <a:spcPts val="600"/>
              </a:spcBef>
              <a:spcAft>
                <a:spcPts val="600"/>
              </a:spcAft>
            </a:pPr>
            <a:r>
              <a:rPr lang="tr-TR" altLang="tr-TR" sz="2400" dirty="0">
                <a:solidFill>
                  <a:srgbClr val="002060"/>
                </a:solidFill>
              </a:rPr>
              <a:t>%24 vakada tamamen kaybolmuş</a:t>
            </a:r>
          </a:p>
        </p:txBody>
      </p:sp>
    </p:spTree>
    <p:extLst>
      <p:ext uri="{BB962C8B-B14F-4D97-AF65-F5344CB8AC3E}">
        <p14:creationId xmlns:p14="http://schemas.microsoft.com/office/powerpoint/2010/main" val="461329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24210812-AB82-4317-A5FD-66D0CD2322BD}" type="slidenum">
              <a:rPr lang="en-US" altLang="tr-TR" sz="1400">
                <a:latin typeface="English111 Vivace BT"/>
              </a:rPr>
              <a:pPr algn="r" eaLnBrk="1" hangingPunct="1"/>
              <a:t>33</a:t>
            </a:fld>
            <a:endParaRPr lang="en-US" altLang="tr-TR" sz="1400">
              <a:latin typeface="English111 Vivace BT"/>
            </a:endParaRPr>
          </a:p>
        </p:txBody>
      </p:sp>
      <p:sp>
        <p:nvSpPr>
          <p:cNvPr id="35843"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Analiz Sonuçlarının Raporlanması</a:t>
            </a:r>
          </a:p>
        </p:txBody>
      </p:sp>
      <p:sp>
        <p:nvSpPr>
          <p:cNvPr id="35844" name="Rectangle 3"/>
          <p:cNvSpPr>
            <a:spLocks noGrp="1" noChangeArrowheads="1"/>
          </p:cNvSpPr>
          <p:nvPr>
            <p:ph type="body" idx="4294967295"/>
          </p:nvPr>
        </p:nvSpPr>
        <p:spPr>
          <a:xfrm>
            <a:off x="755650" y="2054225"/>
            <a:ext cx="7848600" cy="4803775"/>
          </a:xfrm>
        </p:spPr>
        <p:txBody>
          <a:bodyPr tIns="45716" bIns="45716"/>
          <a:lstStyle/>
          <a:p>
            <a:pPr algn="just" eaLnBrk="1" hangingPunct="1">
              <a:lnSpc>
                <a:spcPct val="150000"/>
              </a:lnSpc>
              <a:spcBef>
                <a:spcPts val="600"/>
              </a:spcBef>
              <a:spcAft>
                <a:spcPts val="600"/>
              </a:spcAft>
            </a:pPr>
            <a:r>
              <a:rPr lang="tr-TR" altLang="tr-TR" sz="2400" dirty="0">
                <a:solidFill>
                  <a:srgbClr val="002060"/>
                </a:solidFill>
              </a:rPr>
              <a:t>Test edilen tüm hücrelerde klon büyüklüğü belirtilmelidir</a:t>
            </a:r>
          </a:p>
          <a:p>
            <a:pPr algn="just" eaLnBrk="1" hangingPunct="1">
              <a:lnSpc>
                <a:spcPct val="150000"/>
              </a:lnSpc>
              <a:spcBef>
                <a:spcPts val="600"/>
              </a:spcBef>
              <a:spcAft>
                <a:spcPts val="600"/>
              </a:spcAft>
            </a:pPr>
            <a:r>
              <a:rPr lang="tr-TR" altLang="tr-TR" sz="2400" dirty="0">
                <a:solidFill>
                  <a:srgbClr val="002060"/>
                </a:solidFill>
              </a:rPr>
              <a:t>Eritrositlerde varsa Tip II ve Tip III klonları ayrı ayrı raporlanmalıdır. </a:t>
            </a:r>
            <a:r>
              <a:rPr lang="tr-TR" altLang="tr-TR" sz="2400" dirty="0" err="1">
                <a:solidFill>
                  <a:srgbClr val="002060"/>
                </a:solidFill>
              </a:rPr>
              <a:t>Granülositlerde</a:t>
            </a:r>
            <a:r>
              <a:rPr lang="tr-TR" altLang="tr-TR" sz="2400" dirty="0">
                <a:solidFill>
                  <a:srgbClr val="002060"/>
                </a:solidFill>
              </a:rPr>
              <a:t> de öneriliyor ancak klinik önemi?</a:t>
            </a:r>
          </a:p>
          <a:p>
            <a:pPr algn="just" eaLnBrk="1" hangingPunct="1">
              <a:lnSpc>
                <a:spcPct val="150000"/>
              </a:lnSpc>
              <a:spcBef>
                <a:spcPts val="600"/>
              </a:spcBef>
              <a:spcAft>
                <a:spcPts val="600"/>
              </a:spcAft>
            </a:pPr>
            <a:r>
              <a:rPr lang="tr-TR" altLang="tr-TR" sz="2400" dirty="0" err="1">
                <a:solidFill>
                  <a:srgbClr val="002060"/>
                </a:solidFill>
              </a:rPr>
              <a:t>Sensitivitesi</a:t>
            </a:r>
            <a:r>
              <a:rPr lang="tr-TR" altLang="tr-TR" sz="2400" dirty="0">
                <a:solidFill>
                  <a:srgbClr val="002060"/>
                </a:solidFill>
              </a:rPr>
              <a:t> raporlanmalıdır</a:t>
            </a:r>
          </a:p>
          <a:p>
            <a:pPr algn="just" eaLnBrk="1" hangingPunct="1">
              <a:lnSpc>
                <a:spcPct val="150000"/>
              </a:lnSpc>
              <a:spcBef>
                <a:spcPts val="600"/>
              </a:spcBef>
              <a:spcAft>
                <a:spcPts val="600"/>
              </a:spcAft>
            </a:pPr>
            <a:r>
              <a:rPr lang="tr-TR" altLang="tr-TR" sz="2400" dirty="0" err="1">
                <a:solidFill>
                  <a:srgbClr val="002060"/>
                </a:solidFill>
              </a:rPr>
              <a:t>Histogramlar</a:t>
            </a:r>
            <a:r>
              <a:rPr lang="tr-TR" altLang="tr-TR" sz="2400" dirty="0">
                <a:solidFill>
                  <a:srgbClr val="002060"/>
                </a:solidFill>
              </a:rPr>
              <a:t> sonuca eklenmelidir</a:t>
            </a:r>
            <a:endParaRPr lang="tr-TR" altLang="tr-TR" sz="2800" dirty="0">
              <a:solidFill>
                <a:srgbClr val="002060"/>
              </a:solidFill>
            </a:endParaRPr>
          </a:p>
        </p:txBody>
      </p:sp>
    </p:spTree>
    <p:extLst>
      <p:ext uri="{BB962C8B-B14F-4D97-AF65-F5344CB8AC3E}">
        <p14:creationId xmlns:p14="http://schemas.microsoft.com/office/powerpoint/2010/main" val="888634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1C537019-4A78-412A-A882-92B37B0E9F59}" type="slidenum">
              <a:rPr lang="en-US" altLang="tr-TR" sz="1400">
                <a:latin typeface="English111 Vivace BT"/>
              </a:rPr>
              <a:pPr algn="r" eaLnBrk="1" hangingPunct="1"/>
              <a:t>34</a:t>
            </a:fld>
            <a:endParaRPr lang="en-US" altLang="tr-TR" sz="1400">
              <a:latin typeface="English111 Vivace BT"/>
            </a:endParaRPr>
          </a:p>
        </p:txBody>
      </p:sp>
      <p:sp>
        <p:nvSpPr>
          <p:cNvPr id="36867"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Analiz Sonuçlarının Raporlanması</a:t>
            </a:r>
          </a:p>
        </p:txBody>
      </p:sp>
      <p:sp>
        <p:nvSpPr>
          <p:cNvPr id="36868" name="Rectangle 3"/>
          <p:cNvSpPr>
            <a:spLocks noGrp="1" noChangeArrowheads="1"/>
          </p:cNvSpPr>
          <p:nvPr>
            <p:ph type="body" idx="4294967295"/>
          </p:nvPr>
        </p:nvSpPr>
        <p:spPr>
          <a:xfrm>
            <a:off x="755650" y="2054225"/>
            <a:ext cx="3600450" cy="4803775"/>
          </a:xfrm>
        </p:spPr>
        <p:txBody>
          <a:bodyPr tIns="45716" bIns="45716"/>
          <a:lstStyle/>
          <a:p>
            <a:pPr algn="just" eaLnBrk="1" hangingPunct="1">
              <a:spcBef>
                <a:spcPts val="600"/>
              </a:spcBef>
              <a:spcAft>
                <a:spcPts val="600"/>
              </a:spcAft>
            </a:pPr>
            <a:r>
              <a:rPr lang="tr-TR" altLang="tr-TR" sz="2400" dirty="0">
                <a:solidFill>
                  <a:srgbClr val="002060"/>
                </a:solidFill>
              </a:rPr>
              <a:t>PNH klonu </a:t>
            </a:r>
            <a:r>
              <a:rPr lang="tr-TR" altLang="tr-TR" sz="2400" dirty="0">
                <a:solidFill>
                  <a:srgbClr val="FF0000"/>
                </a:solidFill>
              </a:rPr>
              <a:t>var</a:t>
            </a:r>
            <a:r>
              <a:rPr lang="tr-TR" altLang="tr-TR" sz="2400" dirty="0">
                <a:solidFill>
                  <a:srgbClr val="002060"/>
                </a:solidFill>
              </a:rPr>
              <a:t> veya </a:t>
            </a:r>
            <a:r>
              <a:rPr lang="tr-TR" altLang="tr-TR" sz="2400" dirty="0">
                <a:solidFill>
                  <a:srgbClr val="FF0000"/>
                </a:solidFill>
              </a:rPr>
              <a:t>yok</a:t>
            </a:r>
            <a:endParaRPr lang="tr-TR" altLang="tr-TR" sz="2400" dirty="0">
              <a:solidFill>
                <a:srgbClr val="002060"/>
              </a:solidFill>
            </a:endParaRPr>
          </a:p>
          <a:p>
            <a:pPr algn="just" eaLnBrk="1" hangingPunct="1">
              <a:spcBef>
                <a:spcPts val="600"/>
              </a:spcBef>
              <a:spcAft>
                <a:spcPts val="600"/>
              </a:spcAft>
            </a:pPr>
            <a:r>
              <a:rPr lang="tr-TR" altLang="tr-TR" sz="2400" dirty="0">
                <a:solidFill>
                  <a:srgbClr val="002060"/>
                </a:solidFill>
              </a:rPr>
              <a:t>PNH klon büyüklüğü</a:t>
            </a:r>
          </a:p>
          <a:p>
            <a:pPr lvl="1" algn="just" eaLnBrk="1" hangingPunct="1">
              <a:spcBef>
                <a:spcPts val="600"/>
              </a:spcBef>
              <a:spcAft>
                <a:spcPts val="600"/>
              </a:spcAft>
            </a:pPr>
            <a:r>
              <a:rPr lang="tr-TR" altLang="tr-TR" sz="2000" dirty="0" err="1">
                <a:solidFill>
                  <a:srgbClr val="002060"/>
                </a:solidFill>
              </a:rPr>
              <a:t>Granülositlerde</a:t>
            </a:r>
            <a:endParaRPr lang="tr-TR" altLang="tr-TR" sz="2000" dirty="0">
              <a:solidFill>
                <a:srgbClr val="002060"/>
              </a:solidFill>
            </a:endParaRPr>
          </a:p>
          <a:p>
            <a:pPr lvl="1" algn="just" eaLnBrk="1" hangingPunct="1">
              <a:spcBef>
                <a:spcPts val="600"/>
              </a:spcBef>
              <a:spcAft>
                <a:spcPts val="600"/>
              </a:spcAft>
            </a:pPr>
            <a:r>
              <a:rPr lang="tr-TR" altLang="tr-TR" sz="2000" dirty="0" err="1">
                <a:solidFill>
                  <a:srgbClr val="002060"/>
                </a:solidFill>
              </a:rPr>
              <a:t>Monositlerde</a:t>
            </a:r>
            <a:endParaRPr lang="tr-TR" altLang="tr-TR" sz="2400" dirty="0">
              <a:solidFill>
                <a:srgbClr val="002060"/>
              </a:solidFill>
            </a:endParaRPr>
          </a:p>
          <a:p>
            <a:pPr algn="just" eaLnBrk="1" hangingPunct="1">
              <a:spcBef>
                <a:spcPts val="600"/>
              </a:spcBef>
              <a:spcAft>
                <a:spcPts val="600"/>
              </a:spcAft>
            </a:pPr>
            <a:r>
              <a:rPr lang="tr-TR" altLang="tr-TR" sz="2400" dirty="0">
                <a:solidFill>
                  <a:srgbClr val="002060"/>
                </a:solidFill>
              </a:rPr>
              <a:t>PNH klon büyüklüğü</a:t>
            </a:r>
          </a:p>
          <a:p>
            <a:pPr lvl="1" algn="just" eaLnBrk="1" hangingPunct="1">
              <a:spcBef>
                <a:spcPts val="600"/>
              </a:spcBef>
              <a:spcAft>
                <a:spcPts val="600"/>
              </a:spcAft>
            </a:pPr>
            <a:r>
              <a:rPr lang="tr-TR" altLang="tr-TR" sz="2000" dirty="0">
                <a:solidFill>
                  <a:srgbClr val="002060"/>
                </a:solidFill>
              </a:rPr>
              <a:t>Eritrositlerde</a:t>
            </a:r>
          </a:p>
          <a:p>
            <a:pPr lvl="1" algn="just" eaLnBrk="1" hangingPunct="1">
              <a:spcBef>
                <a:spcPts val="600"/>
              </a:spcBef>
              <a:spcAft>
                <a:spcPts val="600"/>
              </a:spcAft>
            </a:pPr>
            <a:r>
              <a:rPr lang="tr-TR" altLang="tr-TR" sz="2000" dirty="0">
                <a:solidFill>
                  <a:srgbClr val="002060"/>
                </a:solidFill>
              </a:rPr>
              <a:t>Tip II/</a:t>
            </a:r>
            <a:r>
              <a:rPr lang="tr-TR" altLang="tr-TR" sz="2000" dirty="0" err="1">
                <a:solidFill>
                  <a:srgbClr val="002060"/>
                </a:solidFill>
              </a:rPr>
              <a:t>TipIII</a:t>
            </a:r>
            <a:r>
              <a:rPr lang="tr-TR" altLang="tr-TR" sz="2000" dirty="0">
                <a:solidFill>
                  <a:srgbClr val="002060"/>
                </a:solidFill>
              </a:rPr>
              <a:t>/Total</a:t>
            </a:r>
          </a:p>
          <a:p>
            <a:pPr algn="just" eaLnBrk="1" hangingPunct="1">
              <a:spcBef>
                <a:spcPts val="600"/>
              </a:spcBef>
              <a:spcAft>
                <a:spcPts val="600"/>
              </a:spcAft>
            </a:pPr>
            <a:r>
              <a:rPr lang="tr-TR" altLang="tr-TR" sz="2400" dirty="0">
                <a:solidFill>
                  <a:srgbClr val="002060"/>
                </a:solidFill>
              </a:rPr>
              <a:t>Grafikler verilmelidir</a:t>
            </a:r>
          </a:p>
        </p:txBody>
      </p:sp>
      <p:grpSp>
        <p:nvGrpSpPr>
          <p:cNvPr id="2" name="Grup 1">
            <a:extLst>
              <a:ext uri="{FF2B5EF4-FFF2-40B4-BE49-F238E27FC236}">
                <a16:creationId xmlns:a16="http://schemas.microsoft.com/office/drawing/2014/main" id="{2F2F9D6A-2D2E-CE45-B254-792CCAC7C216}"/>
              </a:ext>
            </a:extLst>
          </p:cNvPr>
          <p:cNvGrpSpPr/>
          <p:nvPr/>
        </p:nvGrpSpPr>
        <p:grpSpPr>
          <a:xfrm>
            <a:off x="4451602" y="1347003"/>
            <a:ext cx="4221162" cy="5438805"/>
            <a:chOff x="4451602" y="1347003"/>
            <a:chExt cx="4221162" cy="5438805"/>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1602" y="1347003"/>
              <a:ext cx="4221162" cy="543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
          <p:nvSpPr>
            <p:cNvPr id="6" name="Metin kutusu 5">
              <a:extLst>
                <a:ext uri="{FF2B5EF4-FFF2-40B4-BE49-F238E27FC236}">
                  <a16:creationId xmlns:a16="http://schemas.microsoft.com/office/drawing/2014/main" id="{38310D14-ECB0-E846-8815-98523454EFC8}"/>
                </a:ext>
              </a:extLst>
            </p:cNvPr>
            <p:cNvSpPr txBox="1"/>
            <p:nvPr/>
          </p:nvSpPr>
          <p:spPr>
            <a:xfrm>
              <a:off x="6267236" y="2303234"/>
              <a:ext cx="349322" cy="369332"/>
            </a:xfrm>
            <a:prstGeom prst="rect">
              <a:avLst/>
            </a:prstGeom>
            <a:solidFill>
              <a:schemeClr val="bg1"/>
            </a:solidFill>
          </p:spPr>
          <p:txBody>
            <a:bodyPr wrap="square" rtlCol="0">
              <a:spAutoFit/>
            </a:bodyPr>
            <a:lstStyle/>
            <a:p>
              <a:r>
                <a:rPr lang="tr-TR" dirty="0"/>
                <a:t>                   </a:t>
              </a:r>
            </a:p>
          </p:txBody>
        </p:sp>
      </p:grpSp>
    </p:spTree>
    <p:extLst>
      <p:ext uri="{BB962C8B-B14F-4D97-AF65-F5344CB8AC3E}">
        <p14:creationId xmlns:p14="http://schemas.microsoft.com/office/powerpoint/2010/main" val="273327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5"/>
          <p:cNvSpPr txBox="1">
            <a:spLocks noGrp="1"/>
          </p:cNvSpPr>
          <p:nvPr/>
        </p:nvSpPr>
        <p:spPr bwMode="auto">
          <a:xfrm>
            <a:off x="8648700" y="6610350"/>
            <a:ext cx="4953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fld id="{1C537019-4A78-412A-A882-92B37B0E9F59}" type="slidenum">
              <a:rPr lang="en-US" altLang="tr-TR" sz="1400">
                <a:latin typeface="English111 Vivace BT"/>
              </a:rPr>
              <a:pPr algn="r" eaLnBrk="1" hangingPunct="1"/>
              <a:t>35</a:t>
            </a:fld>
            <a:endParaRPr lang="en-US" altLang="tr-TR" sz="1400">
              <a:latin typeface="English111 Vivace BT"/>
            </a:endParaRPr>
          </a:p>
        </p:txBody>
      </p:sp>
      <p:sp>
        <p:nvSpPr>
          <p:cNvPr id="36867" name="Rectangle 2"/>
          <p:cNvSpPr>
            <a:spLocks noGrp="1" noChangeArrowheads="1"/>
          </p:cNvSpPr>
          <p:nvPr>
            <p:ph type="title" idx="4294967295"/>
          </p:nvPr>
        </p:nvSpPr>
        <p:spPr/>
        <p:txBody>
          <a:bodyPr tIns="45716" bIns="45716">
            <a:normAutofit/>
          </a:bodyPr>
          <a:lstStyle/>
          <a:p>
            <a:pPr algn="ctr" eaLnBrk="1" hangingPunct="1"/>
            <a:r>
              <a:rPr lang="tr-TR" altLang="tr-TR" sz="3200" b="1" dirty="0">
                <a:solidFill>
                  <a:srgbClr val="002060"/>
                </a:solidFill>
                <a:latin typeface="+mn-lt"/>
              </a:rPr>
              <a:t>Analiz Sonuçlarının Raporlanması</a:t>
            </a:r>
          </a:p>
        </p:txBody>
      </p:sp>
      <p:grpSp>
        <p:nvGrpSpPr>
          <p:cNvPr id="3" name="Grup 2">
            <a:extLst>
              <a:ext uri="{FF2B5EF4-FFF2-40B4-BE49-F238E27FC236}">
                <a16:creationId xmlns:a16="http://schemas.microsoft.com/office/drawing/2014/main" id="{9B653EB7-3F0F-4B4D-AFF1-A04434E79103}"/>
              </a:ext>
            </a:extLst>
          </p:cNvPr>
          <p:cNvGrpSpPr/>
          <p:nvPr/>
        </p:nvGrpSpPr>
        <p:grpSpPr>
          <a:xfrm>
            <a:off x="1419813" y="1382629"/>
            <a:ext cx="6207061" cy="5351546"/>
            <a:chOff x="1419813" y="1382629"/>
            <a:chExt cx="6207061" cy="5351546"/>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813" y="1382629"/>
              <a:ext cx="6207061" cy="5351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a:extLst>
                <a:ext uri="{FF2B5EF4-FFF2-40B4-BE49-F238E27FC236}">
                  <a16:creationId xmlns:a16="http://schemas.microsoft.com/office/drawing/2014/main" id="{B1BE1012-1CAC-C540-865C-0A4062D96FE3}"/>
                </a:ext>
              </a:extLst>
            </p:cNvPr>
            <p:cNvSpPr txBox="1"/>
            <p:nvPr/>
          </p:nvSpPr>
          <p:spPr>
            <a:xfrm>
              <a:off x="3986373" y="1756882"/>
              <a:ext cx="614396" cy="369332"/>
            </a:xfrm>
            <a:prstGeom prst="rect">
              <a:avLst/>
            </a:prstGeom>
            <a:solidFill>
              <a:schemeClr val="bg1"/>
            </a:solidFill>
          </p:spPr>
          <p:txBody>
            <a:bodyPr wrap="square" rtlCol="0">
              <a:spAutoFit/>
            </a:bodyPr>
            <a:lstStyle/>
            <a:p>
              <a:r>
                <a:rPr lang="tr-TR" dirty="0"/>
                <a:t>                   </a:t>
              </a:r>
            </a:p>
          </p:txBody>
        </p:sp>
      </p:grpSp>
    </p:spTree>
    <p:extLst>
      <p:ext uri="{BB962C8B-B14F-4D97-AF65-F5344CB8AC3E}">
        <p14:creationId xmlns:p14="http://schemas.microsoft.com/office/powerpoint/2010/main" val="2352990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Metin kutusu 1"/>
          <p:cNvSpPr txBox="1">
            <a:spLocks noChangeArrowheads="1"/>
          </p:cNvSpPr>
          <p:nvPr/>
        </p:nvSpPr>
        <p:spPr bwMode="auto">
          <a:xfrm>
            <a:off x="3895224" y="5355373"/>
            <a:ext cx="464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r>
              <a:rPr lang="tr-TR" altLang="tr-TR" sz="3600" b="1" dirty="0">
                <a:solidFill>
                  <a:srgbClr val="002060"/>
                </a:solidFill>
                <a:latin typeface="+mn-lt"/>
              </a:rPr>
              <a:t>Teşekkürler</a:t>
            </a:r>
          </a:p>
        </p:txBody>
      </p:sp>
    </p:spTree>
    <p:extLst>
      <p:ext uri="{BB962C8B-B14F-4D97-AF65-F5344CB8AC3E}">
        <p14:creationId xmlns:p14="http://schemas.microsoft.com/office/powerpoint/2010/main" val="1451401222"/>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50</TotalTime>
  <Words>1836</Words>
  <Application>Microsoft Macintosh PowerPoint</Application>
  <PresentationFormat>Ekran Gösterisi (4:3)</PresentationFormat>
  <Paragraphs>418</Paragraphs>
  <Slides>36</Slides>
  <Notes>22</Notes>
  <HiddenSlides>0</HiddenSlides>
  <MMClips>0</MMClips>
  <ScaleCrop>false</ScaleCrop>
  <HeadingPairs>
    <vt:vector size="8" baseType="variant">
      <vt:variant>
        <vt:lpstr>Kullanılan Yazı Tipleri</vt:lpstr>
      </vt:variant>
      <vt:variant>
        <vt:i4>10</vt:i4>
      </vt:variant>
      <vt:variant>
        <vt:lpstr>Tema</vt:lpstr>
      </vt:variant>
      <vt:variant>
        <vt:i4>1</vt:i4>
      </vt:variant>
      <vt:variant>
        <vt:lpstr>Eklenmiş OLE Hizmet Programları</vt:lpstr>
      </vt:variant>
      <vt:variant>
        <vt:i4>1</vt:i4>
      </vt:variant>
      <vt:variant>
        <vt:lpstr>Slayt Başlıkları</vt:lpstr>
      </vt:variant>
      <vt:variant>
        <vt:i4>36</vt:i4>
      </vt:variant>
    </vt:vector>
  </HeadingPairs>
  <TitlesOfParts>
    <vt:vector size="48" baseType="lpstr">
      <vt:lpstr>MS PGothic</vt:lpstr>
      <vt:lpstr>Arial</vt:lpstr>
      <vt:lpstr>Arial Narrow</vt:lpstr>
      <vt:lpstr>Calibri</vt:lpstr>
      <vt:lpstr>Calibri Light</vt:lpstr>
      <vt:lpstr>English111 Vivace BT</vt:lpstr>
      <vt:lpstr>Symbol</vt:lpstr>
      <vt:lpstr>Tahoma</vt:lpstr>
      <vt:lpstr>Times New Roman</vt:lpstr>
      <vt:lpstr>Wingdings</vt:lpstr>
      <vt:lpstr>Office Teması</vt:lpstr>
      <vt:lpstr>Clip</vt:lpstr>
      <vt:lpstr>Paroksismal Nokturnal Hemoglobinürinin  Flow Sitometrik Tanısı</vt:lpstr>
      <vt:lpstr>Genel Çerçeve</vt:lpstr>
      <vt:lpstr>PowerPoint Sunusu</vt:lpstr>
      <vt:lpstr>PowerPoint Sunusu</vt:lpstr>
      <vt:lpstr>PNH Tanısında  Flow Sitometrinin Önemi</vt:lpstr>
      <vt:lpstr>PowerPoint Sunusu</vt:lpstr>
      <vt:lpstr>PowerPoint Sunusu</vt:lpstr>
      <vt:lpstr>PowerPoint Sunusu</vt:lpstr>
      <vt:lpstr>Kan Alınması</vt:lpstr>
      <vt:lpstr>Eritrositlerde PNH Analizi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Flow Sitometrik PNH Analizi Sıklığı</vt:lpstr>
      <vt:lpstr>Beyaz Kan Hücrelerinde PNH Analizi</vt:lpstr>
      <vt:lpstr>PowerPoint Sunusu</vt:lpstr>
      <vt:lpstr>PowerPoint Sunusu</vt:lpstr>
      <vt:lpstr>PowerPoint Sunusu</vt:lpstr>
      <vt:lpstr>PowerPoint Sunusu</vt:lpstr>
      <vt:lpstr>PowerPoint Sunusu</vt:lpstr>
      <vt:lpstr>Eritrositler mi? Granülositler mi?</vt:lpstr>
      <vt:lpstr>Flow Sitometrik PNH Analizi Sıklığı</vt:lpstr>
      <vt:lpstr>High Sensitif PNH Analizi </vt:lpstr>
      <vt:lpstr>Standart Terminoloji</vt:lpstr>
      <vt:lpstr>High Sensitif PNH Analizi Önemi</vt:lpstr>
      <vt:lpstr>Analiz Sonuçlarının Raporlanması</vt:lpstr>
      <vt:lpstr>Analiz Sonuçlarının Raporlanması</vt:lpstr>
      <vt:lpstr>Analiz Sonuçlarının Raporlanması</vt:lpstr>
      <vt:lpstr>PowerPoint Sunusu</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ronaldinho424</dc:creator>
  <cp:lastModifiedBy>Bülent Ergan</cp:lastModifiedBy>
  <cp:revision>10</cp:revision>
  <dcterms:created xsi:type="dcterms:W3CDTF">2020-03-05T11:22:23Z</dcterms:created>
  <dcterms:modified xsi:type="dcterms:W3CDTF">2023-12-25T11:36:29Z</dcterms:modified>
</cp:coreProperties>
</file>