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1.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tags/tag2.xml" ContentType="application/vnd.openxmlformats-officedocument.presentationml.tags+xml"/>
  <Override PartName="/ppt/notesSlides/notesSlide19.xml" ContentType="application/vnd.openxmlformats-officedocument.presentationml.notesSlide+xml"/>
  <Override PartName="/ppt/tags/tag3.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ags/tag4.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60"/>
  </p:notesMasterIdLst>
  <p:sldIdLst>
    <p:sldId id="256" r:id="rId2"/>
    <p:sldId id="356" r:id="rId3"/>
    <p:sldId id="538" r:id="rId4"/>
    <p:sldId id="359" r:id="rId5"/>
    <p:sldId id="468" r:id="rId6"/>
    <p:sldId id="360" r:id="rId7"/>
    <p:sldId id="473" r:id="rId8"/>
    <p:sldId id="541" r:id="rId9"/>
    <p:sldId id="363" r:id="rId10"/>
    <p:sldId id="545" r:id="rId11"/>
    <p:sldId id="365" r:id="rId12"/>
    <p:sldId id="465" r:id="rId13"/>
    <p:sldId id="470" r:id="rId14"/>
    <p:sldId id="387" r:id="rId15"/>
    <p:sldId id="531" r:id="rId16"/>
    <p:sldId id="415" r:id="rId17"/>
    <p:sldId id="441" r:id="rId18"/>
    <p:sldId id="418" r:id="rId19"/>
    <p:sldId id="417" r:id="rId20"/>
    <p:sldId id="533" r:id="rId21"/>
    <p:sldId id="571" r:id="rId22"/>
    <p:sldId id="515" r:id="rId23"/>
    <p:sldId id="516" r:id="rId24"/>
    <p:sldId id="517" r:id="rId25"/>
    <p:sldId id="518" r:id="rId26"/>
    <p:sldId id="519" r:id="rId27"/>
    <p:sldId id="520" r:id="rId28"/>
    <p:sldId id="544" r:id="rId29"/>
    <p:sldId id="412" r:id="rId30"/>
    <p:sldId id="423" r:id="rId31"/>
    <p:sldId id="467" r:id="rId32"/>
    <p:sldId id="424" r:id="rId33"/>
    <p:sldId id="388" r:id="rId34"/>
    <p:sldId id="389" r:id="rId35"/>
    <p:sldId id="381" r:id="rId36"/>
    <p:sldId id="390" r:id="rId37"/>
    <p:sldId id="391" r:id="rId38"/>
    <p:sldId id="546" r:id="rId39"/>
    <p:sldId id="547" r:id="rId40"/>
    <p:sldId id="548" r:id="rId41"/>
    <p:sldId id="601" r:id="rId42"/>
    <p:sldId id="425" r:id="rId43"/>
    <p:sldId id="604" r:id="rId44"/>
    <p:sldId id="455" r:id="rId45"/>
    <p:sldId id="603" r:id="rId46"/>
    <p:sldId id="398" r:id="rId47"/>
    <p:sldId id="409" r:id="rId48"/>
    <p:sldId id="407" r:id="rId49"/>
    <p:sldId id="444" r:id="rId50"/>
    <p:sldId id="602" r:id="rId51"/>
    <p:sldId id="554" r:id="rId52"/>
    <p:sldId id="581" r:id="rId53"/>
    <p:sldId id="582" r:id="rId54"/>
    <p:sldId id="584" r:id="rId55"/>
    <p:sldId id="509" r:id="rId56"/>
    <p:sldId id="449" r:id="rId57"/>
    <p:sldId id="450" r:id="rId58"/>
    <p:sldId id="258" r:id="rId59"/>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40990"/>
    <a:srgbClr val="8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244"/>
    <p:restoredTop sz="94687"/>
  </p:normalViewPr>
  <p:slideViewPr>
    <p:cSldViewPr snapToGrid="0">
      <p:cViewPr varScale="1">
        <p:scale>
          <a:sx n="104" d="100"/>
          <a:sy n="104" d="100"/>
        </p:scale>
        <p:origin x="1616" y="20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5" Type="http://schemas.openxmlformats.org/officeDocument/2006/relationships/slide" Target="slides/slide4.xml"/><Relationship Id="rId61"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537F341-18AA-9F4B-B290-2D375CCEC8F4}" type="datetimeFigureOut">
              <a:rPr lang="tr-TR" smtClean="0"/>
              <a:t>25.12.2023</a:t>
            </a:fld>
            <a:endParaRPr lang="tr-TR"/>
          </a:p>
        </p:txBody>
      </p:sp>
      <p:sp>
        <p:nvSpPr>
          <p:cNvPr id="4" name="Slayt Resmi Yer Tutucusu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53E037A-DF93-614F-9702-0D4DBFCDC016}" type="slidenum">
              <a:rPr lang="tr-TR" smtClean="0"/>
              <a:t>‹#›</a:t>
            </a:fld>
            <a:endParaRPr lang="tr-TR"/>
          </a:p>
        </p:txBody>
      </p:sp>
    </p:spTree>
    <p:extLst>
      <p:ext uri="{BB962C8B-B14F-4D97-AF65-F5344CB8AC3E}">
        <p14:creationId xmlns:p14="http://schemas.microsoft.com/office/powerpoint/2010/main" val="110465665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7">
            <a:extLst>
              <a:ext uri="{FF2B5EF4-FFF2-40B4-BE49-F238E27FC236}">
                <a16:creationId xmlns:a16="http://schemas.microsoft.com/office/drawing/2014/main" id="{A72CD53A-88FB-234D-A41B-910220719AF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52" tIns="46076" rIns="92152" bIns="46076" anchor="b"/>
          <a:lstStyle>
            <a:lvl1pPr defTabSz="919163"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defTabSz="919163"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defTabSz="919163"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defTabSz="919163"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defTabSz="919163"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defTabSz="91916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1916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1916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1916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eaLnBrk="1" hangingPunct="1"/>
            <a:fld id="{E7F9C34E-0974-3B47-8DA6-C768314C571E}" type="slidenum">
              <a:rPr lang="en-US" altLang="tr-TR" sz="1200"/>
              <a:pPr algn="r" eaLnBrk="1" hangingPunct="1"/>
              <a:t>3</a:t>
            </a:fld>
            <a:endParaRPr lang="en-US" altLang="tr-TR" sz="1200"/>
          </a:p>
        </p:txBody>
      </p:sp>
      <p:sp>
        <p:nvSpPr>
          <p:cNvPr id="53250" name="Rectangle 7">
            <a:extLst>
              <a:ext uri="{FF2B5EF4-FFF2-40B4-BE49-F238E27FC236}">
                <a16:creationId xmlns:a16="http://schemas.microsoft.com/office/drawing/2014/main" id="{2D00BDBD-D26C-664D-8CDD-E718736A987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3" tIns="45717" rIns="91433" bIns="45717" anchor="b"/>
          <a:lstStyle>
            <a:lvl1pPr defTabSz="912813"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defTabSz="912813"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defTabSz="912813"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defTabSz="912813"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defTabSz="912813"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defTabSz="91281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91281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91281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912813"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eaLnBrk="1" hangingPunct="1"/>
            <a:fld id="{392BA7C0-CEAC-FE49-872F-6BF00F9F136C}" type="slidenum">
              <a:rPr lang="en-US" altLang="tr-TR" sz="1200"/>
              <a:pPr algn="r" eaLnBrk="1" hangingPunct="1"/>
              <a:t>3</a:t>
            </a:fld>
            <a:endParaRPr lang="en-US" altLang="tr-TR" sz="1200"/>
          </a:p>
        </p:txBody>
      </p:sp>
      <p:sp>
        <p:nvSpPr>
          <p:cNvPr id="53251" name="Notes Placeholder 7">
            <a:extLst>
              <a:ext uri="{FF2B5EF4-FFF2-40B4-BE49-F238E27FC236}">
                <a16:creationId xmlns:a16="http://schemas.microsoft.com/office/drawing/2014/main" id="{283B962E-0DBD-054D-8BAB-AC6B6062FF9B}"/>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52" tIns="46076" rIns="92152" bIns="46076"/>
          <a:lstStyle/>
          <a:p>
            <a:pPr marL="171450" indent="-171450"/>
            <a:r>
              <a:rPr lang="en-US" altLang="tr-TR" b="1">
                <a:ea typeface="ＭＳ Ｐゴシック" panose="020B0600070205080204" pitchFamily="34" charset="-128"/>
              </a:rPr>
              <a:t>KEY POINTS:</a:t>
            </a:r>
          </a:p>
          <a:p>
            <a:pPr marL="171450" indent="-171450"/>
            <a:r>
              <a:rPr lang="en-US" altLang="tr-TR">
                <a:ea typeface="ＭＳ Ｐゴシック" panose="020B0600070205080204" pitchFamily="34" charset="-128"/>
              </a:rPr>
              <a:t>In PNH, hemolysis is chronic (occurs 24 hours a day) and is not paroxysmal</a:t>
            </a:r>
          </a:p>
          <a:p>
            <a:pPr marL="171450" indent="-171450"/>
            <a:r>
              <a:rPr lang="en-US" altLang="tr-TR">
                <a:ea typeface="ＭＳ Ｐゴシック" panose="020B0600070205080204" pitchFamily="34" charset="-128"/>
              </a:rPr>
              <a:t>Hemoglobinuria is seen only in 26% of patients upon diagnosis</a:t>
            </a:r>
            <a:r>
              <a:rPr lang="en-US" altLang="tr-TR" baseline="30000">
                <a:ea typeface="ＭＳ Ｐゴシック" panose="020B0600070205080204" pitchFamily="34" charset="-128"/>
              </a:rPr>
              <a:t>1</a:t>
            </a:r>
          </a:p>
          <a:p>
            <a:pPr marL="333375" lvl="1" indent="-106363"/>
            <a:r>
              <a:rPr lang="en-US" altLang="tr-TR">
                <a:ea typeface="ＭＳ Ｐゴシック" panose="020B0600070205080204" pitchFamily="34" charset="-128"/>
              </a:rPr>
              <a:t>90% of patients with PNH will experience hemoglobinuria at some point during the disease</a:t>
            </a:r>
            <a:r>
              <a:rPr lang="en-US" altLang="tr-TR" baseline="30000">
                <a:ea typeface="ＭＳ Ｐゴシック" panose="020B0600070205080204" pitchFamily="34" charset="-128"/>
              </a:rPr>
              <a:t>2</a:t>
            </a:r>
          </a:p>
          <a:p>
            <a:pPr marL="171450" indent="-171450"/>
            <a:endParaRPr lang="en-US" altLang="tr-TR">
              <a:ea typeface="ＭＳ Ｐゴシック" panose="020B0600070205080204" pitchFamily="34" charset="-128"/>
            </a:endParaRPr>
          </a:p>
          <a:p>
            <a:pPr marL="171450" indent="-171450">
              <a:buFont typeface="Calibri" panose="020F0502020204030204" pitchFamily="34" charset="0"/>
              <a:buAutoNum type="arabicPeriod"/>
            </a:pPr>
            <a:r>
              <a:rPr lang="en-US" altLang="tr-TR">
                <a:ea typeface="ＭＳ Ｐゴシック" panose="020B0600070205080204" pitchFamily="34" charset="-128"/>
              </a:rPr>
              <a:t>International PNH Interest Group. Blood. 2005;106:3699-3709</a:t>
            </a:r>
          </a:p>
          <a:p>
            <a:pPr marL="171450" indent="-171450">
              <a:buFont typeface="Calibri" panose="020F0502020204030204" pitchFamily="34" charset="0"/>
              <a:buAutoNum type="arabicPeriod"/>
            </a:pPr>
            <a:r>
              <a:rPr lang="en-US" altLang="tr-TR">
                <a:ea typeface="ＭＳ Ｐゴシック" panose="020B0600070205080204" pitchFamily="34" charset="-128"/>
              </a:rPr>
              <a:t>Rother RP et al. JAMA. 2005;293:1653-1662</a:t>
            </a:r>
          </a:p>
          <a:p>
            <a:pPr marL="171450" indent="-171450"/>
            <a:endParaRPr lang="en-US" altLang="tr-TR">
              <a:ea typeface="ＭＳ Ｐゴシック" panose="020B0600070205080204" pitchFamily="34" charset="-128"/>
            </a:endParaRPr>
          </a:p>
        </p:txBody>
      </p:sp>
      <p:sp>
        <p:nvSpPr>
          <p:cNvPr id="53252" name="Slide Image Placeholder 10">
            <a:extLst>
              <a:ext uri="{FF2B5EF4-FFF2-40B4-BE49-F238E27FC236}">
                <a16:creationId xmlns:a16="http://schemas.microsoft.com/office/drawing/2014/main" id="{FB8694BA-EC5A-854D-BBD6-A07C6C08322C}"/>
              </a:ext>
            </a:extLst>
          </p:cNvPr>
          <p:cNvSpPr>
            <a:spLocks noGrp="1" noRot="1" noChangeAspect="1" noTextEdit="1"/>
          </p:cNvSpPr>
          <p:nvPr>
            <p:ph type="sldImg"/>
          </p:nvPr>
        </p:nvSpPr>
        <p:spPr>
          <a:xfrm>
            <a:off x="1144588" y="685800"/>
            <a:ext cx="4572000" cy="3429000"/>
          </a:xfrm>
          <a:ln/>
        </p:spPr>
      </p:sp>
    </p:spTree>
    <p:extLst>
      <p:ext uri="{BB962C8B-B14F-4D97-AF65-F5344CB8AC3E}">
        <p14:creationId xmlns:p14="http://schemas.microsoft.com/office/powerpoint/2010/main" val="13779110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3">
            <a:extLst>
              <a:ext uri="{FF2B5EF4-FFF2-40B4-BE49-F238E27FC236}">
                <a16:creationId xmlns:a16="http://schemas.microsoft.com/office/drawing/2014/main" id="{C7F81CF7-6AD2-9742-9BB0-47A418129AFF}"/>
              </a:ext>
            </a:extLst>
          </p:cNvPr>
          <p:cNvSpPr>
            <a:spLocks noGrp="1" noChangeArrowheads="1"/>
          </p:cNvSpPr>
          <p:nvPr>
            <p:ph type="body" idx="1"/>
          </p:nvPr>
        </p:nvSpPr>
        <p:spPr bwMode="auto"/>
        <p:txBody>
          <a:bodyPr wrap="square" numCol="1" anchor="t" anchorCtr="0" compatLnSpc="1">
            <a:prstTxWarp prst="textNoShape">
              <a:avLst/>
            </a:prstTxWarp>
          </a:bodyPr>
          <a:lstStyle/>
          <a:p>
            <a:pPr>
              <a:defRPr/>
            </a:pPr>
            <a:r>
              <a:rPr lang="en-US" dirty="0">
                <a:latin typeface="Arial" charset="0"/>
                <a:cs typeface="Arial" charset="0"/>
              </a:rPr>
              <a:t>A wide range of proteins attach to the cell membrane surface by a </a:t>
            </a:r>
            <a:r>
              <a:rPr lang="en-GB" dirty="0" err="1">
                <a:latin typeface="Arial" charset="0"/>
                <a:cs typeface="Arial" charset="0"/>
              </a:rPr>
              <a:t>glycosylphosphatidylinositol</a:t>
            </a:r>
            <a:r>
              <a:rPr lang="en-GB" dirty="0">
                <a:latin typeface="Arial" charset="0"/>
                <a:cs typeface="Arial" charset="0"/>
              </a:rPr>
              <a:t> (</a:t>
            </a:r>
            <a:r>
              <a:rPr lang="en-US" dirty="0">
                <a:latin typeface="Arial" charset="0"/>
                <a:cs typeface="Arial" charset="0"/>
              </a:rPr>
              <a:t>GPI) anchor and are missing in </a:t>
            </a:r>
            <a:r>
              <a:rPr lang="en-GB" dirty="0">
                <a:latin typeface="Arial" charset="0"/>
                <a:cs typeface="Arial" charset="0"/>
              </a:rPr>
              <a:t>p</a:t>
            </a:r>
            <a:r>
              <a:rPr lang="en-US" dirty="0" err="1">
                <a:latin typeface="Arial" charset="0"/>
                <a:cs typeface="Arial" charset="0"/>
              </a:rPr>
              <a:t>aroxysmal</a:t>
            </a:r>
            <a:r>
              <a:rPr lang="en-US" dirty="0">
                <a:latin typeface="Arial" charset="0"/>
                <a:cs typeface="Arial" charset="0"/>
              </a:rPr>
              <a:t> nocturnal </a:t>
            </a:r>
            <a:r>
              <a:rPr lang="en-US" dirty="0" err="1">
                <a:latin typeface="Arial" charset="0"/>
                <a:cs typeface="Arial" charset="0"/>
              </a:rPr>
              <a:t>haemoglobinuria</a:t>
            </a:r>
            <a:r>
              <a:rPr lang="en-US" dirty="0">
                <a:latin typeface="Arial" charset="0"/>
                <a:cs typeface="Arial" charset="0"/>
              </a:rPr>
              <a:t> (PNH) cells.  </a:t>
            </a:r>
            <a:r>
              <a:rPr lang="en-GB" dirty="0">
                <a:latin typeface="Arial" charset="0"/>
                <a:cs typeface="Arial" charset="0"/>
              </a:rPr>
              <a:t>This includes enzymes, blood group antigens, adhesion molecules, cell receptors, other proteins of unknown function</a:t>
            </a:r>
            <a:r>
              <a:rPr lang="en-US" dirty="0">
                <a:latin typeface="Arial" charset="0"/>
                <a:cs typeface="Arial" charset="0"/>
              </a:rPr>
              <a:t> and, notably, </a:t>
            </a:r>
            <a:r>
              <a:rPr lang="en-GB" dirty="0">
                <a:latin typeface="Arial" charset="0"/>
                <a:cs typeface="Arial" charset="0"/>
              </a:rPr>
              <a:t>complement-regulating surface proteins.</a:t>
            </a:r>
            <a:endParaRPr lang="en-US" dirty="0">
              <a:latin typeface="Arial" charset="0"/>
              <a:cs typeface="Arial" charset="0"/>
            </a:endParaRPr>
          </a:p>
          <a:p>
            <a:pPr>
              <a:defRPr/>
            </a:pPr>
            <a:r>
              <a:rPr lang="en-US" dirty="0">
                <a:latin typeface="Arial" charset="0"/>
                <a:cs typeface="Arial" charset="0"/>
              </a:rPr>
              <a:t>Among the complement-regulating proteins, two emerge as the most important and best studied.</a:t>
            </a:r>
          </a:p>
          <a:p>
            <a:pPr marL="361950" lvl="1" indent="-180975">
              <a:buFontTx/>
              <a:buChar char="•"/>
              <a:defRPr/>
            </a:pPr>
            <a:r>
              <a:rPr lang="en-GB" dirty="0">
                <a:latin typeface="Arial" charset="0"/>
                <a:cs typeface="Arial" charset="0"/>
              </a:rPr>
              <a:t>CD55 (decay accelerating factor, DAF) which controls the first steps of the complement cascade by regulating the activity of the C3 and C5 convertases.</a:t>
            </a:r>
            <a:r>
              <a:rPr lang="en-GB" baseline="30000" dirty="0">
                <a:latin typeface="Arial" charset="0"/>
                <a:cs typeface="Arial" charset="0"/>
              </a:rPr>
              <a:t>1-3 </a:t>
            </a:r>
          </a:p>
          <a:p>
            <a:pPr marL="361950" lvl="1" indent="-180975">
              <a:buFontTx/>
              <a:buChar char="•"/>
              <a:defRPr/>
            </a:pPr>
            <a:r>
              <a:rPr lang="en-GB" dirty="0">
                <a:latin typeface="Arial" charset="0"/>
                <a:cs typeface="Arial" charset="0"/>
              </a:rPr>
              <a:t>CD59 (membrane inhibitor of reactive </a:t>
            </a:r>
            <a:r>
              <a:rPr lang="en-GB" dirty="0" err="1">
                <a:latin typeface="Arial" charset="0"/>
                <a:cs typeface="Arial" charset="0"/>
              </a:rPr>
              <a:t>lysis</a:t>
            </a:r>
            <a:r>
              <a:rPr lang="en-GB" dirty="0">
                <a:latin typeface="Arial" charset="0"/>
                <a:cs typeface="Arial" charset="0"/>
              </a:rPr>
              <a:t>, MIRL) which inhibits the formation of the terminal complement complex (TCC) by preventing the incorporation of C9 in the C5b-8 complex, thereby preventing the formation of membrane attack complex (MAC or C5b-9).</a:t>
            </a:r>
            <a:r>
              <a:rPr lang="en-GB" baseline="30000" dirty="0">
                <a:latin typeface="Arial" charset="0"/>
                <a:cs typeface="Arial" charset="0"/>
              </a:rPr>
              <a:t>1-3</a:t>
            </a:r>
            <a:endParaRPr lang="en-US" baseline="30000" dirty="0">
              <a:latin typeface="Arial" charset="0"/>
              <a:cs typeface="Arial" charset="0"/>
            </a:endParaRPr>
          </a:p>
          <a:p>
            <a:pPr>
              <a:defRPr/>
            </a:pPr>
            <a:r>
              <a:rPr lang="en-US" dirty="0">
                <a:latin typeface="Arial" charset="0"/>
                <a:cs typeface="Arial" charset="0"/>
              </a:rPr>
              <a:t>Red blood cells (RBCs) </a:t>
            </a:r>
            <a:r>
              <a:rPr lang="en-GB" dirty="0">
                <a:latin typeface="Arial" charset="0"/>
                <a:cs typeface="Arial" charset="0"/>
              </a:rPr>
              <a:t>that are partially or completely deficient in the protective effects of CD55 and CD59 have an increased susceptibility to the </a:t>
            </a:r>
            <a:r>
              <a:rPr lang="en-GB" dirty="0" err="1">
                <a:latin typeface="Arial" charset="0"/>
                <a:cs typeface="Arial" charset="0"/>
              </a:rPr>
              <a:t>lytic</a:t>
            </a:r>
            <a:r>
              <a:rPr lang="en-GB" dirty="0">
                <a:latin typeface="Arial" charset="0"/>
                <a:cs typeface="Arial" charset="0"/>
              </a:rPr>
              <a:t> effects of activated complement, as is found in PNH.</a:t>
            </a:r>
            <a:r>
              <a:rPr lang="en-GB" baseline="30000" dirty="0">
                <a:latin typeface="Arial" charset="0"/>
                <a:cs typeface="Arial" charset="0"/>
              </a:rPr>
              <a:t>1-3</a:t>
            </a:r>
          </a:p>
          <a:p>
            <a:pPr>
              <a:defRPr/>
            </a:pPr>
            <a:endParaRPr lang="en-GB" dirty="0">
              <a:latin typeface="Arial" charset="0"/>
              <a:cs typeface="Arial" charset="0"/>
            </a:endParaRPr>
          </a:p>
          <a:p>
            <a:pPr>
              <a:defRPr/>
            </a:pPr>
            <a:r>
              <a:rPr lang="en-GB" b="1" dirty="0">
                <a:latin typeface="Arial" charset="0"/>
                <a:cs typeface="Arial" charset="0"/>
              </a:rPr>
              <a:t>References</a:t>
            </a:r>
          </a:p>
          <a:p>
            <a:pPr marL="228600" indent="-228600">
              <a:buFont typeface="+mj-lt"/>
              <a:buAutoNum type="arabicPeriod"/>
              <a:defRPr/>
            </a:pPr>
            <a:r>
              <a:rPr lang="en-GB" dirty="0" err="1">
                <a:latin typeface="Arial" charset="0"/>
                <a:cs typeface="Arial" charset="0"/>
              </a:rPr>
              <a:t>Rosse</a:t>
            </a:r>
            <a:r>
              <a:rPr lang="en-GB" dirty="0">
                <a:latin typeface="Arial" charset="0"/>
                <a:cs typeface="Arial" charset="0"/>
              </a:rPr>
              <a:t> WF et al. </a:t>
            </a:r>
            <a:r>
              <a:rPr lang="en-GB" dirty="0" err="1">
                <a:latin typeface="Arial" charset="0"/>
                <a:cs typeface="Arial" charset="0"/>
              </a:rPr>
              <a:t>Hematology</a:t>
            </a:r>
            <a:r>
              <a:rPr lang="en-GB" dirty="0">
                <a:latin typeface="Arial" charset="0"/>
                <a:cs typeface="Arial" charset="0"/>
              </a:rPr>
              <a:t> 2004:48-62.</a:t>
            </a:r>
          </a:p>
          <a:p>
            <a:pPr marL="228600" indent="-228600">
              <a:buFont typeface="+mj-lt"/>
              <a:buAutoNum type="arabicPeriod"/>
              <a:defRPr/>
            </a:pPr>
            <a:r>
              <a:rPr lang="en-GB" dirty="0">
                <a:latin typeface="Arial" charset="0"/>
                <a:cs typeface="Arial" charset="0"/>
              </a:rPr>
              <a:t>Johnson RJ, </a:t>
            </a:r>
            <a:r>
              <a:rPr lang="en-GB" dirty="0" err="1">
                <a:latin typeface="Arial" charset="0"/>
                <a:cs typeface="Arial" charset="0"/>
              </a:rPr>
              <a:t>Hillmen</a:t>
            </a:r>
            <a:r>
              <a:rPr lang="en-GB" dirty="0">
                <a:latin typeface="Arial" charset="0"/>
                <a:cs typeface="Arial" charset="0"/>
              </a:rPr>
              <a:t> P. Mol </a:t>
            </a:r>
            <a:r>
              <a:rPr lang="en-GB" dirty="0" err="1">
                <a:latin typeface="Arial" charset="0"/>
                <a:cs typeface="Arial" charset="0"/>
              </a:rPr>
              <a:t>Pathol</a:t>
            </a:r>
            <a:r>
              <a:rPr lang="en-GB" dirty="0">
                <a:latin typeface="Arial" charset="0"/>
                <a:cs typeface="Arial" charset="0"/>
              </a:rPr>
              <a:t> 2002;55:145-52.</a:t>
            </a:r>
          </a:p>
          <a:p>
            <a:pPr marL="228600" indent="-228600">
              <a:buFont typeface="+mj-lt"/>
              <a:buAutoNum type="arabicPeriod"/>
              <a:defRPr/>
            </a:pPr>
            <a:r>
              <a:rPr lang="en-GB" dirty="0">
                <a:latin typeface="Arial" charset="0"/>
                <a:cs typeface="Arial" charset="0"/>
              </a:rPr>
              <a:t>Parker C et al. Blood 2005;106:3699-709.</a:t>
            </a:r>
            <a:endParaRPr lang="en-US" dirty="0">
              <a:latin typeface="Arial" charset="0"/>
              <a:cs typeface="Arial" charset="0"/>
            </a:endParaRPr>
          </a:p>
          <a:p>
            <a:pPr>
              <a:defRPr/>
            </a:pPr>
            <a:endParaRPr lang="en-US" dirty="0">
              <a:latin typeface="Arial" charset="0"/>
              <a:cs typeface="Arial" charset="0"/>
            </a:endParaRPr>
          </a:p>
        </p:txBody>
      </p:sp>
      <p:sp>
        <p:nvSpPr>
          <p:cNvPr id="57347" name="Rectangle 7">
            <a:extLst>
              <a:ext uri="{FF2B5EF4-FFF2-40B4-BE49-F238E27FC236}">
                <a16:creationId xmlns:a16="http://schemas.microsoft.com/office/drawing/2014/main" id="{D691403B-2F89-2144-9844-99C6A76DB7CA}"/>
              </a:ext>
            </a:extLst>
          </p:cNvPr>
          <p:cNvSpPr txBox="1">
            <a:spLocks noGrp="1" noChangeArrowheads="1"/>
          </p:cNvSpPr>
          <p:nvPr/>
        </p:nvSpPr>
        <p:spPr bwMode="auto">
          <a:xfrm>
            <a:off x="6373813" y="8656638"/>
            <a:ext cx="484187"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2E83659B-4346-B746-948C-5A61E19E6ED0}" type="slidenum">
              <a:rPr lang="en-US" altLang="en-US" sz="1000">
                <a:solidFill>
                  <a:srgbClr val="000000"/>
                </a:solidFill>
              </a:rPr>
              <a:pPr algn="r" eaLnBrk="1" hangingPunct="1"/>
              <a:t>5</a:t>
            </a:fld>
            <a:endParaRPr lang="en-US" altLang="en-US" sz="1000">
              <a:solidFill>
                <a:srgbClr val="000000"/>
              </a:solidFill>
            </a:endParaRPr>
          </a:p>
        </p:txBody>
      </p:sp>
      <p:sp>
        <p:nvSpPr>
          <p:cNvPr id="57348" name="Slide Image Placeholder 5">
            <a:extLst>
              <a:ext uri="{FF2B5EF4-FFF2-40B4-BE49-F238E27FC236}">
                <a16:creationId xmlns:a16="http://schemas.microsoft.com/office/drawing/2014/main" id="{3AF167E7-61B9-A74D-893F-9FFE2E441BC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extLst>
      <p:ext uri="{BB962C8B-B14F-4D97-AF65-F5344CB8AC3E}">
        <p14:creationId xmlns:p14="http://schemas.microsoft.com/office/powerpoint/2010/main" val="15830846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Slide Image Placeholder 1">
            <a:extLst>
              <a:ext uri="{FF2B5EF4-FFF2-40B4-BE49-F238E27FC236}">
                <a16:creationId xmlns:a16="http://schemas.microsoft.com/office/drawing/2014/main" id="{E01487E4-28A4-C141-98FB-90776B583A61}"/>
              </a:ext>
            </a:extLst>
          </p:cNvPr>
          <p:cNvSpPr>
            <a:spLocks noGrp="1" noRot="1" noChangeAspect="1" noTextEdit="1"/>
          </p:cNvSpPr>
          <p:nvPr>
            <p:ph type="sldImg"/>
          </p:nvPr>
        </p:nvSpPr>
        <p:spPr bwMode="auto">
          <a:xfrm>
            <a:off x="669925" y="207963"/>
            <a:ext cx="5521325" cy="4141787"/>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Notes Placeholder 2">
            <a:extLst>
              <a:ext uri="{FF2B5EF4-FFF2-40B4-BE49-F238E27FC236}">
                <a16:creationId xmlns:a16="http://schemas.microsoft.com/office/drawing/2014/main" id="{ED7C283E-2D70-2D48-91F5-19CDB2F5C389}"/>
              </a:ext>
            </a:extLst>
          </p:cNvPr>
          <p:cNvSpPr>
            <a:spLocks noGrp="1"/>
          </p:cNvSpPr>
          <p:nvPr>
            <p:ph type="body" idx="1"/>
          </p:nvPr>
        </p:nvSpPr>
        <p:spPr bwMode="auto">
          <a:xfrm>
            <a:off x="560388" y="4438650"/>
            <a:ext cx="5737225" cy="43005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3177" tIns="46589" rIns="93177" bIns="46589" numCol="1" anchor="t" anchorCtr="0" compatLnSpc="1">
            <a:prstTxWarp prst="textNoShape">
              <a:avLst/>
            </a:prstTxWarp>
          </a:bodyPr>
          <a:lstStyle/>
          <a:p>
            <a:pPr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Complement</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Highly regulated cascade with inhibitor proteins (CD55, CD59, CFH, MCP CFI)</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Primary component of innate immunity</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Responsible for opsonization, immune complex clearance, targeted pathogens </a:t>
            </a:r>
          </a:p>
          <a:p>
            <a:pPr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Primary PNH Defect</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Somatic mutation of PIGA gene in all stem cells </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Mutation leads to deficiency in GPI-linked proteins causing a loss of inhibitor proteins CD55 and CD59</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Loss of cell self defense against complement</a:t>
            </a:r>
          </a:p>
          <a:p>
            <a:pPr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Consequences of  Unregulated Complement in PNH</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Lysis of PNH RBCs</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Release of free hemoglobin</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NO scavenging</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Platelet activation</a:t>
            </a:r>
          </a:p>
          <a:p>
            <a:pPr marL="742950" lvl="1" indent="-285750" eaLnBrk="1" hangingPunct="1">
              <a:lnSpc>
                <a:spcPct val="90000"/>
              </a:lnSpc>
              <a:spcBef>
                <a:spcPct val="0"/>
              </a:spcBef>
            </a:pPr>
            <a:r>
              <a:rPr lang="en-US" altLang="tr-TR">
                <a:ea typeface="ＭＳ Ｐゴシック" panose="020B0600070205080204" pitchFamily="34" charset="-128"/>
                <a:cs typeface="Arial" panose="020B0604020202020204" pitchFamily="34" charset="0"/>
              </a:rPr>
              <a:t>Leads to increased morbidity and mortality</a:t>
            </a:r>
          </a:p>
          <a:p>
            <a:pPr eaLnBrk="1" hangingPunct="1">
              <a:lnSpc>
                <a:spcPct val="90000"/>
              </a:lnSpc>
              <a:spcBef>
                <a:spcPct val="0"/>
              </a:spcBef>
            </a:pPr>
            <a:r>
              <a:rPr lang="en-US" altLang="tr-TR">
                <a:solidFill>
                  <a:srgbClr val="FFFFFF"/>
                </a:solidFill>
                <a:ea typeface="ＭＳ Ｐゴシック" panose="020B0600070205080204" pitchFamily="34" charset="-128"/>
                <a:cs typeface="Arial" panose="020B0604020202020204" pitchFamily="34" charset="0"/>
              </a:rPr>
              <a:t>1. Johnson RJ et al. </a:t>
            </a:r>
            <a:r>
              <a:rPr lang="en-US" altLang="tr-TR" i="1">
                <a:solidFill>
                  <a:srgbClr val="FFFFFF"/>
                </a:solidFill>
                <a:ea typeface="ＭＳ Ｐゴシック" panose="020B0600070205080204" pitchFamily="34" charset="-128"/>
                <a:cs typeface="Arial" panose="020B0604020202020204" pitchFamily="34" charset="0"/>
              </a:rPr>
              <a:t>J Clin Pathol: Mol Pathol.</a:t>
            </a:r>
            <a:r>
              <a:rPr lang="en-US" altLang="tr-TR">
                <a:solidFill>
                  <a:srgbClr val="FFFFFF"/>
                </a:solidFill>
                <a:ea typeface="ＭＳ Ｐゴシック" panose="020B0600070205080204" pitchFamily="34" charset="-128"/>
                <a:cs typeface="Arial" panose="020B0604020202020204" pitchFamily="34" charset="0"/>
              </a:rPr>
              <a:t> 2002;55:145-152. </a:t>
            </a:r>
            <a:r>
              <a:rPr lang="en-US" altLang="tr-TR">
                <a:ea typeface="ＭＳ Ｐゴシック" panose="020B0600070205080204" pitchFamily="34" charset="-128"/>
                <a:cs typeface="Arial" panose="020B0604020202020204" pitchFamily="34" charset="0"/>
              </a:rPr>
              <a:t>2. Brodsky R. Paroksismal Nokturnal Hemoglobinüri. In: Hematology - Basic Principles and Practices. 4th ed. R Hoffman; EJ Benz; S Shattil et al, eds. Philadelphia, PA: Elsevier Churchill Livingstone; 2005; p. 419-427.  3. </a:t>
            </a:r>
            <a:r>
              <a:rPr lang="da-DK" altLang="tr-TR">
                <a:ea typeface="ＭＳ Ｐゴシック" panose="020B0600070205080204" pitchFamily="34" charset="-128"/>
                <a:cs typeface="Arial" panose="020B0604020202020204" pitchFamily="34" charset="0"/>
              </a:rPr>
              <a:t>Hillmen P et al. </a:t>
            </a:r>
            <a:r>
              <a:rPr lang="en-US" altLang="tr-TR" i="1">
                <a:ea typeface="ＭＳ Ｐゴシック" panose="020B0600070205080204" pitchFamily="34" charset="-128"/>
                <a:cs typeface="Arial" panose="020B0604020202020204" pitchFamily="34" charset="0"/>
              </a:rPr>
              <a:t>N Engl J Med</a:t>
            </a:r>
            <a:r>
              <a:rPr lang="da-DK" altLang="tr-TR" i="1">
                <a:ea typeface="ＭＳ Ｐゴシック" panose="020B0600070205080204" pitchFamily="34" charset="-128"/>
                <a:cs typeface="Arial" panose="020B0604020202020204" pitchFamily="34" charset="0"/>
              </a:rPr>
              <a:t>. </a:t>
            </a:r>
            <a:r>
              <a:rPr lang="da-DK" altLang="tr-TR">
                <a:ea typeface="ＭＳ Ｐゴシック" panose="020B0600070205080204" pitchFamily="34" charset="-128"/>
                <a:cs typeface="Arial" panose="020B0604020202020204" pitchFamily="34" charset="0"/>
              </a:rPr>
              <a:t>1995;333:1253-1258.  4. </a:t>
            </a:r>
            <a:r>
              <a:rPr lang="en-US" altLang="tr-TR">
                <a:ea typeface="ＭＳ Ｐゴシック" panose="020B0600070205080204" pitchFamily="34" charset="-128"/>
                <a:cs typeface="Arial" panose="020B0604020202020204" pitchFamily="34" charset="0"/>
              </a:rPr>
              <a:t>Hill A  et al. </a:t>
            </a:r>
            <a:r>
              <a:rPr lang="en-US" altLang="tr-TR" i="1">
                <a:ea typeface="ＭＳ Ｐゴシック" panose="020B0600070205080204" pitchFamily="34" charset="-128"/>
                <a:cs typeface="Arial" panose="020B0604020202020204" pitchFamily="34" charset="0"/>
              </a:rPr>
              <a:t>Br J Haematol</a:t>
            </a:r>
            <a:r>
              <a:rPr lang="en-US" altLang="tr-TR">
                <a:ea typeface="ＭＳ Ｐゴシック" panose="020B0600070205080204" pitchFamily="34" charset="-128"/>
                <a:cs typeface="Arial" panose="020B0604020202020204" pitchFamily="34" charset="0"/>
              </a:rPr>
              <a:t>. 2010; May;149(3):414-25. 5. Weitz I </a:t>
            </a:r>
            <a:r>
              <a:rPr lang="en-US" altLang="tr-TR" i="1">
                <a:ea typeface="ＭＳ Ｐゴシック" panose="020B0600070205080204" pitchFamily="34" charset="-128"/>
                <a:cs typeface="Arial" panose="020B0604020202020204" pitchFamily="34" charset="0"/>
              </a:rPr>
              <a:t>Thrombosis Research</a:t>
            </a:r>
            <a:r>
              <a:rPr lang="en-US" altLang="tr-TR">
                <a:ea typeface="ＭＳ Ｐゴシック" panose="020B0600070205080204" pitchFamily="34" charset="-128"/>
                <a:cs typeface="Arial" panose="020B0604020202020204" pitchFamily="34" charset="0"/>
              </a:rPr>
              <a:t>. 2010; 125: S106–S107. </a:t>
            </a:r>
          </a:p>
        </p:txBody>
      </p:sp>
      <p:sp>
        <p:nvSpPr>
          <p:cNvPr id="59396" name="Slide Number Placeholder 3">
            <a:extLst>
              <a:ext uri="{FF2B5EF4-FFF2-40B4-BE49-F238E27FC236}">
                <a16:creationId xmlns:a16="http://schemas.microsoft.com/office/drawing/2014/main" id="{F42606E6-55DE-594A-A4CA-6DD24989CE69}"/>
              </a:ext>
            </a:extLst>
          </p:cNvPr>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fld id="{7B40D7B9-5F46-E745-A28B-B45A99475B23}" type="slidenum">
              <a:rPr lang="en-US" altLang="tr-TR">
                <a:solidFill>
                  <a:srgbClr val="000000"/>
                </a:solidFill>
                <a:latin typeface="Calibri" panose="020F0502020204030204" pitchFamily="34" charset="0"/>
                <a:cs typeface="Arial" panose="020B0604020202020204" pitchFamily="34" charset="0"/>
              </a:rPr>
              <a:pPr/>
              <a:t>6</a:t>
            </a:fld>
            <a:endParaRPr lang="en-US" altLang="tr-TR">
              <a:solidFill>
                <a:srgbClr val="000000"/>
              </a:solidFill>
              <a:latin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91887827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a:extLst>
              <a:ext uri="{FF2B5EF4-FFF2-40B4-BE49-F238E27FC236}">
                <a16:creationId xmlns:a16="http://schemas.microsoft.com/office/drawing/2014/main" id="{AF1A9340-2062-7A4E-857C-8EB421926DB3}"/>
              </a:ext>
            </a:extLst>
          </p:cNvPr>
          <p:cNvSpPr>
            <a:spLocks noGrp="1" noRot="1" noChangeAspect="1" noChangeArrowheads="1" noTextEdit="1"/>
          </p:cNvSpPr>
          <p:nvPr>
            <p:ph type="sldImg"/>
          </p:nvPr>
        </p:nvSpPr>
        <p:spPr bwMode="auto">
          <a:xfrm>
            <a:off x="671513" y="207963"/>
            <a:ext cx="5519737" cy="41402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19" name="Rectangle 3">
            <a:extLst>
              <a:ext uri="{FF2B5EF4-FFF2-40B4-BE49-F238E27FC236}">
                <a16:creationId xmlns:a16="http://schemas.microsoft.com/office/drawing/2014/main" id="{4DDE9370-CC1A-6646-87D0-6DF993AAB47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r-TR" altLang="tr-TR">
                <a:ea typeface="ＭＳ Ｐゴシック" panose="020B0600070205080204" pitchFamily="34" charset="-128"/>
                <a:cs typeface="Arial" panose="020B0604020202020204" pitchFamily="34" charset="0"/>
              </a:rPr>
              <a:t>Alınıtı:</a:t>
            </a:r>
            <a:r>
              <a:rPr lang="en-US" altLang="tr-TR">
                <a:ea typeface="ＭＳ Ｐゴシック" panose="020B0600070205080204" pitchFamily="34" charset="-128"/>
                <a:cs typeface="Arial" panose="020B0604020202020204" pitchFamily="34" charset="0"/>
              </a:rPr>
              <a:t> Johnson and Hillmen p. 149:</a:t>
            </a:r>
            <a:endParaRPr lang="tr-TR" altLang="tr-TR">
              <a:ea typeface="ＭＳ Ｐゴシック" panose="020B0600070205080204" pitchFamily="34" charset="-128"/>
              <a:cs typeface="Arial" panose="020B0604020202020204" pitchFamily="34" charset="0"/>
            </a:endParaRPr>
          </a:p>
          <a:p>
            <a:r>
              <a:rPr lang="en-US" altLang="tr-TR">
                <a:ea typeface="ＭＳ Ｐゴシック" panose="020B0600070205080204" pitchFamily="34" charset="-128"/>
                <a:cs typeface="Arial" panose="020B0604020202020204" pitchFamily="34" charset="0"/>
              </a:rPr>
              <a:t>Bunların arasında en belirgin olarak PNH</a:t>
            </a:r>
            <a:r>
              <a:rPr lang="ja-JP" altLang="en-US">
                <a:ea typeface="ＭＳ Ｐゴシック" panose="020B0600070205080204" pitchFamily="34" charset="-128"/>
                <a:cs typeface="Arial" panose="020B0604020202020204" pitchFamily="34" charset="0"/>
              </a:rPr>
              <a:t>’</a:t>
            </a:r>
            <a:r>
              <a:rPr lang="en-US" altLang="ja-JP">
                <a:ea typeface="ＭＳ Ｐゴシック" panose="020B0600070205080204" pitchFamily="34" charset="-128"/>
                <a:cs typeface="Arial" panose="020B0604020202020204" pitchFamily="34" charset="0"/>
              </a:rPr>
              <a:t>in adını aldığı intravasküler hemoliz oluşturmaktadır.</a:t>
            </a:r>
            <a:endParaRPr lang="tr-TR" altLang="ja-JP">
              <a:ea typeface="ＭＳ Ｐゴシック" panose="020B0600070205080204" pitchFamily="34" charset="-128"/>
              <a:cs typeface="Arial" panose="020B0604020202020204" pitchFamily="34" charset="0"/>
            </a:endParaRPr>
          </a:p>
          <a:p>
            <a:r>
              <a:rPr lang="en-US" altLang="tr-TR">
                <a:ea typeface="ＭＳ Ｐゴシック" panose="020B0600070205080204" pitchFamily="34" charset="-128"/>
                <a:cs typeface="Arial" panose="020B0604020202020204" pitchFamily="34" charset="0"/>
              </a:rPr>
              <a:t>Kırmızı kan hücre yüzeyindeki bir veya daha fazla savunma proteinleri kompleman eksikliği, uygunsuz ve rakipsiz kompleman aktivasyonunun nedenidir. </a:t>
            </a:r>
            <a:endParaRPr lang="tr-TR" altLang="tr-TR">
              <a:ea typeface="ＭＳ Ｐゴシック" panose="020B0600070205080204" pitchFamily="34" charset="-128"/>
              <a:cs typeface="Arial" panose="020B0604020202020204" pitchFamily="34" charset="0"/>
            </a:endParaRPr>
          </a:p>
          <a:p>
            <a:r>
              <a:rPr lang="en-US" altLang="tr-TR">
                <a:ea typeface="ＭＳ Ｐゴシック" panose="020B0600070205080204" pitchFamily="34" charset="-128"/>
                <a:cs typeface="Arial" panose="020B0604020202020204" pitchFamily="34" charset="0"/>
              </a:rPr>
              <a:t>Aday molekülleri CD59 ve CD55 içerir.</a:t>
            </a:r>
            <a:endParaRPr lang="tr-TR" altLang="tr-TR">
              <a:ea typeface="ＭＳ Ｐゴシック" panose="020B0600070205080204" pitchFamily="34" charset="-128"/>
              <a:cs typeface="Arial" panose="020B0604020202020204" pitchFamily="34" charset="0"/>
            </a:endParaRPr>
          </a:p>
          <a:p>
            <a:r>
              <a:rPr lang="en-US" altLang="tr-TR">
                <a:ea typeface="ＭＳ Ｐゴシック" panose="020B0600070205080204" pitchFamily="34" charset="-128"/>
                <a:cs typeface="Arial" panose="020B0604020202020204" pitchFamily="34" charset="0"/>
              </a:rPr>
              <a:t>Klinik çalışmaların kanıtı olarak, antikor  blokaj deneylerinde ve gen transfer protokollerinde, bu süreçte en önemli molekül olarak CD59 ancak diğerlerinin katkısı da göz ardı edilemez.</a:t>
            </a:r>
          </a:p>
        </p:txBody>
      </p:sp>
    </p:spTree>
    <p:extLst>
      <p:ext uri="{BB962C8B-B14F-4D97-AF65-F5344CB8AC3E}">
        <p14:creationId xmlns:p14="http://schemas.microsoft.com/office/powerpoint/2010/main" val="219892869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Rectangle 2">
            <a:extLst>
              <a:ext uri="{FF2B5EF4-FFF2-40B4-BE49-F238E27FC236}">
                <a16:creationId xmlns:a16="http://schemas.microsoft.com/office/drawing/2014/main" id="{7A0DCCFE-33F3-A34E-94C0-CF9D4ADD281D}"/>
              </a:ext>
            </a:extLst>
          </p:cNvPr>
          <p:cNvSpPr>
            <a:spLocks noGrp="1" noRot="1" noChangeAspect="1" noChangeArrowheads="1" noTextEdit="1"/>
          </p:cNvSpPr>
          <p:nvPr>
            <p:ph type="sldImg"/>
          </p:nvPr>
        </p:nvSpPr>
        <p:spPr>
          <a:ln/>
        </p:spPr>
      </p:sp>
      <p:sp>
        <p:nvSpPr>
          <p:cNvPr id="60418" name="Rectangle 3">
            <a:extLst>
              <a:ext uri="{FF2B5EF4-FFF2-40B4-BE49-F238E27FC236}">
                <a16:creationId xmlns:a16="http://schemas.microsoft.com/office/drawing/2014/main" id="{5F270EF7-B053-1448-95B0-9A7F528EE69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tr-TR" altLang="tr-TR">
                <a:ea typeface="ＭＳ Ｐゴシック" panose="020B0600070205080204" pitchFamily="34" charset="-128"/>
                <a:cs typeface="Arial" panose="020B0604020202020204" pitchFamily="34" charset="0"/>
              </a:rPr>
              <a:t>Açıklama</a:t>
            </a:r>
            <a:endParaRPr lang="en-US" altLang="tr-TR">
              <a:ea typeface="ＭＳ Ｐゴシック" panose="020B0600070205080204" pitchFamily="34" charset="-128"/>
              <a:cs typeface="Arial" panose="020B0604020202020204" pitchFamily="34" charset="0"/>
            </a:endParaRPr>
          </a:p>
          <a:p>
            <a:endParaRPr lang="en-US" altLang="tr-TR">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35059145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id="{FF851BEA-EF46-BA4D-8485-6BBFDBC026B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Rectangle 3">
            <a:extLst>
              <a:ext uri="{FF2B5EF4-FFF2-40B4-BE49-F238E27FC236}">
                <a16:creationId xmlns:a16="http://schemas.microsoft.com/office/drawing/2014/main" id="{E8638940-6A8F-544A-96BF-19C7A2EA88A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tr-TR">
              <a:ea typeface="ＭＳ Ｐゴシック" panose="020B0600070205080204" pitchFamily="34" charset="-128"/>
            </a:endParaRPr>
          </a:p>
        </p:txBody>
      </p:sp>
    </p:spTree>
    <p:extLst>
      <p:ext uri="{BB962C8B-B14F-4D97-AF65-F5344CB8AC3E}">
        <p14:creationId xmlns:p14="http://schemas.microsoft.com/office/powerpoint/2010/main" val="283473716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Rectangle 7">
            <a:extLst>
              <a:ext uri="{FF2B5EF4-FFF2-40B4-BE49-F238E27FC236}">
                <a16:creationId xmlns:a16="http://schemas.microsoft.com/office/drawing/2014/main" id="{0C2D3F89-FF1F-E74F-BAB9-56F95B9E8412}"/>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9730" tIns="44865" rIns="89730" bIns="44865" anchor="b"/>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eaLnBrk="1" hangingPunct="1"/>
            <a:fld id="{C20CD3AC-6A18-7747-9A51-696E2D020C5C}" type="slidenum">
              <a:rPr lang="en-US" altLang="tr-TR" sz="1200">
                <a:cs typeface="Arial" panose="020B0604020202020204" pitchFamily="34" charset="0"/>
              </a:rPr>
              <a:pPr algn="r" eaLnBrk="1" hangingPunct="1"/>
              <a:t>10</a:t>
            </a:fld>
            <a:endParaRPr lang="en-US" altLang="tr-TR" sz="1200">
              <a:cs typeface="Arial" panose="020B0604020202020204" pitchFamily="34" charset="0"/>
            </a:endParaRPr>
          </a:p>
        </p:txBody>
      </p:sp>
      <p:sp>
        <p:nvSpPr>
          <p:cNvPr id="64514" name="Rectangle 7">
            <a:extLst>
              <a:ext uri="{FF2B5EF4-FFF2-40B4-BE49-F238E27FC236}">
                <a16:creationId xmlns:a16="http://schemas.microsoft.com/office/drawing/2014/main" id="{DCA62B1F-AA3B-3C41-AEF4-791D909DFFC6}"/>
              </a:ext>
            </a:extLst>
          </p:cNvPr>
          <p:cNvSpPr txBox="1">
            <a:spLocks noGrp="1" noChangeArrowheads="1"/>
          </p:cNvSpPr>
          <p:nvPr/>
        </p:nvSpPr>
        <p:spPr bwMode="auto">
          <a:xfrm>
            <a:off x="3884613" y="8686800"/>
            <a:ext cx="2971800"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73" tIns="45987" rIns="91973" bIns="45987" anchor="b"/>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r" eaLnBrk="1" hangingPunct="1"/>
            <a:fld id="{22DC7C55-0E2B-E54A-9670-F17ACB722489}" type="slidenum">
              <a:rPr lang="en-US" altLang="tr-TR" sz="1200">
                <a:cs typeface="Arial" panose="020B0604020202020204" pitchFamily="34" charset="0"/>
              </a:rPr>
              <a:pPr algn="r" eaLnBrk="1" hangingPunct="1"/>
              <a:t>10</a:t>
            </a:fld>
            <a:endParaRPr lang="en-US" altLang="tr-TR" sz="1200">
              <a:cs typeface="Arial" panose="020B0604020202020204" pitchFamily="34" charset="0"/>
            </a:endParaRPr>
          </a:p>
        </p:txBody>
      </p:sp>
      <p:sp>
        <p:nvSpPr>
          <p:cNvPr id="64515" name="Rectangle 2">
            <a:extLst>
              <a:ext uri="{FF2B5EF4-FFF2-40B4-BE49-F238E27FC236}">
                <a16:creationId xmlns:a16="http://schemas.microsoft.com/office/drawing/2014/main" id="{1C20937C-2A55-944F-9B3E-33DCBA892035}"/>
              </a:ext>
            </a:extLst>
          </p:cNvPr>
          <p:cNvSpPr>
            <a:spLocks noGrp="1" noRot="1" noChangeAspect="1" noChangeArrowheads="1" noTextEdit="1"/>
          </p:cNvSpPr>
          <p:nvPr>
            <p:ph type="sldImg"/>
          </p:nvPr>
        </p:nvSpPr>
        <p:spPr>
          <a:xfrm>
            <a:off x="673100" y="207963"/>
            <a:ext cx="5513388" cy="4137025"/>
          </a:xfrm>
          <a:ln/>
        </p:spPr>
      </p:sp>
      <p:sp>
        <p:nvSpPr>
          <p:cNvPr id="64516" name="Rectangle 3">
            <a:extLst>
              <a:ext uri="{FF2B5EF4-FFF2-40B4-BE49-F238E27FC236}">
                <a16:creationId xmlns:a16="http://schemas.microsoft.com/office/drawing/2014/main" id="{74B2C194-4BBC-2F47-AD0F-BDF86C9F690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73" tIns="45987" rIns="91973" bIns="45987"/>
          <a:lstStyle/>
          <a:p>
            <a:r>
              <a:rPr lang="en-US" altLang="tr-TR" b="1">
                <a:ea typeface="ＭＳ Ｐゴシック" panose="020B0600070205080204" pitchFamily="34" charset="-128"/>
              </a:rPr>
              <a:t>KEY POINTS:</a:t>
            </a:r>
            <a:endParaRPr lang="en-US" altLang="tr-TR">
              <a:ea typeface="ＭＳ Ｐゴシック" panose="020B0600070205080204" pitchFamily="34" charset="-128"/>
            </a:endParaRPr>
          </a:p>
          <a:p>
            <a:r>
              <a:rPr lang="en-US" altLang="tr-TR">
                <a:ea typeface="ＭＳ Ｐゴシック" panose="020B0600070205080204" pitchFamily="34" charset="-128"/>
              </a:rPr>
              <a:t>Nitric oxide (NO) plays a fundamental role in maintaining normal vasomotor tone.</a:t>
            </a:r>
          </a:p>
        </p:txBody>
      </p:sp>
    </p:spTree>
    <p:extLst>
      <p:ext uri="{BB962C8B-B14F-4D97-AF65-F5344CB8AC3E}">
        <p14:creationId xmlns:p14="http://schemas.microsoft.com/office/powerpoint/2010/main" val="11604915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a:extLst>
              <a:ext uri="{FF2B5EF4-FFF2-40B4-BE49-F238E27FC236}">
                <a16:creationId xmlns:a16="http://schemas.microsoft.com/office/drawing/2014/main" id="{90E5620B-A825-4F4B-874B-6E1BE2703516}"/>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9730" tIns="44865" rIns="89730" bIns="44865" anchor="b"/>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79995E91-718A-FB45-B00B-0D30C82CC04C}" type="slidenum">
              <a:rPr lang="en-US" altLang="tr-TR" sz="1200">
                <a:latin typeface="Calibri" panose="020F0502020204030204" pitchFamily="34" charset="0"/>
                <a:cs typeface="Arial" panose="020B0604020202020204" pitchFamily="34" charset="0"/>
              </a:rPr>
              <a:pPr algn="r" eaLnBrk="1" hangingPunct="1"/>
              <a:t>11</a:t>
            </a:fld>
            <a:endParaRPr lang="en-US" altLang="tr-TR" sz="1200">
              <a:latin typeface="Calibri" panose="020F0502020204030204" pitchFamily="34" charset="0"/>
              <a:cs typeface="Arial" panose="020B0604020202020204" pitchFamily="34" charset="0"/>
            </a:endParaRPr>
          </a:p>
        </p:txBody>
      </p:sp>
      <p:sp>
        <p:nvSpPr>
          <p:cNvPr id="62467" name="Rectangle 7">
            <a:extLst>
              <a:ext uri="{FF2B5EF4-FFF2-40B4-BE49-F238E27FC236}">
                <a16:creationId xmlns:a16="http://schemas.microsoft.com/office/drawing/2014/main" id="{2BDF2B0E-F5A3-2346-82D2-D8028553DA39}"/>
              </a:ext>
            </a:extLst>
          </p:cNvPr>
          <p:cNvSpPr txBox="1">
            <a:spLocks noGrp="1" noChangeArrowheads="1"/>
          </p:cNvSpPr>
          <p:nvPr/>
        </p:nvSpPr>
        <p:spPr bwMode="auto">
          <a:xfrm>
            <a:off x="3884613" y="8686800"/>
            <a:ext cx="2971800"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73" tIns="45987" rIns="91973" bIns="45987" anchor="b"/>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3C07C598-8B82-1442-B05D-4774B053D086}" type="slidenum">
              <a:rPr lang="en-US" altLang="tr-TR" sz="1200">
                <a:latin typeface="Calibri" panose="020F0502020204030204" pitchFamily="34" charset="0"/>
                <a:cs typeface="Arial" panose="020B0604020202020204" pitchFamily="34" charset="0"/>
              </a:rPr>
              <a:pPr algn="r" eaLnBrk="1" hangingPunct="1"/>
              <a:t>11</a:t>
            </a:fld>
            <a:endParaRPr lang="en-US" altLang="tr-TR" sz="1200">
              <a:latin typeface="Calibri" panose="020F0502020204030204" pitchFamily="34" charset="0"/>
              <a:cs typeface="Arial" panose="020B0604020202020204" pitchFamily="34" charset="0"/>
            </a:endParaRPr>
          </a:p>
        </p:txBody>
      </p:sp>
      <p:sp>
        <p:nvSpPr>
          <p:cNvPr id="62468" name="Rectangle 2">
            <a:extLst>
              <a:ext uri="{FF2B5EF4-FFF2-40B4-BE49-F238E27FC236}">
                <a16:creationId xmlns:a16="http://schemas.microsoft.com/office/drawing/2014/main" id="{7987A69E-EE96-E747-84B3-28931F884A27}"/>
              </a:ext>
            </a:extLst>
          </p:cNvPr>
          <p:cNvSpPr>
            <a:spLocks noGrp="1" noRot="1" noChangeAspect="1" noChangeArrowheads="1" noTextEdit="1"/>
          </p:cNvSpPr>
          <p:nvPr>
            <p:ph type="sldImg"/>
          </p:nvPr>
        </p:nvSpPr>
        <p:spPr bwMode="auto">
          <a:xfrm>
            <a:off x="673100" y="207963"/>
            <a:ext cx="5513388" cy="4137025"/>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9" name="Rectangle 3">
            <a:extLst>
              <a:ext uri="{FF2B5EF4-FFF2-40B4-BE49-F238E27FC236}">
                <a16:creationId xmlns:a16="http://schemas.microsoft.com/office/drawing/2014/main" id="{26EF3A3E-FE71-FD4D-9056-428A75AC401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973" tIns="45987" rIns="91973" bIns="45987" numCol="1" anchor="t" anchorCtr="0" compatLnSpc="1">
            <a:prstTxWarp prst="textNoShape">
              <a:avLst/>
            </a:prstTxWarp>
          </a:bodyPr>
          <a:lstStyle/>
          <a:p>
            <a:pPr eaLnBrk="1" hangingPunct="1">
              <a:spcBef>
                <a:spcPct val="0"/>
              </a:spcBef>
            </a:pPr>
            <a:r>
              <a:rPr lang="en-US" altLang="tr-TR" b="1">
                <a:ea typeface="ＭＳ Ｐゴシック" panose="020B0600070205080204" pitchFamily="34" charset="-128"/>
              </a:rPr>
              <a:t>KEY POINTS:</a:t>
            </a:r>
            <a:endParaRPr lang="en-US" altLang="tr-TR">
              <a:ea typeface="ＭＳ Ｐゴシック" panose="020B0600070205080204" pitchFamily="34" charset="-128"/>
            </a:endParaRPr>
          </a:p>
          <a:p>
            <a:pPr eaLnBrk="1" hangingPunct="1">
              <a:spcBef>
                <a:spcPct val="0"/>
              </a:spcBef>
            </a:pPr>
            <a:r>
              <a:rPr lang="en-US" altLang="tr-TR">
                <a:ea typeface="ＭＳ Ｐゴシック" panose="020B0600070205080204" pitchFamily="34" charset="-128"/>
              </a:rPr>
              <a:t>Intravascular hemolysis releases hemoglobin from the red blood cell into plasma (cell-free plasma hemoglobin), which is then able to scavenge endothelium-derived NO 600-fold faster than erythrocytic hemoglobin, thereby disrupting NO homeostasis</a:t>
            </a:r>
          </a:p>
          <a:p>
            <a:pPr eaLnBrk="1" hangingPunct="1">
              <a:spcBef>
                <a:spcPct val="0"/>
              </a:spcBef>
            </a:pPr>
            <a:r>
              <a:rPr lang="en-US" altLang="tr-TR">
                <a:ea typeface="ＭＳ Ｐゴシック" panose="020B0600070205080204" pitchFamily="34" charset="-128"/>
              </a:rPr>
              <a:t>This may lead to vasoconstriction, decreased blood flow, platelet activation, increased endothelin-1 expression (ET-1), and end-organ injury</a:t>
            </a:r>
          </a:p>
          <a:p>
            <a:pPr eaLnBrk="1" hangingPunct="1">
              <a:spcBef>
                <a:spcPct val="0"/>
              </a:spcBef>
            </a:pPr>
            <a:r>
              <a:rPr lang="en-US" altLang="tr-TR">
                <a:ea typeface="ＭＳ Ｐゴシック" panose="020B0600070205080204" pitchFamily="34" charset="-128"/>
              </a:rPr>
              <a:t>Deoxygenated hemoglobin reduces nitrite to NO and vasodilates the human circulation along the physiological oxygen gradient</a:t>
            </a:r>
          </a:p>
          <a:p>
            <a:pPr eaLnBrk="1" hangingPunct="1">
              <a:spcBef>
                <a:spcPct val="0"/>
              </a:spcBef>
            </a:pPr>
            <a:endParaRPr lang="en-US" altLang="tr-TR">
              <a:ea typeface="ＭＳ Ｐゴシック" panose="020B0600070205080204" pitchFamily="34" charset="-128"/>
            </a:endParaRPr>
          </a:p>
        </p:txBody>
      </p:sp>
    </p:spTree>
    <p:extLst>
      <p:ext uri="{BB962C8B-B14F-4D97-AF65-F5344CB8AC3E}">
        <p14:creationId xmlns:p14="http://schemas.microsoft.com/office/powerpoint/2010/main" val="9680681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Rectangle 3">
            <a:extLst>
              <a:ext uri="{FF2B5EF4-FFF2-40B4-BE49-F238E27FC236}">
                <a16:creationId xmlns:a16="http://schemas.microsoft.com/office/drawing/2014/main" id="{3B4862EF-7102-A346-9824-17D396D280FB}"/>
              </a:ext>
            </a:extLst>
          </p:cNvPr>
          <p:cNvSpPr>
            <a:spLocks noGrp="1"/>
          </p:cNvSpPr>
          <p:nvPr>
            <p:ph type="body" idx="1"/>
          </p:nvPr>
        </p:nvSpPr>
        <p:spPr bwMode="auto"/>
        <p:txBody>
          <a:bodyPr wrap="square" numCol="1" anchor="t" anchorCtr="0" compatLnSpc="1">
            <a:prstTxWarp prst="textNoShape">
              <a:avLst/>
            </a:prstTxWarp>
          </a:bodyPr>
          <a:lstStyle/>
          <a:p>
            <a:pPr>
              <a:defRPr/>
            </a:pPr>
            <a:r>
              <a:rPr lang="en-GB" dirty="0">
                <a:latin typeface="Arial" charset="0"/>
                <a:cs typeface="Arial" charset="0"/>
              </a:rPr>
              <a:t>Nitric oxide (NO) depletion due to scavenging by plasma haemoglobin generated by intravascular haemolysis is responsible for many of the symptoms of p</a:t>
            </a:r>
            <a:r>
              <a:rPr lang="en-US" dirty="0" err="1">
                <a:latin typeface="Arial" charset="0"/>
                <a:cs typeface="Arial" charset="0"/>
              </a:rPr>
              <a:t>aroxysmal</a:t>
            </a:r>
            <a:r>
              <a:rPr lang="en-US" dirty="0">
                <a:latin typeface="Arial" charset="0"/>
                <a:cs typeface="Arial" charset="0"/>
              </a:rPr>
              <a:t> nocturnal </a:t>
            </a:r>
            <a:r>
              <a:rPr lang="en-US" dirty="0" err="1">
                <a:latin typeface="Arial" charset="0"/>
                <a:cs typeface="Arial" charset="0"/>
              </a:rPr>
              <a:t>haemoglobinuria</a:t>
            </a:r>
            <a:r>
              <a:rPr lang="en-US" dirty="0">
                <a:latin typeface="Arial" charset="0"/>
                <a:cs typeface="Arial" charset="0"/>
              </a:rPr>
              <a:t> (</a:t>
            </a:r>
            <a:r>
              <a:rPr lang="en-GB" dirty="0">
                <a:latin typeface="Arial" charset="0"/>
                <a:cs typeface="Arial" charset="0"/>
              </a:rPr>
              <a:t>PNH), such as impaired regulation of smooth muscle tone and </a:t>
            </a:r>
            <a:r>
              <a:rPr lang="en-GB" dirty="0" err="1">
                <a:latin typeface="Arial" charset="0"/>
                <a:cs typeface="Arial" charset="0"/>
              </a:rPr>
              <a:t>prothrombotic</a:t>
            </a:r>
            <a:r>
              <a:rPr lang="en-GB" dirty="0">
                <a:latin typeface="Arial" charset="0"/>
                <a:cs typeface="Arial" charset="0"/>
              </a:rPr>
              <a:t> effects.</a:t>
            </a:r>
            <a:r>
              <a:rPr lang="en-GB" baseline="30000" dirty="0">
                <a:latin typeface="Arial" charset="0"/>
                <a:cs typeface="Arial" charset="0"/>
              </a:rPr>
              <a:t>1</a:t>
            </a:r>
            <a:endParaRPr lang="en-US" baseline="30000" dirty="0">
              <a:latin typeface="Arial" charset="0"/>
              <a:cs typeface="Arial" charset="0"/>
            </a:endParaRPr>
          </a:p>
          <a:p>
            <a:pPr>
              <a:defRPr/>
            </a:pPr>
            <a:r>
              <a:rPr lang="en-GB" dirty="0">
                <a:latin typeface="Arial" charset="0"/>
                <a:cs typeface="Arial" charset="0"/>
              </a:rPr>
              <a:t>NO depletion results in decreased activation of </a:t>
            </a:r>
            <a:r>
              <a:rPr lang="en-GB" dirty="0" err="1">
                <a:latin typeface="Arial" charset="0"/>
                <a:cs typeface="Arial" charset="0"/>
              </a:rPr>
              <a:t>guanylate</a:t>
            </a:r>
            <a:r>
              <a:rPr lang="en-GB" dirty="0">
                <a:latin typeface="Arial" charset="0"/>
                <a:cs typeface="Arial" charset="0"/>
              </a:rPr>
              <a:t> </a:t>
            </a:r>
            <a:r>
              <a:rPr lang="en-GB" dirty="0" err="1">
                <a:latin typeface="Arial" charset="0"/>
                <a:cs typeface="Arial" charset="0"/>
              </a:rPr>
              <a:t>cyclase</a:t>
            </a:r>
            <a:r>
              <a:rPr lang="en-GB" dirty="0">
                <a:latin typeface="Arial" charset="0"/>
                <a:cs typeface="Arial" charset="0"/>
              </a:rPr>
              <a:t>, an enzyme required for the generation of cyclic guanine </a:t>
            </a:r>
            <a:r>
              <a:rPr lang="en-GB" dirty="0" err="1">
                <a:latin typeface="Arial" charset="0"/>
                <a:cs typeface="Arial" charset="0"/>
              </a:rPr>
              <a:t>monophosphate</a:t>
            </a:r>
            <a:r>
              <a:rPr lang="en-GB" dirty="0">
                <a:latin typeface="Arial" charset="0"/>
                <a:cs typeface="Arial" charset="0"/>
              </a:rPr>
              <a:t> (</a:t>
            </a:r>
            <a:r>
              <a:rPr lang="en-GB" dirty="0" err="1">
                <a:latin typeface="Arial" charset="0"/>
                <a:cs typeface="Arial" charset="0"/>
              </a:rPr>
              <a:t>cGMP</a:t>
            </a:r>
            <a:r>
              <a:rPr lang="en-GB" dirty="0">
                <a:latin typeface="Arial" charset="0"/>
                <a:cs typeface="Arial" charset="0"/>
              </a:rPr>
              <a:t>).  Decreased </a:t>
            </a:r>
            <a:r>
              <a:rPr lang="en-GB" dirty="0" err="1">
                <a:latin typeface="Arial" charset="0"/>
                <a:cs typeface="Arial" charset="0"/>
              </a:rPr>
              <a:t>cGMP</a:t>
            </a:r>
            <a:r>
              <a:rPr lang="en-GB" dirty="0">
                <a:latin typeface="Arial" charset="0"/>
                <a:cs typeface="Arial" charset="0"/>
              </a:rPr>
              <a:t> levels disrupt regulation of smooth muscle tone, resulting in </a:t>
            </a:r>
            <a:r>
              <a:rPr lang="en-GB" dirty="0" err="1">
                <a:latin typeface="Arial" charset="0"/>
                <a:cs typeface="Arial" charset="0"/>
              </a:rPr>
              <a:t>dystonias</a:t>
            </a:r>
            <a:r>
              <a:rPr lang="en-GB" dirty="0">
                <a:latin typeface="Arial" charset="0"/>
                <a:cs typeface="Arial" charset="0"/>
              </a:rPr>
              <a:t> including systemic and pulmonary hypertension, erectile dysfunction, </a:t>
            </a:r>
            <a:r>
              <a:rPr lang="en-GB" dirty="0" err="1">
                <a:latin typeface="Arial" charset="0"/>
                <a:cs typeface="Arial" charset="0"/>
              </a:rPr>
              <a:t>dysphagia</a:t>
            </a:r>
            <a:r>
              <a:rPr lang="en-GB" dirty="0">
                <a:latin typeface="Arial" charset="0"/>
                <a:cs typeface="Arial" charset="0"/>
              </a:rPr>
              <a:t> and abdominal pain.  Decreased </a:t>
            </a:r>
            <a:r>
              <a:rPr lang="en-GB" dirty="0" err="1">
                <a:latin typeface="Arial" charset="0"/>
                <a:cs typeface="Arial" charset="0"/>
              </a:rPr>
              <a:t>cGMP</a:t>
            </a:r>
            <a:r>
              <a:rPr lang="en-GB" dirty="0">
                <a:latin typeface="Arial" charset="0"/>
                <a:cs typeface="Arial" charset="0"/>
              </a:rPr>
              <a:t> levels through the depletion of NO can also lead to platelet activation and aggregation, promoting clot formation.</a:t>
            </a:r>
            <a:r>
              <a:rPr lang="en-GB" baseline="30000" dirty="0">
                <a:latin typeface="Arial" charset="0"/>
                <a:cs typeface="Arial" charset="0"/>
              </a:rPr>
              <a:t>1</a:t>
            </a:r>
          </a:p>
          <a:p>
            <a:pPr>
              <a:defRPr/>
            </a:pPr>
            <a:endParaRPr lang="en-US" dirty="0">
              <a:latin typeface="Arial" charset="0"/>
              <a:cs typeface="Arial" charset="0"/>
            </a:endParaRPr>
          </a:p>
          <a:p>
            <a:pPr>
              <a:defRPr/>
            </a:pPr>
            <a:r>
              <a:rPr lang="en-GB" b="1" dirty="0">
                <a:latin typeface="Arial" charset="0"/>
                <a:cs typeface="Arial" charset="0"/>
              </a:rPr>
              <a:t>Reference</a:t>
            </a:r>
          </a:p>
          <a:p>
            <a:pPr marL="228600" indent="-228600">
              <a:buFont typeface="+mj-lt"/>
              <a:buAutoNum type="arabicPeriod"/>
              <a:defRPr/>
            </a:pPr>
            <a:r>
              <a:rPr lang="en-GB" dirty="0">
                <a:latin typeface="Arial" charset="0"/>
                <a:cs typeface="Arial" charset="0"/>
              </a:rPr>
              <a:t>Rother RP et al. JAMA 2005;293:1653-62.</a:t>
            </a:r>
          </a:p>
          <a:p>
            <a:pPr>
              <a:defRPr/>
            </a:pPr>
            <a:endParaRPr lang="en-US" dirty="0">
              <a:latin typeface="Arial" charset="0"/>
              <a:cs typeface="Arial" charset="0"/>
            </a:endParaRPr>
          </a:p>
        </p:txBody>
      </p:sp>
      <p:sp>
        <p:nvSpPr>
          <p:cNvPr id="63491" name="Rectangle 7">
            <a:extLst>
              <a:ext uri="{FF2B5EF4-FFF2-40B4-BE49-F238E27FC236}">
                <a16:creationId xmlns:a16="http://schemas.microsoft.com/office/drawing/2014/main" id="{C42EC7DF-3255-3A4B-AC79-7DC9DD2681EA}"/>
              </a:ext>
            </a:extLst>
          </p:cNvPr>
          <p:cNvSpPr txBox="1">
            <a:spLocks noGrp="1" noChangeArrowheads="1"/>
          </p:cNvSpPr>
          <p:nvPr/>
        </p:nvSpPr>
        <p:spPr bwMode="auto">
          <a:xfrm>
            <a:off x="6373813" y="8656638"/>
            <a:ext cx="484187"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A2DF53FB-51A6-BD4D-827D-36EEF968156E}" type="slidenum">
              <a:rPr lang="en-US" altLang="en-US" sz="1000">
                <a:solidFill>
                  <a:srgbClr val="000000"/>
                </a:solidFill>
              </a:rPr>
              <a:pPr algn="r" eaLnBrk="1" hangingPunct="1"/>
              <a:t>13</a:t>
            </a:fld>
            <a:endParaRPr lang="en-US" altLang="en-US" sz="1000">
              <a:solidFill>
                <a:srgbClr val="000000"/>
              </a:solidFill>
            </a:endParaRPr>
          </a:p>
        </p:txBody>
      </p:sp>
      <p:sp>
        <p:nvSpPr>
          <p:cNvPr id="63492" name="Slide Image Placeholder 5">
            <a:extLst>
              <a:ext uri="{FF2B5EF4-FFF2-40B4-BE49-F238E27FC236}">
                <a16:creationId xmlns:a16="http://schemas.microsoft.com/office/drawing/2014/main" id="{B295FDC6-2F9C-7149-BBB6-EC6662E23A4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extLst>
      <p:ext uri="{BB962C8B-B14F-4D97-AF65-F5344CB8AC3E}">
        <p14:creationId xmlns:p14="http://schemas.microsoft.com/office/powerpoint/2010/main" val="6973222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a:extLst>
              <a:ext uri="{FF2B5EF4-FFF2-40B4-BE49-F238E27FC236}">
                <a16:creationId xmlns:a16="http://schemas.microsoft.com/office/drawing/2014/main" id="{74C30C83-AAD0-F14C-9F9A-D59135A02D89}"/>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98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3980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398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398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398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fld id="{907D0138-2F18-1244-BDAF-7D4E95A94D73}" type="slidenum">
              <a:rPr lang="en-US" altLang="tr-TR" sz="1400">
                <a:solidFill>
                  <a:srgbClr val="000000"/>
                </a:solidFill>
                <a:latin typeface="Calibri" panose="020F0502020204030204" pitchFamily="34" charset="0"/>
                <a:cs typeface="Arial" panose="020B0604020202020204" pitchFamily="34" charset="0"/>
              </a:rPr>
              <a:pPr eaLnBrk="1" hangingPunct="1"/>
              <a:t>14</a:t>
            </a:fld>
            <a:endParaRPr lang="en-US" altLang="tr-TR" sz="1400">
              <a:solidFill>
                <a:srgbClr val="000000"/>
              </a:solidFill>
              <a:latin typeface="Calibri" panose="020F0502020204030204" pitchFamily="34" charset="0"/>
              <a:cs typeface="Arial" panose="020B0604020202020204" pitchFamily="34" charset="0"/>
            </a:endParaRPr>
          </a:p>
        </p:txBody>
      </p:sp>
      <p:sp>
        <p:nvSpPr>
          <p:cNvPr id="64515" name="Rectangle 7">
            <a:extLst>
              <a:ext uri="{FF2B5EF4-FFF2-40B4-BE49-F238E27FC236}">
                <a16:creationId xmlns:a16="http://schemas.microsoft.com/office/drawing/2014/main" id="{481AA004-EE02-9044-B660-417D1E5A760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3922" tIns="46961" rIns="93922" bIns="46961" anchor="b"/>
          <a:lstStyle>
            <a:lvl1pPr defTabSz="912813"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12813"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12813"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12813"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12813"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1281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1281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1281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1281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C063B43E-F269-584B-8013-98BFCF23AAA1}" type="slidenum">
              <a:rPr lang="en-US" altLang="tr-TR" sz="1200">
                <a:solidFill>
                  <a:srgbClr val="000000"/>
                </a:solidFill>
                <a:cs typeface="Arial" panose="020B0604020202020204" pitchFamily="34" charset="0"/>
              </a:rPr>
              <a:pPr algn="r" eaLnBrk="1" hangingPunct="1"/>
              <a:t>14</a:t>
            </a:fld>
            <a:endParaRPr lang="en-US" altLang="tr-TR" sz="1200">
              <a:solidFill>
                <a:srgbClr val="000000"/>
              </a:solidFill>
              <a:cs typeface="Arial" panose="020B0604020202020204" pitchFamily="34" charset="0"/>
            </a:endParaRPr>
          </a:p>
        </p:txBody>
      </p:sp>
      <p:sp>
        <p:nvSpPr>
          <p:cNvPr id="64516" name="Rectangle 47">
            <a:extLst>
              <a:ext uri="{FF2B5EF4-FFF2-40B4-BE49-F238E27FC236}">
                <a16:creationId xmlns:a16="http://schemas.microsoft.com/office/drawing/2014/main" id="{BC3F3C03-D047-4B47-9ECC-CC387B97E42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517" name="Rectangle 48">
            <a:extLst>
              <a:ext uri="{FF2B5EF4-FFF2-40B4-BE49-F238E27FC236}">
                <a16:creationId xmlns:a16="http://schemas.microsoft.com/office/drawing/2014/main" id="{5AFA9BC1-8942-8744-B6AF-BDEC31B44DE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Font typeface="Wingdings" pitchFamily="2" charset="2"/>
              <a:buNone/>
            </a:pPr>
            <a:r>
              <a:rPr lang="en-US" altLang="tr-TR" b="1">
                <a:ea typeface="ＭＳ Ｐゴシック" panose="020B0600070205080204" pitchFamily="34" charset="-128"/>
              </a:rPr>
              <a:t>Where peer-reviewed publications are unavailable at present, appropriate congress abstracts/posters may be cited. All non-published references are available from Alexion Pharmaceuticals upon request.</a:t>
            </a:r>
            <a:endParaRPr lang="en-US" altLang="tr-TR">
              <a:latin typeface="AdvHelv_R" charset="0"/>
              <a:ea typeface="ＭＳ Ｐゴシック" panose="020B0600070205080204" pitchFamily="34" charset="-128"/>
            </a:endParaRPr>
          </a:p>
          <a:p>
            <a:pPr eaLnBrk="1" hangingPunct="1">
              <a:buFont typeface="Wingdings" pitchFamily="2" charset="2"/>
              <a:buNone/>
            </a:pPr>
            <a:endParaRPr lang="en-US" altLang="tr-TR" b="1">
              <a:ea typeface="ＭＳ Ｐゴシック" panose="020B0600070205080204" pitchFamily="34" charset="-128"/>
            </a:endParaRPr>
          </a:p>
        </p:txBody>
      </p:sp>
    </p:spTree>
    <p:extLst>
      <p:ext uri="{BB962C8B-B14F-4D97-AF65-F5344CB8AC3E}">
        <p14:creationId xmlns:p14="http://schemas.microsoft.com/office/powerpoint/2010/main" val="12516386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1 Slayt Görüntüsü Yer Tutucusu">
            <a:extLst>
              <a:ext uri="{FF2B5EF4-FFF2-40B4-BE49-F238E27FC236}">
                <a16:creationId xmlns:a16="http://schemas.microsoft.com/office/drawing/2014/main" id="{9AAF5333-8831-EF41-A6DB-E87DDEDA7AB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6563" name="2 Not Yer Tutucusu">
            <a:extLst>
              <a:ext uri="{FF2B5EF4-FFF2-40B4-BE49-F238E27FC236}">
                <a16:creationId xmlns:a16="http://schemas.microsoft.com/office/drawing/2014/main" id="{D637B78B-37F1-4F4A-8FD3-673795C538B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tr-TR" altLang="tr-TR" b="1">
                <a:solidFill>
                  <a:srgbClr val="002060"/>
                </a:solidFill>
                <a:ea typeface="ＭＳ Ｐゴシック" panose="020B0600070205080204" pitchFamily="34" charset="-128"/>
              </a:rPr>
              <a:t>Tüm potansiyel semptomlar için hastaları doğrudan sorgulayınız</a:t>
            </a:r>
            <a:br>
              <a:rPr lang="en-GB" altLang="tr-TR" b="1">
                <a:solidFill>
                  <a:srgbClr val="002060"/>
                </a:solidFill>
                <a:ea typeface="ＭＳ Ｐゴシック" panose="020B0600070205080204" pitchFamily="34" charset="-128"/>
              </a:rPr>
            </a:br>
            <a:endParaRPr lang="tr-TR" altLang="tr-TR">
              <a:ea typeface="ＭＳ Ｐゴシック" panose="020B0600070205080204" pitchFamily="34" charset="-128"/>
            </a:endParaRPr>
          </a:p>
        </p:txBody>
      </p:sp>
      <p:sp>
        <p:nvSpPr>
          <p:cNvPr id="66564" name="3 Slayt Numarası Yer Tutucusu">
            <a:extLst>
              <a:ext uri="{FF2B5EF4-FFF2-40B4-BE49-F238E27FC236}">
                <a16:creationId xmlns:a16="http://schemas.microsoft.com/office/drawing/2014/main" id="{11B4FD83-EAE4-EB44-9934-EFCD9CBDBF98}"/>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fld id="{C8117491-C57F-B84E-9EFD-2CE79DBA3AC8}" type="slidenum">
              <a:rPr lang="tr-TR" altLang="tr-TR">
                <a:latin typeface="Calibri" panose="020F0502020204030204" pitchFamily="34" charset="0"/>
              </a:rPr>
              <a:pPr eaLnBrk="1" hangingPunct="1"/>
              <a:t>17</a:t>
            </a:fld>
            <a:endParaRPr lang="tr-TR" altLang="tr-TR">
              <a:latin typeface="Calibri" panose="020F0502020204030204" pitchFamily="34" charset="0"/>
            </a:endParaRPr>
          </a:p>
        </p:txBody>
      </p:sp>
    </p:spTree>
    <p:extLst>
      <p:ext uri="{BB962C8B-B14F-4D97-AF65-F5344CB8AC3E}">
        <p14:creationId xmlns:p14="http://schemas.microsoft.com/office/powerpoint/2010/main" val="234962657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4572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10"/>
          </p:nvPr>
        </p:nvSpPr>
        <p:spPr/>
        <p:txBody>
          <a:bodyPr/>
          <a:lstStyle/>
          <a:p>
            <a:fld id="{EA57E16C-2EBE-2740-88F2-B195396EA4F3}" type="slidenum">
              <a:rPr lang="en-US" smtClean="0">
                <a:solidFill>
                  <a:prstClr val="black"/>
                </a:solidFill>
              </a:rPr>
              <a:pPr/>
              <a:t>22</a:t>
            </a:fld>
            <a:endParaRPr lang="tr-TR">
              <a:solidFill>
                <a:prstClr val="black"/>
              </a:solidFill>
            </a:endParaRPr>
          </a:p>
        </p:txBody>
      </p:sp>
    </p:spTree>
    <p:extLst>
      <p:ext uri="{BB962C8B-B14F-4D97-AF65-F5344CB8AC3E}">
        <p14:creationId xmlns:p14="http://schemas.microsoft.com/office/powerpoint/2010/main" val="143832436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Tx/>
              <a:buNone/>
            </a:pPr>
            <a:r>
              <a:rPr lang="en-US" b="1" dirty="0"/>
              <a:t>ÖNEMLİ NOKTALAR:</a:t>
            </a:r>
          </a:p>
          <a:p>
            <a:pPr marL="171450" indent="-171450">
              <a:buFont typeface="Arial"/>
              <a:buChar char="•"/>
            </a:pPr>
            <a:r>
              <a:rPr dirty="0"/>
              <a:t>PNH riski altında olabileceğinden şüphe ettiğiniz hastalarda flow sitometri istediğinizde güvenilir sonuçlar aldığınızdan emin olmak önemlidir</a:t>
            </a:r>
          </a:p>
          <a:p>
            <a:pPr marL="171450" indent="-171450">
              <a:buFont typeface="Arial"/>
              <a:buChar char="•"/>
            </a:pPr>
            <a:r>
              <a:rPr dirty="0"/>
              <a:t>Periferal kanda flow sitometrisi uygulanmalıdır</a:t>
            </a:r>
          </a:p>
          <a:p>
            <a:pPr marL="171450" indent="-171450">
              <a:buFont typeface="Arial"/>
              <a:buChar char="•"/>
            </a:pPr>
            <a:r>
              <a:rPr dirty="0"/>
              <a:t>PNH bir kök hücre bozukluğudur; granülositler ve monositlerin yanı sıra RBC'leri test etmek önemlidir</a:t>
            </a:r>
          </a:p>
          <a:p>
            <a:pPr marL="171450" indent="-171450">
              <a:buFont typeface="Arial"/>
              <a:buChar char="•"/>
            </a:pPr>
            <a:r>
              <a:rPr dirty="0"/>
              <a:t>Kantitatif sonuçlar isteyin</a:t>
            </a:r>
          </a:p>
          <a:p>
            <a:pPr marL="628650" lvl="1" indent="-171450">
              <a:buFont typeface="Arial"/>
              <a:buChar char="•"/>
            </a:pPr>
            <a:r>
              <a:rPr dirty="0"/>
              <a:t>Optimal: yüksek duyarlılıklı analizi ≥ %0,01 </a:t>
            </a:r>
          </a:p>
          <a:p>
            <a:pPr marL="628650" lvl="1" indent="-171450">
              <a:buFont typeface="Arial"/>
              <a:buChar char="•"/>
            </a:pPr>
            <a:r>
              <a:rPr dirty="0"/>
              <a:t>Minimal: rutin analiz ≥ %1,0 </a:t>
            </a:r>
          </a:p>
          <a:p>
            <a:endParaRPr lang="tr-TR" dirty="0"/>
          </a:p>
        </p:txBody>
      </p:sp>
      <p:sp>
        <p:nvSpPr>
          <p:cNvPr id="4" name="Slide Number Placeholder 3"/>
          <p:cNvSpPr>
            <a:spLocks noGrp="1"/>
          </p:cNvSpPr>
          <p:nvPr>
            <p:ph type="sldNum" sz="quarter" idx="10"/>
          </p:nvPr>
        </p:nvSpPr>
        <p:spPr/>
        <p:txBody>
          <a:bodyPr/>
          <a:lstStyle/>
          <a:p>
            <a:fld id="{EA57E16C-2EBE-2740-88F2-B195396EA4F3}" type="slidenum">
              <a:rPr lang="en-US" smtClean="0">
                <a:solidFill>
                  <a:prstClr val="black"/>
                </a:solidFill>
              </a:rPr>
              <a:pPr/>
              <a:t>23</a:t>
            </a:fld>
            <a:endParaRPr lang="tr-TR">
              <a:solidFill>
                <a:prstClr val="black"/>
              </a:solidFill>
            </a:endParaRPr>
          </a:p>
        </p:txBody>
      </p:sp>
    </p:spTree>
    <p:extLst>
      <p:ext uri="{BB962C8B-B14F-4D97-AF65-F5344CB8AC3E}">
        <p14:creationId xmlns:p14="http://schemas.microsoft.com/office/powerpoint/2010/main" val="378047212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Tx/>
              <a:buNone/>
            </a:pPr>
            <a:r>
              <a:rPr lang="en-US" b="1" dirty="0"/>
              <a:t>ÖNEMLİ NOKTALAR:</a:t>
            </a:r>
          </a:p>
          <a:p>
            <a:pPr marL="171450" indent="-171450">
              <a:buFont typeface="Arial"/>
              <a:buChar char="•"/>
            </a:pPr>
            <a:r>
              <a:rPr dirty="0"/>
              <a:t>Tip II veya Tip III </a:t>
            </a:r>
            <a:r>
              <a:rPr lang="en-US" b="0" dirty="0"/>
              <a:t>klonlar veya her ikisi bulunduğunda hastalar PNH için pozitiftir</a:t>
            </a:r>
          </a:p>
          <a:p>
            <a:pPr marL="171450" indent="-171450">
              <a:buFont typeface="Arial"/>
              <a:buChar char="•"/>
            </a:pPr>
            <a:r>
              <a:rPr lang="en-US" b="0" dirty="0"/>
              <a:t>PNH eritrositlerin dolaşımdaki sağ kalımı: PNH I (normal) 90 ila 120 gün; PNH II (kısmi eksiklik)</a:t>
            </a:r>
            <a:r>
              <a:rPr dirty="0"/>
              <a:t> 30 ila 40 gün; PNH III (tam eksiklik) 8 ila 10 gün</a:t>
            </a:r>
            <a:endParaRPr lang="tr-TR" dirty="0"/>
          </a:p>
          <a:p>
            <a:endParaRPr lang="tr-TR" dirty="0"/>
          </a:p>
        </p:txBody>
      </p:sp>
      <p:sp>
        <p:nvSpPr>
          <p:cNvPr id="4" name="Slide Number Placeholder 3"/>
          <p:cNvSpPr>
            <a:spLocks noGrp="1"/>
          </p:cNvSpPr>
          <p:nvPr>
            <p:ph type="sldNum" sz="quarter" idx="10"/>
          </p:nvPr>
        </p:nvSpPr>
        <p:spPr/>
        <p:txBody>
          <a:bodyPr/>
          <a:lstStyle/>
          <a:p>
            <a:fld id="{EA57E16C-2EBE-2740-88F2-B195396EA4F3}" type="slidenum">
              <a:rPr lang="en-US" smtClean="0">
                <a:solidFill>
                  <a:prstClr val="black"/>
                </a:solidFill>
              </a:rPr>
              <a:pPr/>
              <a:t>24</a:t>
            </a:fld>
            <a:endParaRPr lang="tr-TR">
              <a:solidFill>
                <a:prstClr val="black"/>
              </a:solidFill>
            </a:endParaRPr>
          </a:p>
        </p:txBody>
      </p:sp>
    </p:spTree>
    <p:extLst>
      <p:ext uri="{BB962C8B-B14F-4D97-AF65-F5344CB8AC3E}">
        <p14:creationId xmlns:p14="http://schemas.microsoft.com/office/powerpoint/2010/main" val="39910456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80975" indent="-180975">
              <a:buFontTx/>
              <a:buNone/>
            </a:pPr>
            <a:r>
              <a:rPr lang="en-US" b="1" dirty="0"/>
              <a:t>ÖNEMLİ NOKTALAR:</a:t>
            </a:r>
          </a:p>
          <a:p>
            <a:pPr marL="180975" indent="-180975">
              <a:buFont typeface="Arial"/>
              <a:buChar char="•"/>
            </a:pPr>
            <a:r>
              <a:rPr dirty="0"/>
              <a:t>Sadece RBC'ler incelendiğinde testler PNH klonunun gerçek boyutunu gözden kaçırabilir</a:t>
            </a:r>
          </a:p>
          <a:p>
            <a:pPr marL="171450" indent="-171450">
              <a:buFont typeface="Arial"/>
              <a:buChar char="•"/>
            </a:pPr>
            <a:r>
              <a:rPr dirty="0"/>
              <a:t>Flow sitometri yapıldığında sıklıkla hemoliz saptanabilir</a:t>
            </a:r>
          </a:p>
          <a:p>
            <a:pPr marL="530225" lvl="1" indent="-231775">
              <a:buFont typeface="Arial"/>
              <a:buChar char="•"/>
            </a:pPr>
            <a:r>
              <a:rPr dirty="0"/>
              <a:t>RBC klonuna kıyasla daha yüksek granülosit klonları sıklıkla RBC'lerin hemolizine işaret eder</a:t>
            </a:r>
          </a:p>
          <a:p>
            <a:pPr marL="530225" lvl="1" indent="-231775">
              <a:buFont typeface="Arial"/>
              <a:buChar char="•"/>
            </a:pPr>
            <a:r>
              <a:rPr dirty="0"/>
              <a:t>PNH'de granülositler RBC'ler gibi hemolize duyarlı değildir</a:t>
            </a:r>
          </a:p>
          <a:p>
            <a:endParaRPr lang="tr-TR" dirty="0"/>
          </a:p>
        </p:txBody>
      </p:sp>
      <p:sp>
        <p:nvSpPr>
          <p:cNvPr id="4" name="Slide Number Placeholder 3"/>
          <p:cNvSpPr>
            <a:spLocks noGrp="1"/>
          </p:cNvSpPr>
          <p:nvPr>
            <p:ph type="sldNum" sz="quarter" idx="10"/>
          </p:nvPr>
        </p:nvSpPr>
        <p:spPr/>
        <p:txBody>
          <a:bodyPr/>
          <a:lstStyle/>
          <a:p>
            <a:fld id="{EA57E16C-2EBE-2740-88F2-B195396EA4F3}" type="slidenum">
              <a:rPr lang="en-US" smtClean="0">
                <a:solidFill>
                  <a:prstClr val="black"/>
                </a:solidFill>
              </a:rPr>
              <a:pPr/>
              <a:t>25</a:t>
            </a:fld>
            <a:endParaRPr lang="tr-TR">
              <a:solidFill>
                <a:prstClr val="black"/>
              </a:solidFill>
            </a:endParaRPr>
          </a:p>
        </p:txBody>
      </p:sp>
    </p:spTree>
    <p:extLst>
      <p:ext uri="{BB962C8B-B14F-4D97-AF65-F5344CB8AC3E}">
        <p14:creationId xmlns:p14="http://schemas.microsoft.com/office/powerpoint/2010/main" val="218354475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ÖNEMLİ NOKTALAR:</a:t>
            </a:r>
          </a:p>
          <a:p>
            <a:pPr marL="171450" indent="-171450">
              <a:buFont typeface="Arial"/>
              <a:buChar char="•"/>
            </a:pPr>
            <a:r>
              <a:rPr lang="en-US" b="0" baseline="0" dirty="0"/>
              <a:t>Bu örnek birden fazla hücre neslinin zamana karşı izlenmesinin önemini gösterir</a:t>
            </a:r>
            <a:endParaRPr lang="tr-TR" b="0" dirty="0"/>
          </a:p>
          <a:p>
            <a:pPr marL="171450" indent="-171450">
              <a:buFont typeface="Arial"/>
              <a:buChar char="•"/>
            </a:pPr>
            <a:r>
              <a:rPr dirty="0"/>
              <a:t>Başlangıçta yüksek duyarlılıklı flow sitometri granülositler ve RBC'lerde küçük klon bulgusu göstermiştir</a:t>
            </a:r>
          </a:p>
          <a:p>
            <a:pPr marL="171450" indent="-171450">
              <a:buFont typeface="Arial"/>
              <a:buChar char="•"/>
            </a:pPr>
            <a:r>
              <a:rPr dirty="0"/>
              <a:t>Toplam 9 ay sonra, hastada dikkate değer klon vardır</a:t>
            </a:r>
          </a:p>
          <a:p>
            <a:pPr marL="171450" indent="-171450">
              <a:buFont typeface="Arial"/>
              <a:buChar char="•"/>
            </a:pPr>
            <a:r>
              <a:rPr dirty="0"/>
              <a:t>Hemoliz bulgusu RBC klon boyutu ile granülosit klon boyutu arasındaki farkta gösterilmektedir.</a:t>
            </a:r>
          </a:p>
          <a:p>
            <a:endParaRPr lang="tr-TR" dirty="0"/>
          </a:p>
        </p:txBody>
      </p:sp>
      <p:sp>
        <p:nvSpPr>
          <p:cNvPr id="4" name="Slide Number Placeholder 3"/>
          <p:cNvSpPr>
            <a:spLocks noGrp="1"/>
          </p:cNvSpPr>
          <p:nvPr>
            <p:ph type="sldNum" sz="quarter" idx="10"/>
          </p:nvPr>
        </p:nvSpPr>
        <p:spPr/>
        <p:txBody>
          <a:bodyPr/>
          <a:lstStyle/>
          <a:p>
            <a:fld id="{EA57E16C-2EBE-2740-88F2-B195396EA4F3}" type="slidenum">
              <a:rPr lang="en-US" smtClean="0">
                <a:solidFill>
                  <a:prstClr val="black"/>
                </a:solidFill>
              </a:rPr>
              <a:pPr/>
              <a:t>26</a:t>
            </a:fld>
            <a:endParaRPr lang="tr-TR">
              <a:solidFill>
                <a:prstClr val="black"/>
              </a:solidFill>
            </a:endParaRPr>
          </a:p>
        </p:txBody>
      </p:sp>
    </p:spTree>
    <p:extLst>
      <p:ext uri="{BB962C8B-B14F-4D97-AF65-F5344CB8AC3E}">
        <p14:creationId xmlns:p14="http://schemas.microsoft.com/office/powerpoint/2010/main" val="32453543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tr-TR" dirty="0"/>
          </a:p>
        </p:txBody>
      </p:sp>
      <p:sp>
        <p:nvSpPr>
          <p:cNvPr id="4" name="Slide Number Placeholder 3"/>
          <p:cNvSpPr>
            <a:spLocks noGrp="1"/>
          </p:cNvSpPr>
          <p:nvPr>
            <p:ph type="sldNum" sz="quarter" idx="10"/>
          </p:nvPr>
        </p:nvSpPr>
        <p:spPr/>
        <p:txBody>
          <a:bodyPr/>
          <a:lstStyle/>
          <a:p>
            <a:fld id="{EA57E16C-2EBE-2740-88F2-B195396EA4F3}" type="slidenum">
              <a:rPr lang="en-US" smtClean="0">
                <a:solidFill>
                  <a:prstClr val="black"/>
                </a:solidFill>
              </a:rPr>
              <a:pPr/>
              <a:t>27</a:t>
            </a:fld>
            <a:endParaRPr lang="tr-TR">
              <a:solidFill>
                <a:prstClr val="black"/>
              </a:solidFill>
            </a:endParaRPr>
          </a:p>
        </p:txBody>
      </p:sp>
    </p:spTree>
    <p:extLst>
      <p:ext uri="{BB962C8B-B14F-4D97-AF65-F5344CB8AC3E}">
        <p14:creationId xmlns:p14="http://schemas.microsoft.com/office/powerpoint/2010/main" val="12261549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9" name="Notes Placeholder 2">
            <a:extLst>
              <a:ext uri="{FF2B5EF4-FFF2-40B4-BE49-F238E27FC236}">
                <a16:creationId xmlns:a16="http://schemas.microsoft.com/office/drawing/2014/main" id="{22BA05E4-6978-3F4C-B356-836289819C95}"/>
              </a:ext>
            </a:extLst>
          </p:cNvPr>
          <p:cNvSpPr>
            <a:spLocks noGrp="1"/>
          </p:cNvSpPr>
          <p:nvPr>
            <p:ph type="body" idx="1"/>
          </p:nvPr>
        </p:nvSpPr>
        <p:spPr/>
        <p:txBody>
          <a:bodyPr/>
          <a:lstStyle/>
          <a:p>
            <a:pPr>
              <a:spcBef>
                <a:spcPts val="300"/>
              </a:spcBef>
              <a:spcAft>
                <a:spcPts val="300"/>
              </a:spcAft>
              <a:defRPr/>
            </a:pPr>
            <a:r>
              <a:rPr lang="en-GB" sz="1100" dirty="0"/>
              <a:t>Paroxysmal nocturnal </a:t>
            </a:r>
            <a:r>
              <a:rPr lang="en-GB" sz="1100" dirty="0" err="1"/>
              <a:t>haemoglobinuria</a:t>
            </a:r>
            <a:r>
              <a:rPr lang="en-GB" sz="1100" dirty="0"/>
              <a:t> (PNH) is an acquired </a:t>
            </a:r>
            <a:r>
              <a:rPr lang="en-GB" sz="1100" dirty="0" err="1"/>
              <a:t>clonal</a:t>
            </a:r>
            <a:r>
              <a:rPr lang="en-GB" sz="1100" dirty="0"/>
              <a:t> haematopoietic stem cell disorder. The incidence of PNH is between 7.8 and 15.9 cases/million</a:t>
            </a:r>
            <a:r>
              <a:rPr lang="en-GB" sz="1100" baseline="30000" dirty="0"/>
              <a:t>1,2</a:t>
            </a:r>
          </a:p>
          <a:p>
            <a:pPr>
              <a:spcBef>
                <a:spcPts val="300"/>
              </a:spcBef>
              <a:spcAft>
                <a:spcPts val="300"/>
              </a:spcAft>
              <a:defRPr/>
            </a:pPr>
            <a:r>
              <a:rPr lang="en-GB" sz="1100" dirty="0"/>
              <a:t>The graph shows the actuarial survival from time of diagnosis of 80 PNH patients compared with a healthy control group</a:t>
            </a:r>
            <a:r>
              <a:rPr lang="en-GB" sz="1100" baseline="30000" dirty="0"/>
              <a:t>3</a:t>
            </a:r>
          </a:p>
          <a:p>
            <a:pPr>
              <a:spcBef>
                <a:spcPts val="300"/>
              </a:spcBef>
              <a:spcAft>
                <a:spcPts val="300"/>
              </a:spcAft>
              <a:defRPr/>
            </a:pPr>
            <a:r>
              <a:rPr lang="en-GB" sz="1100" dirty="0"/>
              <a:t>The median age at the time of diagnosis was 42 years (range 16–75 years)</a:t>
            </a:r>
          </a:p>
          <a:p>
            <a:pPr>
              <a:spcBef>
                <a:spcPts val="300"/>
              </a:spcBef>
              <a:spcAft>
                <a:spcPts val="300"/>
              </a:spcAft>
              <a:defRPr/>
            </a:pPr>
            <a:r>
              <a:rPr lang="en-GB" sz="1100" dirty="0"/>
              <a:t>Another epidemiological study reported the median age at diagnosis as 34 years (</a:t>
            </a:r>
            <a:r>
              <a:rPr lang="en-GB" sz="1100" dirty="0" err="1"/>
              <a:t>interquartile</a:t>
            </a:r>
            <a:r>
              <a:rPr lang="en-GB" sz="1100" dirty="0"/>
              <a:t> range 24.2–48.4 years)</a:t>
            </a:r>
            <a:r>
              <a:rPr lang="en-GB" sz="1100" baseline="30000" dirty="0"/>
              <a:t>4</a:t>
            </a:r>
            <a:r>
              <a:rPr lang="en-GB" sz="1100" dirty="0"/>
              <a:t> </a:t>
            </a:r>
          </a:p>
          <a:p>
            <a:pPr>
              <a:spcBef>
                <a:spcPts val="300"/>
              </a:spcBef>
              <a:spcAft>
                <a:spcPts val="300"/>
              </a:spcAft>
              <a:defRPr/>
            </a:pPr>
            <a:r>
              <a:rPr lang="en-GB" sz="1100" dirty="0"/>
              <a:t>In different studies, median survival without disease-specific therapy is 10–22 years.</a:t>
            </a:r>
            <a:r>
              <a:rPr lang="en-GB" sz="1100" baseline="30000" dirty="0"/>
              <a:t>3,4</a:t>
            </a:r>
            <a:r>
              <a:rPr lang="en-GB" sz="1100" dirty="0"/>
              <a:t> 35% of patients die in the first 5 years after diagnosis3</a:t>
            </a:r>
          </a:p>
          <a:p>
            <a:pPr>
              <a:spcBef>
                <a:spcPts val="300"/>
              </a:spcBef>
              <a:spcAft>
                <a:spcPts val="300"/>
              </a:spcAft>
              <a:defRPr/>
            </a:pPr>
            <a:r>
              <a:rPr lang="en-GB" sz="1100" dirty="0"/>
              <a:t>Many of the symptoms of PNH, including recurrent abdominal pain, </a:t>
            </a:r>
            <a:r>
              <a:rPr lang="en-GB" sz="1100" dirty="0" err="1"/>
              <a:t>dysphagia</a:t>
            </a:r>
            <a:r>
              <a:rPr lang="en-GB" sz="1100" dirty="0"/>
              <a:t>, severe lethargy and erectile dysfunction, result from intravascular haemolysis. These symptoms, as well as the occurrence of thrombosis and </a:t>
            </a:r>
            <a:r>
              <a:rPr lang="en-GB" sz="1100" dirty="0" err="1"/>
              <a:t>aplasia</a:t>
            </a:r>
            <a:r>
              <a:rPr lang="en-GB" sz="1100" dirty="0"/>
              <a:t>, significantly affect patients’ quality of life</a:t>
            </a:r>
            <a:r>
              <a:rPr lang="en-GB" sz="1100" baseline="30000" dirty="0"/>
              <a:t>5</a:t>
            </a:r>
          </a:p>
          <a:p>
            <a:pPr>
              <a:spcBef>
                <a:spcPts val="300"/>
              </a:spcBef>
              <a:spcAft>
                <a:spcPts val="300"/>
              </a:spcAft>
              <a:defRPr/>
            </a:pPr>
            <a:r>
              <a:rPr lang="en-GB" sz="1100" dirty="0"/>
              <a:t>Despite medical intervention with supportive care, but without disease-specific treatment, patients with PNH continue to be burdened by disabling symptoms, progressive complications and early mortality</a:t>
            </a:r>
            <a:r>
              <a:rPr lang="en-GB" sz="1100" baseline="30000" dirty="0"/>
              <a:t>6</a:t>
            </a:r>
          </a:p>
          <a:p>
            <a:pPr>
              <a:defRPr/>
            </a:pPr>
            <a:endParaRPr lang="en-GB" dirty="0"/>
          </a:p>
          <a:p>
            <a:pPr>
              <a:spcBef>
                <a:spcPts val="0"/>
              </a:spcBef>
              <a:defRPr/>
            </a:pPr>
            <a:r>
              <a:rPr lang="en-GB" b="1" dirty="0"/>
              <a:t>References</a:t>
            </a:r>
          </a:p>
          <a:p>
            <a:pPr marL="182563" indent="-182563">
              <a:spcBef>
                <a:spcPts val="0"/>
              </a:spcBef>
              <a:defRPr/>
            </a:pPr>
            <a:r>
              <a:rPr lang="en-GB" dirty="0"/>
              <a:t>1.	Hill A et al. Blood 2006;180:abs 985</a:t>
            </a:r>
          </a:p>
          <a:p>
            <a:pPr marL="182563" indent="-182563">
              <a:spcBef>
                <a:spcPts val="0"/>
              </a:spcBef>
              <a:defRPr/>
            </a:pPr>
            <a:r>
              <a:rPr lang="en-GB" dirty="0"/>
              <a:t>2.	de </a:t>
            </a:r>
            <a:r>
              <a:rPr lang="en-GB" dirty="0" err="1"/>
              <a:t>Latour</a:t>
            </a:r>
            <a:r>
              <a:rPr lang="en-GB" dirty="0"/>
              <a:t> RP et al. Blood 2006;108:abs 973</a:t>
            </a:r>
          </a:p>
          <a:p>
            <a:pPr marL="182563" indent="-182563">
              <a:spcBef>
                <a:spcPts val="0"/>
              </a:spcBef>
              <a:defRPr/>
            </a:pPr>
            <a:r>
              <a:rPr lang="en-GB" dirty="0"/>
              <a:t>3.	</a:t>
            </a:r>
            <a:r>
              <a:rPr lang="en-GB" dirty="0" err="1"/>
              <a:t>Hillmen</a:t>
            </a:r>
            <a:r>
              <a:rPr lang="en-GB" dirty="0"/>
              <a:t> P et al. N </a:t>
            </a:r>
            <a:r>
              <a:rPr lang="en-GB" dirty="0" err="1"/>
              <a:t>Engl</a:t>
            </a:r>
            <a:r>
              <a:rPr lang="en-GB" dirty="0"/>
              <a:t> J Med 1995;333:1253-8</a:t>
            </a:r>
          </a:p>
          <a:p>
            <a:pPr marL="182563" indent="-182563">
              <a:spcBef>
                <a:spcPts val="0"/>
              </a:spcBef>
              <a:defRPr/>
            </a:pPr>
            <a:r>
              <a:rPr lang="en-GB" dirty="0"/>
              <a:t>4.	de </a:t>
            </a:r>
            <a:r>
              <a:rPr lang="en-GB" dirty="0" err="1"/>
              <a:t>Latour</a:t>
            </a:r>
            <a:r>
              <a:rPr lang="en-GB" dirty="0"/>
              <a:t> RP et al. Blood 2008;112:3099-106</a:t>
            </a:r>
          </a:p>
          <a:p>
            <a:pPr marL="182563" indent="-182563">
              <a:spcBef>
                <a:spcPts val="0"/>
              </a:spcBef>
              <a:defRPr/>
            </a:pPr>
            <a:r>
              <a:rPr lang="en-GB" dirty="0"/>
              <a:t>5.	Hill A et al. Br J </a:t>
            </a:r>
            <a:r>
              <a:rPr lang="en-GB" dirty="0" err="1"/>
              <a:t>Haematol</a:t>
            </a:r>
            <a:r>
              <a:rPr lang="en-GB" dirty="0"/>
              <a:t> 2007;137:181-92</a:t>
            </a:r>
          </a:p>
          <a:p>
            <a:pPr marL="182563" indent="-182563">
              <a:spcBef>
                <a:spcPts val="0"/>
              </a:spcBef>
              <a:defRPr/>
            </a:pPr>
            <a:r>
              <a:rPr lang="en-GB" dirty="0"/>
              <a:t>6.	Lee JW et al. </a:t>
            </a:r>
            <a:r>
              <a:rPr lang="en-GB" dirty="0" err="1"/>
              <a:t>Haematologica</a:t>
            </a:r>
            <a:r>
              <a:rPr lang="en-GB" dirty="0"/>
              <a:t> 2010;95(</a:t>
            </a:r>
            <a:r>
              <a:rPr lang="en-GB" dirty="0" err="1"/>
              <a:t>Suppl</a:t>
            </a:r>
            <a:r>
              <a:rPr lang="en-GB" dirty="0"/>
              <a:t> 2):206,abs 0506</a:t>
            </a:r>
          </a:p>
          <a:p>
            <a:pPr>
              <a:defRPr/>
            </a:pPr>
            <a:endParaRPr lang="en-GB" dirty="0"/>
          </a:p>
        </p:txBody>
      </p:sp>
      <p:sp>
        <p:nvSpPr>
          <p:cNvPr id="56323" name="Slide Image Placeholder 4">
            <a:extLst>
              <a:ext uri="{FF2B5EF4-FFF2-40B4-BE49-F238E27FC236}">
                <a16:creationId xmlns:a16="http://schemas.microsoft.com/office/drawing/2014/main" id="{A116B845-AE87-5B4D-822C-BAA7AB342F7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4" name="Slide Number Placeholder 3">
            <a:extLst>
              <a:ext uri="{FF2B5EF4-FFF2-40B4-BE49-F238E27FC236}">
                <a16:creationId xmlns:a16="http://schemas.microsoft.com/office/drawing/2014/main" id="{E5C40BC2-F364-ED45-8B7D-F02374A42608}"/>
              </a:ext>
            </a:extLst>
          </p:cNvPr>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4774C65E-39C8-6A42-B8FD-4CFB8F3AE460}" type="slidenum">
              <a:rPr lang="en-GB" altLang="en-US" sz="1000"/>
              <a:pPr algn="r" eaLnBrk="1" hangingPunct="1"/>
              <a:t>31</a:t>
            </a:fld>
            <a:endParaRPr lang="en-GB" altLang="en-US" sz="1000"/>
          </a:p>
        </p:txBody>
      </p:sp>
    </p:spTree>
    <p:extLst>
      <p:ext uri="{BB962C8B-B14F-4D97-AF65-F5344CB8AC3E}">
        <p14:creationId xmlns:p14="http://schemas.microsoft.com/office/powerpoint/2010/main" val="18040216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a:extLst>
              <a:ext uri="{FF2B5EF4-FFF2-40B4-BE49-F238E27FC236}">
                <a16:creationId xmlns:a16="http://schemas.microsoft.com/office/drawing/2014/main" id="{810958DC-1E16-E343-8FCA-37AE9E0787C4}"/>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5" tIns="45718" rIns="91435" bIns="45718" anchor="b"/>
          <a:lstStyle>
            <a:lvl1pPr defTabSz="931863"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31863"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31863"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31863"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31863"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AA1B2253-683F-6A43-B2B2-2D34C40021B4}" type="slidenum">
              <a:rPr lang="en-US" altLang="tr-TR" sz="1200">
                <a:cs typeface="Arial" panose="020B0604020202020204" pitchFamily="34" charset="0"/>
              </a:rPr>
              <a:pPr algn="r" eaLnBrk="1" hangingPunct="1"/>
              <a:t>33</a:t>
            </a:fld>
            <a:endParaRPr lang="en-US" altLang="tr-TR" sz="1200">
              <a:cs typeface="Arial" panose="020B0604020202020204" pitchFamily="34" charset="0"/>
            </a:endParaRPr>
          </a:p>
        </p:txBody>
      </p:sp>
      <p:sp>
        <p:nvSpPr>
          <p:cNvPr id="67587" name="Rectangle 11">
            <a:extLst>
              <a:ext uri="{FF2B5EF4-FFF2-40B4-BE49-F238E27FC236}">
                <a16:creationId xmlns:a16="http://schemas.microsoft.com/office/drawing/2014/main" id="{A9E1E3A2-9362-164D-9C2B-7EB0505D7C1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8" name="Rectangle 12">
            <a:extLst>
              <a:ext uri="{FF2B5EF4-FFF2-40B4-BE49-F238E27FC236}">
                <a16:creationId xmlns:a16="http://schemas.microsoft.com/office/drawing/2014/main" id="{17C86742-B02D-0145-9E0D-EFE78828563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169863" indent="-169863" eaLnBrk="1" hangingPunct="1"/>
            <a:endParaRPr lang="en-US" altLang="tr-TR" b="1">
              <a:ea typeface="ＭＳ Ｐゴシック" panose="020B0600070205080204" pitchFamily="34" charset="-128"/>
            </a:endParaRPr>
          </a:p>
        </p:txBody>
      </p:sp>
    </p:spTree>
    <p:extLst>
      <p:ext uri="{BB962C8B-B14F-4D97-AF65-F5344CB8AC3E}">
        <p14:creationId xmlns:p14="http://schemas.microsoft.com/office/powerpoint/2010/main" val="156257776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a:extLst>
              <a:ext uri="{FF2B5EF4-FFF2-40B4-BE49-F238E27FC236}">
                <a16:creationId xmlns:a16="http://schemas.microsoft.com/office/drawing/2014/main" id="{9D29767D-766B-0D41-AC6D-13EFF8FE0934}"/>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3932" tIns="46966" rIns="93932" bIns="46966" anchor="b"/>
          <a:lstStyle>
            <a:lvl1pPr defTabSz="9398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3980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398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398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398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398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B23C9492-FFDA-3E45-B92A-83ECB205C1CC}" type="slidenum">
              <a:rPr lang="en-US" altLang="tr-TR" sz="1200">
                <a:solidFill>
                  <a:srgbClr val="000000"/>
                </a:solidFill>
                <a:cs typeface="Arial" panose="020B0604020202020204" pitchFamily="34" charset="0"/>
              </a:rPr>
              <a:pPr algn="r" eaLnBrk="1" hangingPunct="1"/>
              <a:t>34</a:t>
            </a:fld>
            <a:endParaRPr lang="en-US" altLang="tr-TR" sz="1200">
              <a:solidFill>
                <a:srgbClr val="000000"/>
              </a:solidFill>
              <a:cs typeface="Arial" panose="020B0604020202020204" pitchFamily="34" charset="0"/>
            </a:endParaRPr>
          </a:p>
        </p:txBody>
      </p:sp>
      <p:sp>
        <p:nvSpPr>
          <p:cNvPr id="68611" name="Rectangle 11">
            <a:extLst>
              <a:ext uri="{FF2B5EF4-FFF2-40B4-BE49-F238E27FC236}">
                <a16:creationId xmlns:a16="http://schemas.microsoft.com/office/drawing/2014/main" id="{30B8D7F9-CB09-FE49-9377-770CF2CDE35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8612" name="Rectangle 12">
            <a:extLst>
              <a:ext uri="{FF2B5EF4-FFF2-40B4-BE49-F238E27FC236}">
                <a16:creationId xmlns:a16="http://schemas.microsoft.com/office/drawing/2014/main" id="{9D846B6E-A9B6-3047-B65E-BB8D27C71DC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Font typeface="Wingdings" pitchFamily="2" charset="2"/>
              <a:buNone/>
            </a:pPr>
            <a:r>
              <a:rPr lang="en-US" altLang="tr-TR" b="1">
                <a:ea typeface="ＭＳ Ｐゴシック" panose="020B0600070205080204" pitchFamily="34" charset="-128"/>
                <a:cs typeface="Arial" panose="020B0604020202020204" pitchFamily="34" charset="0"/>
              </a:rPr>
              <a:t>Where peer-reviewed publications are unavailable at present, appropriate congress abstracts/posters may be cited. All non-published references are available from Alexion Pharmaceuticals upon request.</a:t>
            </a:r>
            <a:endParaRPr lang="en-US" altLang="tr-TR">
              <a:latin typeface="AdvHelv_R" charset="0"/>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23231602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a:extLst>
              <a:ext uri="{FF2B5EF4-FFF2-40B4-BE49-F238E27FC236}">
                <a16:creationId xmlns:a16="http://schemas.microsoft.com/office/drawing/2014/main" id="{1E6EF141-A225-B549-84E3-DEA8499A102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41" tIns="46070" rIns="92141" bIns="46070" anchor="b"/>
          <a:lstStyle>
            <a:lvl1pPr defTabSz="936625"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36625"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36625"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36625"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36625"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88CBF7E5-8A12-D44E-801E-B8AB6DE5B79C}" type="slidenum">
              <a:rPr lang="en-US" altLang="tr-TR" sz="1200">
                <a:cs typeface="Arial" panose="020B0604020202020204" pitchFamily="34" charset="0"/>
              </a:rPr>
              <a:pPr algn="r" eaLnBrk="1" hangingPunct="1"/>
              <a:t>36</a:t>
            </a:fld>
            <a:endParaRPr lang="en-US" altLang="tr-TR" sz="1200">
              <a:cs typeface="Arial" panose="020B0604020202020204" pitchFamily="34" charset="0"/>
            </a:endParaRPr>
          </a:p>
        </p:txBody>
      </p:sp>
      <p:sp>
        <p:nvSpPr>
          <p:cNvPr id="69635" name="Rectangle 7">
            <a:extLst>
              <a:ext uri="{FF2B5EF4-FFF2-40B4-BE49-F238E27FC236}">
                <a16:creationId xmlns:a16="http://schemas.microsoft.com/office/drawing/2014/main" id="{63FA9620-525E-5B4C-B075-234E16469551}"/>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41" tIns="46070" rIns="92141" bIns="46070" anchor="b"/>
          <a:lstStyle>
            <a:lvl1pPr defTabSz="936625"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36625"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36625"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36625"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36625"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36625"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699B5320-E832-6340-A938-56460D0D64B8}" type="slidenum">
              <a:rPr lang="en-US" altLang="tr-TR" sz="1200">
                <a:cs typeface="Arial" panose="020B0604020202020204" pitchFamily="34" charset="0"/>
              </a:rPr>
              <a:pPr algn="r" eaLnBrk="1" hangingPunct="1"/>
              <a:t>36</a:t>
            </a:fld>
            <a:endParaRPr lang="en-US" altLang="tr-TR" sz="1200">
              <a:cs typeface="Arial" panose="020B0604020202020204" pitchFamily="34" charset="0"/>
            </a:endParaRPr>
          </a:p>
        </p:txBody>
      </p:sp>
      <p:sp>
        <p:nvSpPr>
          <p:cNvPr id="69636" name="Rectangle 7">
            <a:extLst>
              <a:ext uri="{FF2B5EF4-FFF2-40B4-BE49-F238E27FC236}">
                <a16:creationId xmlns:a16="http://schemas.microsoft.com/office/drawing/2014/main" id="{A0E0CF72-486E-5A4D-9E79-02C4EA6F7383}"/>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6" tIns="45703" rIns="91406" bIns="45703" anchor="b"/>
          <a:lstStyle>
            <a:lvl1pPr defTabSz="9032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032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032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032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032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032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032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032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032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742DA10A-59BE-3A47-9DBB-CC0ADE35B599}" type="slidenum">
              <a:rPr lang="en-US" altLang="tr-TR" sz="1200">
                <a:cs typeface="Arial" panose="020B0604020202020204" pitchFamily="34" charset="0"/>
              </a:rPr>
              <a:pPr algn="r" eaLnBrk="1" hangingPunct="1"/>
              <a:t>36</a:t>
            </a:fld>
            <a:endParaRPr lang="en-US" altLang="tr-TR" sz="1200">
              <a:cs typeface="Arial" panose="020B0604020202020204" pitchFamily="34" charset="0"/>
            </a:endParaRPr>
          </a:p>
        </p:txBody>
      </p:sp>
      <p:graphicFrame>
        <p:nvGraphicFramePr>
          <p:cNvPr id="86071" name="Group 55">
            <a:extLst>
              <a:ext uri="{FF2B5EF4-FFF2-40B4-BE49-F238E27FC236}">
                <a16:creationId xmlns:a16="http://schemas.microsoft.com/office/drawing/2014/main" id="{EB45C505-3DFA-0E4A-8F2D-0005682ABD8B}"/>
              </a:ext>
            </a:extLst>
          </p:cNvPr>
          <p:cNvGraphicFramePr>
            <a:graphicFrameLocks noGrp="1"/>
          </p:cNvGraphicFramePr>
          <p:nvPr/>
        </p:nvGraphicFramePr>
        <p:xfrm>
          <a:off x="1050925" y="5710238"/>
          <a:ext cx="4465638" cy="2170112"/>
        </p:xfrm>
        <a:graphic>
          <a:graphicData uri="http://schemas.openxmlformats.org/drawingml/2006/table">
            <a:tbl>
              <a:tblPr/>
              <a:tblGrid>
                <a:gridCol w="1040688">
                  <a:extLst>
                    <a:ext uri="{9D8B030D-6E8A-4147-A177-3AD203B41FA5}">
                      <a16:colId xmlns:a16="http://schemas.microsoft.com/office/drawing/2014/main" val="20000"/>
                    </a:ext>
                  </a:extLst>
                </a:gridCol>
                <a:gridCol w="785953">
                  <a:extLst>
                    <a:ext uri="{9D8B030D-6E8A-4147-A177-3AD203B41FA5}">
                      <a16:colId xmlns:a16="http://schemas.microsoft.com/office/drawing/2014/main" val="20001"/>
                    </a:ext>
                  </a:extLst>
                </a:gridCol>
                <a:gridCol w="900894">
                  <a:extLst>
                    <a:ext uri="{9D8B030D-6E8A-4147-A177-3AD203B41FA5}">
                      <a16:colId xmlns:a16="http://schemas.microsoft.com/office/drawing/2014/main" val="20002"/>
                    </a:ext>
                  </a:extLst>
                </a:gridCol>
                <a:gridCol w="844976">
                  <a:extLst>
                    <a:ext uri="{9D8B030D-6E8A-4147-A177-3AD203B41FA5}">
                      <a16:colId xmlns:a16="http://schemas.microsoft.com/office/drawing/2014/main" val="20003"/>
                    </a:ext>
                  </a:extLst>
                </a:gridCol>
                <a:gridCol w="893127">
                  <a:extLst>
                    <a:ext uri="{9D8B030D-6E8A-4147-A177-3AD203B41FA5}">
                      <a16:colId xmlns:a16="http://schemas.microsoft.com/office/drawing/2014/main" val="20004"/>
                    </a:ext>
                  </a:extLst>
                </a:gridCol>
              </a:tblGrid>
              <a:tr h="775470">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1" i="0" u="none" strike="noStrike" cap="none" normalizeH="0" baseline="0">
                          <a:ln>
                            <a:noFill/>
                          </a:ln>
                          <a:solidFill>
                            <a:schemeClr val="tx1"/>
                          </a:solidFill>
                          <a:effectLst/>
                          <a:latin typeface="Arial" pitchFamily="34" charset="0"/>
                          <a:cs typeface="Arial" pitchFamily="34" charset="0"/>
                        </a:rPr>
                        <a:t>Thrombophilic Condition</a:t>
                      </a:r>
                    </a:p>
                  </a:txBody>
                  <a:tcPr marL="89073" marR="89073" marT="44769" marB="44769" anchor="b"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1" i="0" u="none" strike="noStrike" cap="none" normalizeH="0" baseline="0">
                          <a:ln>
                            <a:noFill/>
                          </a:ln>
                          <a:solidFill>
                            <a:schemeClr val="tx1"/>
                          </a:solidFill>
                          <a:effectLst/>
                          <a:latin typeface="Arial" pitchFamily="34" charset="0"/>
                          <a:cs typeface="Arial" pitchFamily="34" charset="0"/>
                        </a:rPr>
                        <a:t>% of General Population </a:t>
                      </a:r>
                      <a:r>
                        <a:rPr kumimoji="0" lang="en-US" sz="900" b="1" i="0" u="none" strike="noStrike" cap="none" normalizeH="0" baseline="30000">
                          <a:ln>
                            <a:noFill/>
                          </a:ln>
                          <a:solidFill>
                            <a:schemeClr val="tx1"/>
                          </a:solidFill>
                          <a:effectLst/>
                          <a:latin typeface="Arial" pitchFamily="34" charset="0"/>
                          <a:cs typeface="Arial" pitchFamily="34" charset="0"/>
                        </a:rPr>
                        <a:t>1</a:t>
                      </a:r>
                    </a:p>
                  </a:txBody>
                  <a:tcPr marL="89073" marR="89073" marT="44769" marB="44769" anchor="b"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1" i="0" u="none" strike="noStrike" cap="none" normalizeH="0" baseline="0">
                          <a:ln>
                            <a:noFill/>
                          </a:ln>
                          <a:solidFill>
                            <a:schemeClr val="tx1"/>
                          </a:solidFill>
                          <a:effectLst/>
                          <a:latin typeface="Arial" pitchFamily="34" charset="0"/>
                          <a:cs typeface="Arial" pitchFamily="34" charset="0"/>
                        </a:rPr>
                        <a:t>VTE Incidence </a:t>
                      </a:r>
                      <a:br>
                        <a:rPr kumimoji="0" lang="en-US" sz="900" b="1" i="0" u="none" strike="noStrike" cap="none" normalizeH="0" baseline="0">
                          <a:ln>
                            <a:noFill/>
                          </a:ln>
                          <a:solidFill>
                            <a:schemeClr val="tx1"/>
                          </a:solidFill>
                          <a:effectLst/>
                          <a:latin typeface="Arial" pitchFamily="34" charset="0"/>
                          <a:cs typeface="Arial" pitchFamily="34" charset="0"/>
                        </a:rPr>
                      </a:br>
                      <a:r>
                        <a:rPr kumimoji="0" lang="en-US" sz="900" b="1" i="0" u="none" strike="noStrike" cap="none" normalizeH="0" baseline="0">
                          <a:ln>
                            <a:noFill/>
                          </a:ln>
                          <a:solidFill>
                            <a:schemeClr val="tx1"/>
                          </a:solidFill>
                          <a:effectLst/>
                          <a:latin typeface="Arial" pitchFamily="34" charset="0"/>
                          <a:cs typeface="Arial" pitchFamily="34" charset="0"/>
                        </a:rPr>
                        <a:t>(Per 100 </a:t>
                      </a:r>
                      <a:br>
                        <a:rPr kumimoji="0" lang="en-US" sz="900" b="1" i="0" u="none" strike="noStrike" cap="none" normalizeH="0" baseline="0">
                          <a:ln>
                            <a:noFill/>
                          </a:ln>
                          <a:solidFill>
                            <a:schemeClr val="tx1"/>
                          </a:solidFill>
                          <a:effectLst/>
                          <a:latin typeface="Arial" pitchFamily="34" charset="0"/>
                          <a:cs typeface="Arial" pitchFamily="34" charset="0"/>
                        </a:rPr>
                      </a:br>
                      <a:r>
                        <a:rPr kumimoji="0" lang="en-US" sz="900" b="1" i="0" u="none" strike="noStrike" cap="none" normalizeH="0" baseline="0">
                          <a:ln>
                            <a:noFill/>
                          </a:ln>
                          <a:solidFill>
                            <a:schemeClr val="tx1"/>
                          </a:solidFill>
                          <a:effectLst/>
                          <a:latin typeface="Arial" pitchFamily="34" charset="0"/>
                          <a:cs typeface="Arial" pitchFamily="34" charset="0"/>
                        </a:rPr>
                        <a:t>Pt-Yrs) </a:t>
                      </a:r>
                      <a:r>
                        <a:rPr kumimoji="0" lang="en-US" sz="900" b="1" i="0" u="none" strike="noStrike" cap="none" normalizeH="0" baseline="30000">
                          <a:ln>
                            <a:noFill/>
                          </a:ln>
                          <a:solidFill>
                            <a:schemeClr val="tx1"/>
                          </a:solidFill>
                          <a:effectLst/>
                          <a:latin typeface="Arial" pitchFamily="34" charset="0"/>
                          <a:cs typeface="Arial" pitchFamily="34" charset="0"/>
                        </a:rPr>
                        <a:t>1</a:t>
                      </a:r>
                      <a:r>
                        <a:rPr kumimoji="0" lang="en-US" sz="900" b="1" i="0" u="none" strike="noStrike" cap="none" normalizeH="0" baseline="0">
                          <a:ln>
                            <a:noFill/>
                          </a:ln>
                          <a:solidFill>
                            <a:schemeClr val="tx1"/>
                          </a:solidFill>
                          <a:effectLst/>
                          <a:latin typeface="Arial" pitchFamily="34" charset="0"/>
                          <a:cs typeface="Arial" pitchFamily="34" charset="0"/>
                        </a:rPr>
                        <a:t> </a:t>
                      </a:r>
                    </a:p>
                  </a:txBody>
                  <a:tcPr marL="89073" marR="89073" marT="44769" marB="44769" anchor="b"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1" i="0" u="none" strike="noStrike" cap="none" normalizeH="0" baseline="0">
                          <a:ln>
                            <a:noFill/>
                          </a:ln>
                          <a:solidFill>
                            <a:schemeClr val="tx1"/>
                          </a:solidFill>
                          <a:effectLst/>
                          <a:latin typeface="Arial" pitchFamily="34" charset="0"/>
                          <a:cs typeface="Arial" pitchFamily="34" charset="0"/>
                        </a:rPr>
                        <a:t>Expected # </a:t>
                      </a:r>
                      <a:br>
                        <a:rPr kumimoji="0" lang="en-US" sz="900" b="1" i="0" u="none" strike="noStrike" cap="none" normalizeH="0" baseline="0">
                          <a:ln>
                            <a:noFill/>
                          </a:ln>
                          <a:solidFill>
                            <a:schemeClr val="tx1"/>
                          </a:solidFill>
                          <a:effectLst/>
                          <a:latin typeface="Arial" pitchFamily="34" charset="0"/>
                          <a:cs typeface="Arial" pitchFamily="34" charset="0"/>
                        </a:rPr>
                      </a:br>
                      <a:r>
                        <a:rPr kumimoji="0" lang="en-US" sz="900" b="1" i="0" u="none" strike="noStrike" cap="none" normalizeH="0" baseline="0">
                          <a:ln>
                            <a:noFill/>
                          </a:ln>
                          <a:solidFill>
                            <a:schemeClr val="tx1"/>
                          </a:solidFill>
                          <a:effectLst/>
                          <a:latin typeface="Arial" pitchFamily="34" charset="0"/>
                          <a:cs typeface="Arial" pitchFamily="34" charset="0"/>
                        </a:rPr>
                        <a:t>of Patients with VTE </a:t>
                      </a:r>
                      <a:br>
                        <a:rPr kumimoji="0" lang="en-US" sz="900" b="1" i="0" u="none" strike="noStrike" cap="none" normalizeH="0" baseline="0">
                          <a:ln>
                            <a:noFill/>
                          </a:ln>
                          <a:solidFill>
                            <a:schemeClr val="tx1"/>
                          </a:solidFill>
                          <a:effectLst/>
                          <a:latin typeface="Arial" pitchFamily="34" charset="0"/>
                          <a:cs typeface="Arial" pitchFamily="34" charset="0"/>
                        </a:rPr>
                      </a:br>
                      <a:r>
                        <a:rPr kumimoji="0" lang="en-US" sz="900" b="1" i="0" u="none" strike="noStrike" cap="none" normalizeH="0" baseline="0">
                          <a:ln>
                            <a:noFill/>
                          </a:ln>
                          <a:solidFill>
                            <a:schemeClr val="tx1"/>
                          </a:solidFill>
                          <a:effectLst/>
                          <a:latin typeface="Arial" pitchFamily="34" charset="0"/>
                          <a:cs typeface="Arial" pitchFamily="34" charset="0"/>
                        </a:rPr>
                        <a:t>per year*</a:t>
                      </a:r>
                    </a:p>
                  </a:txBody>
                  <a:tcPr marL="89073" marR="89073" marT="44769" marB="44769" anchor="b"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1" i="0" u="none" strike="noStrike" cap="none" normalizeH="0" baseline="0">
                          <a:ln>
                            <a:noFill/>
                          </a:ln>
                          <a:solidFill>
                            <a:schemeClr val="tx1"/>
                          </a:solidFill>
                          <a:effectLst/>
                          <a:latin typeface="Arial" pitchFamily="34" charset="0"/>
                          <a:cs typeface="Arial" pitchFamily="34" charset="0"/>
                        </a:rPr>
                        <a:t>Relative Risk for VTE Compared </a:t>
                      </a:r>
                      <a:br>
                        <a:rPr kumimoji="0" lang="en-US" sz="900" b="1" i="0" u="none" strike="noStrike" cap="none" normalizeH="0" baseline="0">
                          <a:ln>
                            <a:noFill/>
                          </a:ln>
                          <a:solidFill>
                            <a:schemeClr val="tx1"/>
                          </a:solidFill>
                          <a:effectLst/>
                          <a:latin typeface="Arial" pitchFamily="34" charset="0"/>
                          <a:cs typeface="Arial" pitchFamily="34" charset="0"/>
                        </a:rPr>
                      </a:br>
                      <a:r>
                        <a:rPr kumimoji="0" lang="en-US" sz="900" b="1" i="0" u="none" strike="noStrike" cap="none" normalizeH="0" baseline="0">
                          <a:ln>
                            <a:noFill/>
                          </a:ln>
                          <a:solidFill>
                            <a:schemeClr val="tx1"/>
                          </a:solidFill>
                          <a:effectLst/>
                          <a:latin typeface="Arial" pitchFamily="34" charset="0"/>
                          <a:cs typeface="Arial" pitchFamily="34" charset="0"/>
                        </a:rPr>
                        <a:t>to General Population </a:t>
                      </a:r>
                      <a:r>
                        <a:rPr kumimoji="0" lang="en-US" sz="900" b="1" i="0" u="none" strike="noStrike" cap="none" normalizeH="0" baseline="30000">
                          <a:ln>
                            <a:noFill/>
                          </a:ln>
                          <a:solidFill>
                            <a:schemeClr val="tx1"/>
                          </a:solidFill>
                          <a:effectLst/>
                          <a:latin typeface="Arial" pitchFamily="34" charset="0"/>
                          <a:cs typeface="Arial" pitchFamily="34" charset="0"/>
                        </a:rPr>
                        <a:t>2</a:t>
                      </a:r>
                    </a:p>
                  </a:txBody>
                  <a:tcPr marL="89073" marR="89073" marT="44769" marB="44769" anchor="b"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31085">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PNH</a:t>
                      </a:r>
                    </a:p>
                  </a:txBody>
                  <a:tcPr marL="89073" marR="89073" marT="44769" marB="44769"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noFill/>
                  </a:tcPr>
                </a:tc>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0.0015 </a:t>
                      </a:r>
                      <a:r>
                        <a:rPr kumimoji="0" lang="en-US" sz="900" b="0" i="0" u="none" strike="noStrike" cap="none" normalizeH="0" baseline="30000">
                          <a:ln>
                            <a:noFill/>
                          </a:ln>
                          <a:solidFill>
                            <a:schemeClr val="tx1"/>
                          </a:solidFill>
                          <a:effectLst/>
                          <a:latin typeface="Arial" pitchFamily="34" charset="0"/>
                          <a:cs typeface="Arial" pitchFamily="34" charset="0"/>
                        </a:rPr>
                        <a:t>3</a:t>
                      </a:r>
                    </a:p>
                  </a:txBody>
                  <a:tcPr marL="89073" marR="89073" marT="44769" marB="44769" anchor="ctr"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6.24 </a:t>
                      </a:r>
                      <a:r>
                        <a:rPr kumimoji="0" lang="en-US" sz="900" b="0" i="0" u="none" strike="noStrike" cap="none" normalizeH="0" baseline="30000">
                          <a:ln>
                            <a:noFill/>
                          </a:ln>
                          <a:solidFill>
                            <a:schemeClr val="tx1"/>
                          </a:solidFill>
                          <a:effectLst/>
                          <a:latin typeface="Arial" pitchFamily="34" charset="0"/>
                          <a:cs typeface="Arial" pitchFamily="34" charset="0"/>
                        </a:rPr>
                        <a:t>4</a:t>
                      </a:r>
                    </a:p>
                  </a:txBody>
                  <a:tcPr marL="89073" marR="89073" marT="44769" marB="44769" anchor="ctr"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noFill/>
                  </a:tcPr>
                </a:tc>
                <a:tc>
                  <a:txBody>
                    <a:bodyPr/>
                    <a:lstStyle/>
                    <a:p>
                      <a:pPr marL="0" marR="0" lvl="0" indent="0" algn="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280</a:t>
                      </a:r>
                    </a:p>
                  </a:txBody>
                  <a:tcPr marL="89073" marR="89073" marT="44769" marB="44769"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62 </a:t>
                      </a:r>
                      <a:r>
                        <a:rPr kumimoji="0" lang="en-US" sz="900" b="0" i="0" u="none" strike="noStrike" cap="none" normalizeH="0" baseline="30000">
                          <a:ln>
                            <a:noFill/>
                          </a:ln>
                          <a:solidFill>
                            <a:schemeClr val="tx1"/>
                          </a:solidFill>
                          <a:effectLst/>
                          <a:latin typeface="Arial" pitchFamily="34" charset="0"/>
                          <a:cs typeface="Arial" pitchFamily="34" charset="0"/>
                        </a:rPr>
                        <a:t>5</a:t>
                      </a:r>
                    </a:p>
                  </a:txBody>
                  <a:tcPr marL="89073" marR="89073" marT="44769" marB="44769" anchor="ctr"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235770">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AT Deficiency</a:t>
                      </a:r>
                    </a:p>
                  </a:txBody>
                  <a:tcPr marL="89073" marR="89073" marT="44769" marB="44769" horzOverflow="overflow">
                    <a:lnL>
                      <a:noFill/>
                    </a:lnL>
                    <a:lnR>
                      <a:noFill/>
                    </a:lnR>
                    <a:lnT>
                      <a:noFill/>
                    </a:lnT>
                    <a:lnB>
                      <a:noFill/>
                    </a:lnB>
                    <a:lnTlToBr>
                      <a:noFill/>
                    </a:lnTlToBr>
                    <a:lnBlToTr>
                      <a:noFill/>
                    </a:lnBlToTr>
                    <a:noFill/>
                  </a:tcPr>
                </a:tc>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0.02</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1.7</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1020</a:t>
                      </a:r>
                    </a:p>
                  </a:txBody>
                  <a:tcPr marL="89073" marR="89073" marT="44769" marB="44769" anchor="ctr" anchorCtr="1"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5-8</a:t>
                      </a:r>
                    </a:p>
                  </a:txBody>
                  <a:tcPr marL="89073" marR="89073" marT="44769" marB="44769"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234208">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PS Deficiency</a:t>
                      </a:r>
                    </a:p>
                  </a:txBody>
                  <a:tcPr marL="89073" marR="89073" marT="44769" marB="44769" horzOverflow="overflow">
                    <a:lnL>
                      <a:noFill/>
                    </a:lnL>
                    <a:lnR>
                      <a:noFill/>
                    </a:lnR>
                    <a:lnT>
                      <a:noFill/>
                    </a:lnT>
                    <a:lnB>
                      <a:noFill/>
                    </a:lnB>
                    <a:lnTlToBr>
                      <a:noFill/>
                    </a:lnTlToBr>
                    <a:lnBlToTr>
                      <a:noFill/>
                    </a:lnBlToTr>
                    <a:noFill/>
                  </a:tcPr>
                </a:tc>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0.03</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0.7</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630</a:t>
                      </a:r>
                    </a:p>
                  </a:txBody>
                  <a:tcPr marL="89073" marR="89073" marT="44769" marB="44769" anchor="ctr" anchorCtr="1"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5-8</a:t>
                      </a:r>
                    </a:p>
                  </a:txBody>
                  <a:tcPr marL="89073" marR="89073" marT="44769" marB="44769"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226724">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PC Deficiency</a:t>
                      </a:r>
                    </a:p>
                  </a:txBody>
                  <a:tcPr marL="89073" marR="89073" marT="44769" marB="44769" horzOverflow="overflow">
                    <a:lnL>
                      <a:noFill/>
                    </a:lnL>
                    <a:lnR>
                      <a:noFill/>
                    </a:lnR>
                    <a:lnT>
                      <a:noFill/>
                    </a:lnT>
                    <a:lnB>
                      <a:noFill/>
                    </a:lnB>
                    <a:lnTlToBr>
                      <a:noFill/>
                    </a:lnTlToBr>
                    <a:lnBlToTr>
                      <a:noFill/>
                    </a:lnBlToTr>
                    <a:noFill/>
                  </a:tcPr>
                </a:tc>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0.20</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0.7</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4200</a:t>
                      </a:r>
                    </a:p>
                  </a:txBody>
                  <a:tcPr marL="89073" marR="89073" marT="44769" marB="44769" anchor="ctr" anchorCtr="1"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5-8</a:t>
                      </a:r>
                    </a:p>
                  </a:txBody>
                  <a:tcPr marL="89073" marR="89073" marT="44769" marB="44769"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232647">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PT Mutation</a:t>
                      </a:r>
                    </a:p>
                  </a:txBody>
                  <a:tcPr marL="89073" marR="89073" marT="44769" marB="44769" horzOverflow="overflow">
                    <a:lnL>
                      <a:noFill/>
                    </a:lnL>
                    <a:lnR>
                      <a:noFill/>
                    </a:lnR>
                    <a:lnT>
                      <a:noFill/>
                    </a:lnT>
                    <a:lnB>
                      <a:noFill/>
                    </a:lnB>
                    <a:lnTlToBr>
                      <a:noFill/>
                    </a:lnTlToBr>
                    <a:lnBlToTr>
                      <a:noFill/>
                    </a:lnBlToTr>
                    <a:noFill/>
                  </a:tcPr>
                </a:tc>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2.0</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0.11</a:t>
                      </a:r>
                    </a:p>
                  </a:txBody>
                  <a:tcPr marL="89073" marR="89073" marT="44769" marB="44769" anchor="ctr" horzOverflow="overflow">
                    <a:lnL>
                      <a:noFill/>
                    </a:lnL>
                    <a:lnR>
                      <a:noFill/>
                    </a:lnR>
                    <a:lnT>
                      <a:noFill/>
                    </a:lnT>
                    <a:lnB>
                      <a:noFill/>
                    </a:lnB>
                    <a:lnTlToBr>
                      <a:noFill/>
                    </a:lnTlToBr>
                    <a:lnBlToTr>
                      <a:noFill/>
                    </a:lnBlToTr>
                    <a:noFill/>
                  </a:tcPr>
                </a:tc>
                <a:tc>
                  <a:txBody>
                    <a:bodyPr/>
                    <a:lstStyle/>
                    <a:p>
                      <a:pPr marL="0" marR="0" lvl="0" indent="0" algn="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6600</a:t>
                      </a:r>
                    </a:p>
                  </a:txBody>
                  <a:tcPr marL="89073" marR="89073" marT="44769" marB="44769" anchor="ctr" anchorCtr="1" horzOverflow="overflow">
                    <a:lnL>
                      <a:noFill/>
                    </a:lnL>
                    <a:lnR>
                      <a:noFill/>
                    </a:lnR>
                    <a:lnT>
                      <a:noFill/>
                    </a:lnT>
                    <a:lnB>
                      <a:noFill/>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2</a:t>
                      </a:r>
                    </a:p>
                  </a:txBody>
                  <a:tcPr marL="89073" marR="89073" marT="44769" marB="44769" anchor="ctr"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234208">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Factor V Leiden</a:t>
                      </a:r>
                    </a:p>
                  </a:txBody>
                  <a:tcPr marL="89073" marR="89073" marT="44769" marB="44769" horzOverflow="overflow">
                    <a:lnL>
                      <a:noFill/>
                    </a:lnL>
                    <a:lnR>
                      <a:noFill/>
                    </a:lnR>
                    <a:lnT>
                      <a:noFill/>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l"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4.8</a:t>
                      </a:r>
                    </a:p>
                  </a:txBody>
                  <a:tcPr marL="89073" marR="89073" marT="44769" marB="44769" anchor="ctr" horzOverflow="overflow">
                    <a:lnL>
                      <a:noFill/>
                    </a:lnL>
                    <a:lnR>
                      <a:noFill/>
                    </a:lnR>
                    <a:lnT>
                      <a:noFill/>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0.10</a:t>
                      </a:r>
                    </a:p>
                  </a:txBody>
                  <a:tcPr marL="89073" marR="89073" marT="44769" marB="44769" anchor="ctr" horzOverflow="overflow">
                    <a:lnL>
                      <a:noFill/>
                    </a:lnL>
                    <a:lnR>
                      <a:noFill/>
                    </a:lnR>
                    <a:lnT>
                      <a:noFill/>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14400</a:t>
                      </a:r>
                    </a:p>
                  </a:txBody>
                  <a:tcPr marL="89073" marR="89073" marT="44769" marB="44769" anchor="ctr" anchorCtr="1" horzOverflow="overflow">
                    <a:lnL>
                      <a:noFill/>
                    </a:lnL>
                    <a:lnR>
                      <a:noFill/>
                    </a:lnR>
                    <a:lnT>
                      <a:noFill/>
                    </a:lnT>
                    <a:lnB w="25400" cap="flat" cmpd="sng" algn="ctr">
                      <a:solidFill>
                        <a:schemeClr val="bg2"/>
                      </a:solidFill>
                      <a:prstDash val="solid"/>
                      <a:round/>
                      <a:headEnd type="none" w="med" len="med"/>
                      <a:tailEnd type="none" w="med" len="med"/>
                    </a:lnB>
                    <a:lnTlToBr>
                      <a:noFill/>
                    </a:lnTlToBr>
                    <a:lnBlToTr>
                      <a:noFill/>
                    </a:lnBlToTr>
                    <a:noFill/>
                  </a:tcPr>
                </a:tc>
                <a:tc>
                  <a:txBody>
                    <a:bodyPr/>
                    <a:lstStyle/>
                    <a:p>
                      <a:pPr marL="0" marR="0" lvl="0" indent="0" algn="ctr" defTabSz="911225"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900" b="0" i="0" u="none" strike="noStrike" cap="none" normalizeH="0" baseline="0">
                          <a:ln>
                            <a:noFill/>
                          </a:ln>
                          <a:solidFill>
                            <a:schemeClr val="tx1"/>
                          </a:solidFill>
                          <a:effectLst/>
                          <a:latin typeface="Arial" pitchFamily="34" charset="0"/>
                          <a:cs typeface="Arial" pitchFamily="34" charset="0"/>
                        </a:rPr>
                        <a:t>  2-4</a:t>
                      </a:r>
                    </a:p>
                  </a:txBody>
                  <a:tcPr marL="89073" marR="89073" marT="44769" marB="44769" anchor="ctr" horzOverflow="overflow">
                    <a:lnL>
                      <a:noFill/>
                    </a:lnL>
                    <a:lnR>
                      <a:noFill/>
                    </a:lnR>
                    <a:lnT>
                      <a:noFill/>
                    </a:lnT>
                    <a:lnB w="25400" cap="flat" cmpd="sng" algn="ctr">
                      <a:solidFill>
                        <a:schemeClr val="bg2"/>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69676" name="Notes Placeholder 9">
            <a:extLst>
              <a:ext uri="{FF2B5EF4-FFF2-40B4-BE49-F238E27FC236}">
                <a16:creationId xmlns:a16="http://schemas.microsoft.com/office/drawing/2014/main" id="{E209B144-7D12-0D4D-A08D-90D20E613456}"/>
              </a:ext>
            </a:extLst>
          </p:cNvPr>
          <p:cNvSpPr>
            <a:spLocks noGrp="1"/>
          </p:cNvSpPr>
          <p:nvPr>
            <p:ph type="body" idx="1"/>
          </p:nvPr>
        </p:nvSpPr>
        <p:spPr bwMode="auto">
          <a:xfrm>
            <a:off x="685800" y="4343400"/>
            <a:ext cx="5486400" cy="1484313"/>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141" tIns="46070" rIns="92141" bIns="46070" numCol="1" anchor="t" anchorCtr="0" compatLnSpc="1">
            <a:prstTxWarp prst="textNoShape">
              <a:avLst/>
            </a:prstTxWarp>
          </a:bodyPr>
          <a:lstStyle/>
          <a:p>
            <a:pPr marL="171450" indent="-171450" eaLnBrk="1" hangingPunct="1"/>
            <a:endParaRPr lang="en-US" altLang="tr-TR">
              <a:ea typeface="ＭＳ Ｐゴシック" panose="020B0600070205080204" pitchFamily="34" charset="-128"/>
            </a:endParaRPr>
          </a:p>
        </p:txBody>
      </p:sp>
      <p:sp>
        <p:nvSpPr>
          <p:cNvPr id="69677" name="Slide Image Placeholder 12">
            <a:extLst>
              <a:ext uri="{FF2B5EF4-FFF2-40B4-BE49-F238E27FC236}">
                <a16:creationId xmlns:a16="http://schemas.microsoft.com/office/drawing/2014/main" id="{8E38B905-0AC9-9F48-B4AE-2B3B3073FEB9}"/>
              </a:ext>
            </a:extLst>
          </p:cNvPr>
          <p:cNvSpPr>
            <a:spLocks noGrp="1" noRot="1" noChangeAspect="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extLst>
      <p:ext uri="{BB962C8B-B14F-4D97-AF65-F5344CB8AC3E}">
        <p14:creationId xmlns:p14="http://schemas.microsoft.com/office/powerpoint/2010/main" val="266267820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a:extLst>
              <a:ext uri="{FF2B5EF4-FFF2-40B4-BE49-F238E27FC236}">
                <a16:creationId xmlns:a16="http://schemas.microsoft.com/office/drawing/2014/main" id="{5A2C991C-E4D6-F24B-B375-6BA9E108C56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5" tIns="45718" rIns="91435" bIns="45718" anchor="b"/>
          <a:lstStyle>
            <a:lvl1pPr defTabSz="931863"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931863"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931863"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931863"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931863"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931863"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8C85B327-D3F3-1B47-B156-F7FC882E119F}" type="slidenum">
              <a:rPr lang="en-US" altLang="tr-TR" sz="1200">
                <a:cs typeface="Arial" panose="020B0604020202020204" pitchFamily="34" charset="0"/>
              </a:rPr>
              <a:pPr algn="r" eaLnBrk="1" hangingPunct="1"/>
              <a:t>37</a:t>
            </a:fld>
            <a:endParaRPr lang="en-US" altLang="tr-TR" sz="1200">
              <a:cs typeface="Arial" panose="020B0604020202020204" pitchFamily="34" charset="0"/>
            </a:endParaRPr>
          </a:p>
        </p:txBody>
      </p:sp>
      <p:sp>
        <p:nvSpPr>
          <p:cNvPr id="70659" name="Rectangle 11">
            <a:extLst>
              <a:ext uri="{FF2B5EF4-FFF2-40B4-BE49-F238E27FC236}">
                <a16:creationId xmlns:a16="http://schemas.microsoft.com/office/drawing/2014/main" id="{B3020A32-7B75-0D4A-8C6A-C5871D957AD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0660" name="Rectangle 12">
            <a:extLst>
              <a:ext uri="{FF2B5EF4-FFF2-40B4-BE49-F238E27FC236}">
                <a16:creationId xmlns:a16="http://schemas.microsoft.com/office/drawing/2014/main" id="{61A2FC9F-08F1-7D4B-928F-BACD5517C60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tLang="tr-TR" dirty="0">
              <a:ea typeface="ＭＳ Ｐゴシック" panose="020B0600070205080204" pitchFamily="34" charset="-128"/>
            </a:endParaRPr>
          </a:p>
        </p:txBody>
      </p:sp>
    </p:spTree>
    <p:extLst>
      <p:ext uri="{BB962C8B-B14F-4D97-AF65-F5344CB8AC3E}">
        <p14:creationId xmlns:p14="http://schemas.microsoft.com/office/powerpoint/2010/main" val="323820197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a:extLst>
              <a:ext uri="{FF2B5EF4-FFF2-40B4-BE49-F238E27FC236}">
                <a16:creationId xmlns:a16="http://schemas.microsoft.com/office/drawing/2014/main" id="{03C82F86-A43D-AC4F-B916-57F2AA195BD0}"/>
              </a:ext>
            </a:extLst>
          </p:cNvPr>
          <p:cNvSpPr txBox="1">
            <a:spLocks noGrp="1" noChangeArrowheads="1"/>
          </p:cNvSpPr>
          <p:nvPr/>
        </p:nvSpPr>
        <p:spPr bwMode="auto">
          <a:xfrm>
            <a:off x="3884613" y="8686800"/>
            <a:ext cx="2971800"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73" tIns="45987" rIns="91973" bIns="45987" anchor="b"/>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038F698C-283F-3F47-9C77-6B7534C3770A}" type="slidenum">
              <a:rPr lang="en-US" altLang="tr-TR" sz="1200">
                <a:cs typeface="Arial" panose="020B0604020202020204" pitchFamily="34" charset="0"/>
              </a:rPr>
              <a:pPr algn="r" eaLnBrk="1" hangingPunct="1"/>
              <a:t>46</a:t>
            </a:fld>
            <a:endParaRPr lang="en-US" altLang="tr-TR" sz="1200">
              <a:cs typeface="Arial" panose="020B0604020202020204" pitchFamily="34" charset="0"/>
            </a:endParaRPr>
          </a:p>
        </p:txBody>
      </p:sp>
      <p:sp>
        <p:nvSpPr>
          <p:cNvPr id="71683" name="Rectangle 2">
            <a:extLst>
              <a:ext uri="{FF2B5EF4-FFF2-40B4-BE49-F238E27FC236}">
                <a16:creationId xmlns:a16="http://schemas.microsoft.com/office/drawing/2014/main" id="{0CDA2FEA-0446-8B46-A7F5-A109CF12A79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684" name="Rectangle 3">
            <a:extLst>
              <a:ext uri="{FF2B5EF4-FFF2-40B4-BE49-F238E27FC236}">
                <a16:creationId xmlns:a16="http://schemas.microsoft.com/office/drawing/2014/main" id="{91D0A2F7-90B7-6441-B06D-2B1FEB8D219A}"/>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973" tIns="45987" rIns="91973" bIns="45987" numCol="1" anchor="t" anchorCtr="0" compatLnSpc="1">
            <a:prstTxWarp prst="textNoShape">
              <a:avLst/>
            </a:prstTxWarp>
          </a:bodyPr>
          <a:lstStyle/>
          <a:p>
            <a:pPr eaLnBrk="1" hangingPunct="1"/>
            <a:r>
              <a:rPr lang="en-US" altLang="tr-TR" b="1">
                <a:ea typeface="ＭＳ Ｐゴシック" panose="020B0600070205080204" pitchFamily="34" charset="-128"/>
              </a:rPr>
              <a:t>KEY POINTS</a:t>
            </a:r>
          </a:p>
          <a:p>
            <a:pPr eaLnBrk="1" hangingPunct="1"/>
            <a:r>
              <a:rPr lang="en-US" altLang="tr-TR">
                <a:ea typeface="ＭＳ Ｐゴシック" panose="020B0600070205080204" pitchFamily="34" charset="-128"/>
              </a:rPr>
              <a:t>Kidney is the primary plasma filtration organ that is highly susceptible to intra-tubular damage from chronic exposure to free hemoglobin </a:t>
            </a:r>
          </a:p>
          <a:p>
            <a:pPr eaLnBrk="1" hangingPunct="1"/>
            <a:r>
              <a:rPr lang="en-US" altLang="tr-TR">
                <a:ea typeface="ＭＳ Ｐゴシック" panose="020B0600070205080204" pitchFamily="34" charset="-128"/>
              </a:rPr>
              <a:t>Kidney disease in PNH is the result of complement mediated hemolysis and the release of free hemoglobin</a:t>
            </a:r>
          </a:p>
          <a:p>
            <a:pPr eaLnBrk="1" hangingPunct="1"/>
            <a:r>
              <a:rPr lang="en-US" altLang="tr-TR">
                <a:ea typeface="ＭＳ Ｐゴシック" panose="020B0600070205080204" pitchFamily="34" charset="-128"/>
              </a:rPr>
              <a:t>The binding of free hemoglobin to haptoglobin leads to haptoglobin depletion and saturation of the compensatory mechanisms in place to manage excessive plasma hemoglobin</a:t>
            </a:r>
          </a:p>
          <a:p>
            <a:pPr eaLnBrk="1" hangingPunct="1"/>
            <a:r>
              <a:rPr lang="en-US" altLang="tr-TR">
                <a:ea typeface="ＭＳ Ｐゴシック" panose="020B0600070205080204" pitchFamily="34" charset="-128"/>
              </a:rPr>
              <a:t>The excessive hemoglobin is usually stored as hemosiderin in the proximal tubules; once saturated, the hemoglobin passes through into urine and results in hemoglobinuria</a:t>
            </a:r>
            <a:endParaRPr lang="en-US" altLang="tr-TR" baseline="30000">
              <a:ea typeface="ＭＳ Ｐゴシック" panose="020B0600070205080204" pitchFamily="34" charset="-128"/>
            </a:endParaRPr>
          </a:p>
          <a:p>
            <a:pPr eaLnBrk="1" hangingPunct="1"/>
            <a:r>
              <a:rPr lang="en-US" altLang="tr-TR">
                <a:ea typeface="ＭＳ Ｐゴシック" panose="020B0600070205080204" pitchFamily="34" charset="-128"/>
              </a:rPr>
              <a:t>Can present in a diversity of PNH patients with different presenting symptoms</a:t>
            </a:r>
          </a:p>
          <a:p>
            <a:pPr marL="728663" lvl="1" indent="-279400" eaLnBrk="1" hangingPunct="1"/>
            <a:r>
              <a:rPr lang="en-US" altLang="tr-TR">
                <a:ea typeface="ＭＳ Ｐゴシック" panose="020B0600070205080204" pitchFamily="34" charset="-128"/>
              </a:rPr>
              <a:t>Independent of transfusion requirements, thrombosis, aplasia</a:t>
            </a:r>
          </a:p>
          <a:p>
            <a:pPr eaLnBrk="1" hangingPunct="1"/>
            <a:endParaRPr lang="en-US" altLang="tr-TR">
              <a:ea typeface="ＭＳ Ｐゴシック" panose="020B0600070205080204" pitchFamily="34" charset="-128"/>
            </a:endParaRPr>
          </a:p>
          <a:p>
            <a:pPr eaLnBrk="1" hangingPunct="1"/>
            <a:endParaRPr lang="tr-TR" altLang="tr-TR">
              <a:ea typeface="ＭＳ Ｐゴシック" panose="020B0600070205080204" pitchFamily="34" charset="-128"/>
            </a:endParaRPr>
          </a:p>
        </p:txBody>
      </p:sp>
    </p:spTree>
    <p:extLst>
      <p:ext uri="{BB962C8B-B14F-4D97-AF65-F5344CB8AC3E}">
        <p14:creationId xmlns:p14="http://schemas.microsoft.com/office/powerpoint/2010/main" val="31896376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1 Slayt Görüntüsü Yer Tutucusu">
            <a:extLst>
              <a:ext uri="{FF2B5EF4-FFF2-40B4-BE49-F238E27FC236}">
                <a16:creationId xmlns:a16="http://schemas.microsoft.com/office/drawing/2014/main" id="{52E7F291-0230-034B-B979-2F361A0C6C7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2 Not Yer Tutucusu">
            <a:extLst>
              <a:ext uri="{FF2B5EF4-FFF2-40B4-BE49-F238E27FC236}">
                <a16:creationId xmlns:a16="http://schemas.microsoft.com/office/drawing/2014/main" id="{DB099936-E009-4A47-A648-FE91A6116BE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lvl="1" eaLnBrk="1" hangingPunct="1">
              <a:lnSpc>
                <a:spcPct val="90000"/>
              </a:lnSpc>
            </a:pPr>
            <a:r>
              <a:rPr lang="tr-TR" altLang="tr-TR" sz="2000" b="1" dirty="0" err="1">
                <a:solidFill>
                  <a:srgbClr val="000066"/>
                </a:solidFill>
                <a:ea typeface="ＭＳ Ｐゴシック" panose="020B0600070205080204" pitchFamily="34" charset="-128"/>
              </a:rPr>
              <a:t>Stage</a:t>
            </a:r>
            <a:r>
              <a:rPr lang="tr-TR" altLang="tr-TR" sz="2000" b="1" dirty="0">
                <a:solidFill>
                  <a:srgbClr val="000066"/>
                </a:solidFill>
                <a:ea typeface="ＭＳ Ｐゴシック" panose="020B0600070205080204" pitchFamily="34" charset="-128"/>
              </a:rPr>
              <a:t> 1 GFR:90  2:60-90  3:30-60  4: 15-30  5: &lt;15</a:t>
            </a:r>
          </a:p>
          <a:p>
            <a:pPr lvl="1" eaLnBrk="1" hangingPunct="1">
              <a:lnSpc>
                <a:spcPct val="90000"/>
              </a:lnSpc>
            </a:pPr>
            <a:r>
              <a:rPr lang="tr-TR" altLang="tr-TR" sz="2000" b="1" dirty="0">
                <a:solidFill>
                  <a:srgbClr val="000066"/>
                </a:solidFill>
                <a:ea typeface="ＭＳ Ｐゴシック" panose="020B0600070205080204" pitchFamily="34" charset="-128"/>
              </a:rPr>
              <a:t>18 ay tedaviden sonra, PNH hastalarının % 29</a:t>
            </a:r>
            <a:r>
              <a:rPr lang="ja-JP" altLang="tr-TR" sz="2000" b="1">
                <a:solidFill>
                  <a:srgbClr val="000066"/>
                </a:solidFill>
                <a:ea typeface="ＭＳ Ｐゴシック" panose="020B0600070205080204" pitchFamily="34" charset="-128"/>
              </a:rPr>
              <a:t>’</a:t>
            </a:r>
            <a:r>
              <a:rPr lang="tr-TR" altLang="ja-JP" sz="2000" b="1" dirty="0">
                <a:solidFill>
                  <a:srgbClr val="000066"/>
                </a:solidFill>
                <a:ea typeface="ＭＳ Ｐゴシック" panose="020B0600070205080204" pitchFamily="34" charset="-128"/>
              </a:rPr>
              <a:t>u KBH kanıtına sahipti</a:t>
            </a:r>
            <a:endParaRPr lang="en-US" altLang="ja-JP" sz="2000" b="1" dirty="0">
              <a:solidFill>
                <a:srgbClr val="000066"/>
              </a:solidFill>
              <a:ea typeface="ＭＳ Ｐゴシック" panose="020B0600070205080204" pitchFamily="34" charset="-128"/>
            </a:endParaRPr>
          </a:p>
          <a:p>
            <a:pPr eaLnBrk="1" hangingPunct="1">
              <a:lnSpc>
                <a:spcPct val="90000"/>
              </a:lnSpc>
            </a:pPr>
            <a:r>
              <a:rPr lang="tr-TR" altLang="tr-TR" sz="2000" b="1" dirty="0">
                <a:solidFill>
                  <a:srgbClr val="000066"/>
                </a:solidFill>
                <a:ea typeface="ＭＳ Ｐゴシック" panose="020B0600070205080204" pitchFamily="34" charset="-128"/>
              </a:rPr>
              <a:t>Uzun Süreli</a:t>
            </a:r>
            <a:r>
              <a:rPr lang="en-US" altLang="tr-TR" sz="2000" b="1" dirty="0">
                <a:solidFill>
                  <a:srgbClr val="000066"/>
                </a:solidFill>
                <a:ea typeface="ＭＳ Ｐゴシック" panose="020B0600070205080204" pitchFamily="34" charset="-128"/>
              </a:rPr>
              <a:t> </a:t>
            </a:r>
            <a:r>
              <a:rPr lang="en-US" altLang="tr-TR" sz="2000" b="1" dirty="0" err="1">
                <a:solidFill>
                  <a:srgbClr val="000066"/>
                </a:solidFill>
                <a:ea typeface="ＭＳ Ｐゴシック" panose="020B0600070205080204" pitchFamily="34" charset="-128"/>
              </a:rPr>
              <a:t>Ekulizumab</a:t>
            </a:r>
            <a:r>
              <a:rPr lang="en-US" altLang="tr-TR" sz="2000" b="1" dirty="0">
                <a:solidFill>
                  <a:srgbClr val="000066"/>
                </a:solidFill>
                <a:ea typeface="ＭＳ Ｐゴシック" panose="020B0600070205080204" pitchFamily="34" charset="-128"/>
              </a:rPr>
              <a:t> T</a:t>
            </a:r>
            <a:r>
              <a:rPr lang="tr-TR" altLang="tr-TR" sz="2000" b="1" dirty="0" err="1">
                <a:solidFill>
                  <a:srgbClr val="000066"/>
                </a:solidFill>
                <a:ea typeface="ＭＳ Ｐゴシック" panose="020B0600070205080204" pitchFamily="34" charset="-128"/>
              </a:rPr>
              <a:t>edavisi</a:t>
            </a:r>
            <a:r>
              <a:rPr lang="tr-TR" altLang="tr-TR" sz="2000" b="1" dirty="0">
                <a:solidFill>
                  <a:srgbClr val="000066"/>
                </a:solidFill>
                <a:ea typeface="ＭＳ Ｐゴシック" panose="020B0600070205080204" pitchFamily="34" charset="-128"/>
              </a:rPr>
              <a:t> Tüm KBH Evrelerinde Böbrek Fonksiyonunda İyileşme Olasılığını Anlamlı Şekilde Artırdı</a:t>
            </a:r>
            <a:r>
              <a:rPr lang="en-US" altLang="tr-TR" sz="2000" b="1" baseline="30000" dirty="0">
                <a:solidFill>
                  <a:srgbClr val="000066"/>
                </a:solidFill>
                <a:ea typeface="ＭＳ Ｐゴシック" panose="020B0600070205080204" pitchFamily="34" charset="-128"/>
              </a:rPr>
              <a:t>6</a:t>
            </a:r>
            <a:endParaRPr lang="en-US" altLang="tr-TR" sz="2000" b="1" dirty="0">
              <a:solidFill>
                <a:srgbClr val="000066"/>
              </a:solidFill>
              <a:ea typeface="ＭＳ Ｐゴシック" panose="020B0600070205080204" pitchFamily="34" charset="-128"/>
            </a:endParaRPr>
          </a:p>
          <a:p>
            <a:pPr eaLnBrk="1" hangingPunct="1">
              <a:lnSpc>
                <a:spcPct val="90000"/>
              </a:lnSpc>
            </a:pPr>
            <a:r>
              <a:rPr lang="tr-TR" altLang="tr-TR" sz="2000" b="1" dirty="0" err="1">
                <a:solidFill>
                  <a:srgbClr val="000066"/>
                </a:solidFill>
                <a:ea typeface="ＭＳ Ｐゴシック" panose="020B0600070205080204" pitchFamily="34" charset="-128"/>
              </a:rPr>
              <a:t>Ekulizumab</a:t>
            </a:r>
            <a:r>
              <a:rPr lang="tr-TR" altLang="tr-TR" sz="2000" b="1" dirty="0">
                <a:solidFill>
                  <a:srgbClr val="000066"/>
                </a:solidFill>
                <a:ea typeface="ＭＳ Ｐゴシック" panose="020B0600070205080204" pitchFamily="34" charset="-128"/>
              </a:rPr>
              <a:t> Tedavisinden sonra Ana Klinik Böbrek Olaylarında % 50 Azalma</a:t>
            </a:r>
            <a:r>
              <a:rPr lang="en-US" altLang="tr-TR" sz="2000" b="1" baseline="30000" dirty="0">
                <a:solidFill>
                  <a:srgbClr val="000066"/>
                </a:solidFill>
                <a:ea typeface="ＭＳ Ｐゴシック" panose="020B0600070205080204" pitchFamily="34" charset="-128"/>
              </a:rPr>
              <a:t>6</a:t>
            </a:r>
            <a:endParaRPr lang="en-US" altLang="tr-TR" sz="2000" b="1" dirty="0">
              <a:solidFill>
                <a:srgbClr val="000066"/>
              </a:solidFill>
              <a:ea typeface="ＭＳ Ｐゴシック" panose="020B0600070205080204" pitchFamily="34" charset="-128"/>
            </a:endParaRPr>
          </a:p>
          <a:p>
            <a:endParaRPr lang="tr-TR" altLang="tr-TR" dirty="0">
              <a:ea typeface="ＭＳ Ｐゴシック" panose="020B0600070205080204" pitchFamily="34" charset="-128"/>
            </a:endParaRPr>
          </a:p>
        </p:txBody>
      </p:sp>
      <p:sp>
        <p:nvSpPr>
          <p:cNvPr id="72708" name="3 Slayt Numarası Yer Tutucusu">
            <a:extLst>
              <a:ext uri="{FF2B5EF4-FFF2-40B4-BE49-F238E27FC236}">
                <a16:creationId xmlns:a16="http://schemas.microsoft.com/office/drawing/2014/main" id="{767FEEFB-B529-2A47-B367-FB73F09015F4}"/>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fld id="{18807BCD-20B8-5B4F-8E31-25B7664E9245}" type="slidenum">
              <a:rPr lang="tr-TR" altLang="tr-TR">
                <a:latin typeface="Calibri" panose="020F0502020204030204" pitchFamily="34" charset="0"/>
              </a:rPr>
              <a:pPr eaLnBrk="1" hangingPunct="1"/>
              <a:t>48</a:t>
            </a:fld>
            <a:endParaRPr lang="tr-TR" altLang="tr-TR">
              <a:latin typeface="Calibri" panose="020F0502020204030204" pitchFamily="34" charset="0"/>
            </a:endParaRPr>
          </a:p>
        </p:txBody>
      </p:sp>
    </p:spTree>
    <p:extLst>
      <p:ext uri="{BB962C8B-B14F-4D97-AF65-F5344CB8AC3E}">
        <p14:creationId xmlns:p14="http://schemas.microsoft.com/office/powerpoint/2010/main" val="376153575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Görüntüsü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dirty="0"/>
          </a:p>
        </p:txBody>
      </p:sp>
      <p:sp>
        <p:nvSpPr>
          <p:cNvPr id="4" name="Slayt Numarası Yer Tutucusu 3"/>
          <p:cNvSpPr>
            <a:spLocks noGrp="1"/>
          </p:cNvSpPr>
          <p:nvPr>
            <p:ph type="sldNum" sz="quarter" idx="10"/>
          </p:nvPr>
        </p:nvSpPr>
        <p:spPr/>
        <p:txBody>
          <a:bodyPr/>
          <a:lstStyle/>
          <a:p>
            <a:fld id="{AB83E4F9-CF16-4A7C-BC8F-04E6CDE49341}" type="slidenum">
              <a:rPr lang="tr-TR" smtClean="0"/>
              <a:t>55</a:t>
            </a:fld>
            <a:endParaRPr lang="tr-TR"/>
          </a:p>
        </p:txBody>
      </p:sp>
    </p:spTree>
    <p:extLst>
      <p:ext uri="{BB962C8B-B14F-4D97-AF65-F5344CB8AC3E}">
        <p14:creationId xmlns:p14="http://schemas.microsoft.com/office/powerpoint/2010/main" val="157037207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a:extLst>
              <a:ext uri="{FF2B5EF4-FFF2-40B4-BE49-F238E27FC236}">
                <a16:creationId xmlns:a16="http://schemas.microsoft.com/office/drawing/2014/main" id="{E4EDF814-D8D8-FD4C-87D2-EAED2B0526E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3731" name="Notes Placeholder 2">
            <a:extLst>
              <a:ext uri="{FF2B5EF4-FFF2-40B4-BE49-F238E27FC236}">
                <a16:creationId xmlns:a16="http://schemas.microsoft.com/office/drawing/2014/main" id="{5F332E01-E4FC-4147-9F2F-7F796848A1E7}"/>
              </a:ext>
            </a:extLst>
          </p:cNvPr>
          <p:cNvSpPr>
            <a:spLocks noGrp="1"/>
          </p:cNvSpPr>
          <p:nvPr>
            <p:ph type="body" idx="1"/>
          </p:nvPr>
        </p:nvSpPr>
        <p:spPr bwMode="auto">
          <a:xfrm>
            <a:off x="679450" y="4430713"/>
            <a:ext cx="5427663"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GB" altLang="tr-TR">
                <a:latin typeface="Arial" panose="020B0604020202020204" pitchFamily="34" charset="0"/>
                <a:ea typeface="ＭＳ Ｐゴシック" panose="020B0600070205080204" pitchFamily="34" charset="-128"/>
              </a:rPr>
              <a:t>For treatment of patients with paroxysmal nocturnal haemoglobinuria (PNH), the eculizumab dosing regimen consists of a 4-week induction phase followed by a maintenance phase. </a:t>
            </a:r>
          </a:p>
          <a:p>
            <a:pPr lvl="1">
              <a:buFontTx/>
              <a:buChar char="•"/>
            </a:pPr>
            <a:r>
              <a:rPr lang="en-GB" altLang="tr-TR" b="1">
                <a:latin typeface="Arial" panose="020B0604020202020204" pitchFamily="34" charset="0"/>
                <a:ea typeface="ＭＳ Ｐゴシック" panose="020B0600070205080204" pitchFamily="34" charset="-128"/>
              </a:rPr>
              <a:t>Induction phase: </a:t>
            </a:r>
            <a:r>
              <a:rPr lang="en-GB" altLang="tr-TR">
                <a:latin typeface="Arial" panose="020B0604020202020204" pitchFamily="34" charset="0"/>
                <a:ea typeface="ＭＳ Ｐゴシック" panose="020B0600070205080204" pitchFamily="34" charset="-128"/>
              </a:rPr>
              <a:t>eculizumab 600 mg administered via a 25–45-minute intravenous infusion every week for the first 4 weeks. </a:t>
            </a:r>
          </a:p>
          <a:p>
            <a:pPr lvl="1">
              <a:buFontTx/>
              <a:buChar char="•"/>
            </a:pPr>
            <a:r>
              <a:rPr lang="en-GB" altLang="tr-TR" b="1">
                <a:latin typeface="Arial" panose="020B0604020202020204" pitchFamily="34" charset="0"/>
                <a:ea typeface="ＭＳ Ｐゴシック" panose="020B0600070205080204" pitchFamily="34" charset="-128"/>
              </a:rPr>
              <a:t>Maintenance phase:</a:t>
            </a:r>
            <a:r>
              <a:rPr lang="en-GB" altLang="tr-TR">
                <a:latin typeface="Arial" panose="020B0604020202020204" pitchFamily="34" charset="0"/>
                <a:ea typeface="ＭＳ Ｐゴシック" panose="020B0600070205080204" pitchFamily="34" charset="-128"/>
              </a:rPr>
              <a:t> eculizumab 900 mg administered via a 25–45-minute intravenous infusion for the fifth week, followed by 900 mg of eculizumab administered via a 25–45-minute intravenous infusion every 14 ± 2 days.</a:t>
            </a:r>
          </a:p>
          <a:p>
            <a:r>
              <a:rPr lang="en-US" altLang="tr-TR">
                <a:latin typeface="Arial" panose="020B0604020202020204" pitchFamily="34" charset="0"/>
                <a:ea typeface="ＭＳ Ｐゴシック" panose="020B0600070205080204" pitchFamily="34" charset="-128"/>
              </a:rPr>
              <a:t>Dosing is independent of body weight.  Dose adjustment may be required for some patients to maintain the reduction in lactate dehydrogenase (LDH).</a:t>
            </a:r>
          </a:p>
          <a:p>
            <a:r>
              <a:rPr lang="en-US" altLang="tr-TR">
                <a:latin typeface="Arial" panose="020B0604020202020204" pitchFamily="34" charset="0"/>
                <a:ea typeface="ＭＳ Ｐゴシック" panose="020B0600070205080204" pitchFamily="34" charset="-128"/>
              </a:rPr>
              <a:t>Eculizumab treatment is compatible with concomitant medications typically used in this patient group: steroids, immunosuppressants, anticoagulants, antithrombotics and haematinics.</a:t>
            </a:r>
          </a:p>
          <a:p>
            <a:r>
              <a:rPr lang="en-GB" altLang="tr-TR">
                <a:latin typeface="Arial" panose="020B0604020202020204" pitchFamily="34" charset="0"/>
                <a:ea typeface="ＭＳ Ｐゴシック" panose="020B0600070205080204" pitchFamily="34" charset="-128"/>
              </a:rPr>
              <a:t>Due to its mechanism of action, the use of eculizumab increases the patient's susceptibility to meningococcal infection.  A</a:t>
            </a:r>
            <a:r>
              <a:rPr lang="en-US" altLang="tr-TR">
                <a:latin typeface="Arial" panose="020B0604020202020204" pitchFamily="34" charset="0"/>
                <a:ea typeface="ＭＳ Ｐゴシック" panose="020B0600070205080204" pitchFamily="34" charset="-128"/>
              </a:rPr>
              <a:t>ll patients must be vaccinated against </a:t>
            </a:r>
            <a:r>
              <a:rPr lang="en-US" altLang="tr-TR" i="1">
                <a:latin typeface="Arial" panose="020B0604020202020204" pitchFamily="34" charset="0"/>
                <a:ea typeface="ＭＳ Ｐゴシック" panose="020B0600070205080204" pitchFamily="34" charset="-128"/>
              </a:rPr>
              <a:t>Neisseria meningitidis</a:t>
            </a:r>
            <a:r>
              <a:rPr lang="en-US" altLang="tr-TR">
                <a:latin typeface="Arial" panose="020B0604020202020204" pitchFamily="34" charset="0"/>
                <a:ea typeface="ＭＳ Ｐゴシック" panose="020B0600070205080204" pitchFamily="34" charset="-128"/>
              </a:rPr>
              <a:t>, at least 2 weeks before receiving the first dose of eculizumab if patient condition allows.</a:t>
            </a:r>
            <a:r>
              <a:rPr lang="en-US" altLang="tr-TR" baseline="30000">
                <a:latin typeface="Arial" panose="020B0604020202020204" pitchFamily="34" charset="0"/>
                <a:ea typeface="ＭＳ Ｐゴシック" panose="020B0600070205080204" pitchFamily="34" charset="-128"/>
              </a:rPr>
              <a:t>1</a:t>
            </a:r>
          </a:p>
          <a:p>
            <a:endParaRPr lang="en-US" altLang="tr-TR">
              <a:latin typeface="Arial" panose="020B0604020202020204" pitchFamily="34" charset="0"/>
              <a:ea typeface="ＭＳ Ｐゴシック" panose="020B0600070205080204" pitchFamily="34" charset="-128"/>
            </a:endParaRPr>
          </a:p>
          <a:p>
            <a:r>
              <a:rPr lang="en-US" altLang="tr-TR" b="1">
                <a:latin typeface="Arial" panose="020B0604020202020204" pitchFamily="34" charset="0"/>
                <a:ea typeface="ＭＳ Ｐゴシック" panose="020B0600070205080204" pitchFamily="34" charset="-128"/>
              </a:rPr>
              <a:t>Reference</a:t>
            </a:r>
          </a:p>
          <a:p>
            <a:pPr>
              <a:buFont typeface="Calibri" panose="020F0502020204030204" pitchFamily="34" charset="0"/>
              <a:buAutoNum type="arabicPeriod"/>
            </a:pPr>
            <a:r>
              <a:rPr lang="en-US" altLang="tr-TR">
                <a:latin typeface="Arial" panose="020B0604020202020204" pitchFamily="34" charset="0"/>
                <a:ea typeface="ＭＳ Ｐゴシック" panose="020B0600070205080204" pitchFamily="34" charset="-128"/>
              </a:rPr>
              <a:t>SOLIRIS</a:t>
            </a:r>
            <a:r>
              <a:rPr lang="en-US" altLang="tr-TR" baseline="30000">
                <a:latin typeface="Arial" panose="020B0604020202020204" pitchFamily="34" charset="0"/>
                <a:ea typeface="ＭＳ Ｐゴシック" panose="020B0600070205080204" pitchFamily="34" charset="-128"/>
              </a:rPr>
              <a:t>® </a:t>
            </a:r>
            <a:r>
              <a:rPr lang="en-US" altLang="tr-TR">
                <a:latin typeface="Arial" panose="020B0604020202020204" pitchFamily="34" charset="0"/>
                <a:ea typeface="ＭＳ Ｐゴシック" panose="020B0600070205080204" pitchFamily="34" charset="-128"/>
              </a:rPr>
              <a:t> SmPC: SOLIRIS</a:t>
            </a:r>
            <a:r>
              <a:rPr lang="en-US" altLang="tr-TR" baseline="30000">
                <a:latin typeface="Arial" panose="020B0604020202020204" pitchFamily="34" charset="0"/>
                <a:ea typeface="ＭＳ Ｐゴシック" panose="020B0600070205080204" pitchFamily="34" charset="-128"/>
              </a:rPr>
              <a:t>®</a:t>
            </a:r>
            <a:r>
              <a:rPr lang="en-US" altLang="tr-TR">
                <a:latin typeface="Arial" panose="020B0604020202020204" pitchFamily="34" charset="0"/>
                <a:ea typeface="ＭＳ Ｐゴシック" panose="020B0600070205080204" pitchFamily="34" charset="-128"/>
              </a:rPr>
              <a:t> (eculizumab) summary of product characteristics. Alexion Europe SAS 2007</a:t>
            </a:r>
            <a:r>
              <a:rPr lang="en-GB" altLang="tr-TR">
                <a:latin typeface="Arial" panose="020B0604020202020204" pitchFamily="34" charset="0"/>
                <a:ea typeface="ＭＳ Ｐゴシック" panose="020B0600070205080204" pitchFamily="34" charset="-128"/>
              </a:rPr>
              <a:t>.</a:t>
            </a:r>
            <a:endParaRPr lang="en-US" altLang="tr-TR">
              <a:latin typeface="Arial" panose="020B0604020202020204" pitchFamily="34" charset="0"/>
              <a:ea typeface="ＭＳ Ｐゴシック" panose="020B0600070205080204" pitchFamily="34" charset="-128"/>
            </a:endParaRPr>
          </a:p>
          <a:p>
            <a:pPr>
              <a:lnSpc>
                <a:spcPct val="90000"/>
              </a:lnSpc>
            </a:pPr>
            <a:endParaRPr lang="en-US" altLang="tr-TR">
              <a:latin typeface="Arial" panose="020B0604020202020204" pitchFamily="34" charset="0"/>
              <a:ea typeface="ＭＳ Ｐゴシック" panose="020B0600070205080204" pitchFamily="34" charset="-128"/>
            </a:endParaRPr>
          </a:p>
        </p:txBody>
      </p:sp>
      <p:sp>
        <p:nvSpPr>
          <p:cNvPr id="73732" name="Rectangle 7">
            <a:extLst>
              <a:ext uri="{FF2B5EF4-FFF2-40B4-BE49-F238E27FC236}">
                <a16:creationId xmlns:a16="http://schemas.microsoft.com/office/drawing/2014/main" id="{EE062DFC-A4AB-9E42-94EB-C515898A4268}"/>
              </a:ext>
            </a:extLst>
          </p:cNvPr>
          <p:cNvSpPr txBox="1">
            <a:spLocks noGrp="1" noChangeArrowheads="1"/>
          </p:cNvSpPr>
          <p:nvPr/>
        </p:nvSpPr>
        <p:spPr bwMode="auto">
          <a:xfrm>
            <a:off x="6399213" y="8626475"/>
            <a:ext cx="4587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EEF77031-2E17-094B-88D5-B78DDFC1A294}" type="slidenum">
              <a:rPr lang="en-US" altLang="tr-TR" sz="1000">
                <a:solidFill>
                  <a:srgbClr val="000000"/>
                </a:solidFill>
              </a:rPr>
              <a:pPr algn="r" eaLnBrk="1" hangingPunct="1"/>
              <a:t>56</a:t>
            </a:fld>
            <a:endParaRPr lang="en-US" altLang="tr-TR" sz="1000">
              <a:solidFill>
                <a:srgbClr val="000000"/>
              </a:solidFill>
            </a:endParaRPr>
          </a:p>
        </p:txBody>
      </p:sp>
    </p:spTree>
    <p:extLst>
      <p:ext uri="{BB962C8B-B14F-4D97-AF65-F5344CB8AC3E}">
        <p14:creationId xmlns:p14="http://schemas.microsoft.com/office/powerpoint/2010/main" val="361195510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a:extLst>
              <a:ext uri="{FF2B5EF4-FFF2-40B4-BE49-F238E27FC236}">
                <a16:creationId xmlns:a16="http://schemas.microsoft.com/office/drawing/2014/main" id="{DA95DFD4-C4BF-5D49-BFFA-BB75D8A7BE2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4755" name="Notes Placeholder 2">
            <a:extLst>
              <a:ext uri="{FF2B5EF4-FFF2-40B4-BE49-F238E27FC236}">
                <a16:creationId xmlns:a16="http://schemas.microsoft.com/office/drawing/2014/main" id="{EE51A431-1587-BF43-8933-1C20E7F3D29F}"/>
              </a:ext>
            </a:extLst>
          </p:cNvPr>
          <p:cNvSpPr>
            <a:spLocks noGrp="1"/>
          </p:cNvSpPr>
          <p:nvPr>
            <p:ph type="body" idx="1"/>
          </p:nvPr>
        </p:nvSpPr>
        <p:spPr bwMode="auto">
          <a:xfrm>
            <a:off x="679450" y="4430713"/>
            <a:ext cx="5427663" cy="4481512"/>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GB" altLang="tr-TR">
                <a:latin typeface="Arial" panose="020B0604020202020204" pitchFamily="34" charset="0"/>
                <a:ea typeface="ＭＳ Ｐゴシック" panose="020B0600070205080204" pitchFamily="34" charset="-128"/>
                <a:cs typeface="Arial" panose="020B0604020202020204" pitchFamily="34" charset="0"/>
              </a:rPr>
              <a:t>In Phase III TRIUMPH and SHEPHERD studies, </a:t>
            </a:r>
            <a:r>
              <a:rPr lang="en-GB" altLang="tr-TR">
                <a:latin typeface="Arial" panose="020B0604020202020204" pitchFamily="34" charset="0"/>
                <a:ea typeface="ＭＳ Ｐゴシック" panose="020B0600070205080204" pitchFamily="34" charset="-128"/>
              </a:rPr>
              <a:t>paroxysmal nocturnal haemoglobinuria (</a:t>
            </a:r>
            <a:r>
              <a:rPr lang="en-GB" altLang="tr-TR">
                <a:latin typeface="Arial" panose="020B0604020202020204" pitchFamily="34" charset="0"/>
                <a:ea typeface="ＭＳ Ｐゴシック" panose="020B0600070205080204" pitchFamily="34" charset="-128"/>
                <a:cs typeface="Arial" panose="020B0604020202020204" pitchFamily="34" charset="0"/>
              </a:rPr>
              <a:t>PNH) patients treated with eculizumab had an immediate significant reduction (p&lt;0.001) in haemolysis, resulting in improvements in anaemia as indicated by increased haemoglobin stabilisation and reduced need for RBC transfusions.  After 3 weeks of eculizumab treatment, patients reported less fatigue and improved health-related quality of life.</a:t>
            </a:r>
            <a:r>
              <a:rPr lang="en-GB" altLang="tr-TR" baseline="30000">
                <a:latin typeface="Arial" panose="020B0604020202020204" pitchFamily="34" charset="0"/>
                <a:ea typeface="ＭＳ Ｐゴシック" panose="020B0600070205080204" pitchFamily="34" charset="-128"/>
                <a:cs typeface="Arial" panose="020B0604020202020204" pitchFamily="34" charset="0"/>
              </a:rPr>
              <a:t>1,2</a:t>
            </a:r>
          </a:p>
          <a:p>
            <a:r>
              <a:rPr lang="en-GB" altLang="tr-TR">
                <a:latin typeface="Arial" panose="020B0604020202020204" pitchFamily="34" charset="0"/>
                <a:ea typeface="ＭＳ Ｐゴシック" panose="020B0600070205080204" pitchFamily="34" charset="-128"/>
                <a:cs typeface="Arial" panose="020B0604020202020204" pitchFamily="34" charset="0"/>
              </a:rPr>
              <a:t>With continuing treatment, the reduction in haemolysis with eculizumab results in a new steady-state haemoglobin level, as determined by a balance of the underlying bone marrow dysfunction, the increased half-life of PNH erythrocytes because of eculizumab therapy, and the new level of transfusions (if any) required.</a:t>
            </a:r>
            <a:r>
              <a:rPr lang="en-GB" altLang="tr-TR" baseline="30000">
                <a:latin typeface="Arial" panose="020B0604020202020204" pitchFamily="34" charset="0"/>
                <a:ea typeface="ＭＳ Ｐゴシック" panose="020B0600070205080204" pitchFamily="34" charset="-128"/>
                <a:cs typeface="Arial" panose="020B0604020202020204" pitchFamily="34" charset="0"/>
              </a:rPr>
              <a:t>1,2</a:t>
            </a:r>
          </a:p>
          <a:p>
            <a:r>
              <a:rPr lang="en-GB" altLang="tr-TR">
                <a:latin typeface="Arial" panose="020B0604020202020204" pitchFamily="34" charset="0"/>
                <a:ea typeface="ＭＳ Ｐゴシック" panose="020B0600070205080204" pitchFamily="34" charset="-128"/>
                <a:cs typeface="Arial" panose="020B0604020202020204" pitchFamily="34" charset="0"/>
              </a:rPr>
              <a:t>Patients receiving long-term treatment with eculizumab report continued improvements in fatigue and quality of life, with lactate dehydrogenase (LDH) levels maintained near to the upper limit of normal, stabilised haemoglobin levels, and further reductions in transfusion requirements.</a:t>
            </a:r>
            <a:r>
              <a:rPr lang="en-GB" altLang="tr-TR" baseline="30000">
                <a:latin typeface="Arial" panose="020B0604020202020204" pitchFamily="34" charset="0"/>
                <a:ea typeface="ＭＳ Ｐゴシック" panose="020B0600070205080204" pitchFamily="34" charset="-128"/>
                <a:cs typeface="Arial" panose="020B0604020202020204" pitchFamily="34" charset="0"/>
              </a:rPr>
              <a:t>1-3</a:t>
            </a:r>
          </a:p>
          <a:p>
            <a:r>
              <a:rPr lang="en-GB" altLang="tr-TR">
                <a:latin typeface="Arial" panose="020B0604020202020204" pitchFamily="34" charset="0"/>
                <a:ea typeface="ＭＳ Ｐゴシック" panose="020B0600070205080204" pitchFamily="34" charset="-128"/>
                <a:cs typeface="Arial" panose="020B0604020202020204" pitchFamily="34" charset="0"/>
              </a:rPr>
              <a:t>In a long-term extension study, treatment with eculizumab resulted in a dramatic reduction in the rate of thromboembolic events (1.07 events/100 patient-years compared with 7.37 events/100 patient years prior to eculizumab treatment; p&lt;0.001).</a:t>
            </a:r>
            <a:r>
              <a:rPr lang="en-GB" altLang="tr-TR" baseline="30000">
                <a:latin typeface="Arial" panose="020B0604020202020204" pitchFamily="34" charset="0"/>
                <a:ea typeface="ＭＳ Ｐゴシック" panose="020B0600070205080204" pitchFamily="34" charset="-128"/>
                <a:cs typeface="Arial" panose="020B0604020202020204" pitchFamily="34" charset="0"/>
              </a:rPr>
              <a:t>4</a:t>
            </a:r>
          </a:p>
          <a:p>
            <a:r>
              <a:rPr lang="en-GB" altLang="tr-TR" sz="800">
                <a:solidFill>
                  <a:srgbClr val="000000"/>
                </a:solidFill>
                <a:latin typeface="Arial" panose="020B0604020202020204" pitchFamily="34" charset="0"/>
                <a:ea typeface="ＭＳ Ｐゴシック" panose="020B0600070205080204" pitchFamily="34" charset="-128"/>
                <a:cs typeface="Arial" panose="020B0604020202020204" pitchFamily="34" charset="0"/>
              </a:rPr>
              <a:t>SHEPHERD, Safety and Efficacy of the Terminal Complement Inhibitor Eculizumab in Patients with Paroxysmal Nocturnal Hemoglobinuria; TRIUMPH, Transfusion Reduction Efficacy and Safety Clinical Investigation, a Randomized, Multicenter, Double-Blind, Placebo-Controlled, Using Eculizumab in Paroxysmal Nocturnal Hemoglobinuria </a:t>
            </a:r>
          </a:p>
          <a:p>
            <a:pPr>
              <a:buFont typeface="Wingdings" pitchFamily="2" charset="2"/>
              <a:buNone/>
            </a:pPr>
            <a:r>
              <a:rPr lang="en-US" altLang="tr-TR" b="1">
                <a:latin typeface="Arial" panose="020B0604020202020204" pitchFamily="34" charset="0"/>
                <a:ea typeface="ＭＳ Ｐゴシック" panose="020B0600070205080204" pitchFamily="34" charset="-128"/>
                <a:cs typeface="Arial" panose="020B0604020202020204" pitchFamily="34" charset="0"/>
              </a:rPr>
              <a:t>References</a:t>
            </a:r>
          </a:p>
          <a:p>
            <a:pPr algn="just">
              <a:buFontTx/>
              <a:buAutoNum type="arabicPeriod"/>
            </a:pPr>
            <a:r>
              <a:rPr lang="da-DK" altLang="tr-TR">
                <a:latin typeface="Arial" panose="020B0604020202020204" pitchFamily="34" charset="0"/>
                <a:ea typeface="ＭＳ Ｐゴシック" panose="020B0600070205080204" pitchFamily="34" charset="-128"/>
                <a:cs typeface="Arial" panose="020B0604020202020204" pitchFamily="34" charset="0"/>
              </a:rPr>
              <a:t>Hillmen P et al. N Engl J Med 2006;355:1233-43.</a:t>
            </a:r>
          </a:p>
          <a:p>
            <a:pPr algn="just">
              <a:buFontTx/>
              <a:buAutoNum type="arabicPeriod"/>
            </a:pPr>
            <a:r>
              <a:rPr lang="da-DK" altLang="tr-TR">
                <a:latin typeface="Arial" panose="020B0604020202020204" pitchFamily="34" charset="0"/>
                <a:ea typeface="ＭＳ Ｐゴシック" panose="020B0600070205080204" pitchFamily="34" charset="-128"/>
                <a:cs typeface="Arial" panose="020B0604020202020204" pitchFamily="34" charset="0"/>
              </a:rPr>
              <a:t>Brodsky RA et al. Blood 2008;111:1840-7.</a:t>
            </a:r>
          </a:p>
          <a:p>
            <a:pPr algn="just">
              <a:buFontTx/>
              <a:buAutoNum type="arabicPeriod"/>
            </a:pPr>
            <a:r>
              <a:rPr lang="en-US" altLang="tr-TR">
                <a:latin typeface="Arial" panose="020B0604020202020204" pitchFamily="34" charset="0"/>
                <a:ea typeface="ＭＳ Ｐゴシック" panose="020B0600070205080204" pitchFamily="34" charset="-128"/>
                <a:cs typeface="Arial" panose="020B0604020202020204" pitchFamily="34" charset="0"/>
              </a:rPr>
              <a:t>Socié G et al. Blood (ASH Annual Meeting Abstracts) 2007;110:abs 3672.</a:t>
            </a:r>
          </a:p>
          <a:p>
            <a:pPr algn="just">
              <a:buFontTx/>
              <a:buAutoNum type="arabicPeriod"/>
            </a:pPr>
            <a:r>
              <a:rPr lang="en-US" altLang="tr-TR">
                <a:latin typeface="Arial" panose="020B0604020202020204" pitchFamily="34" charset="0"/>
                <a:ea typeface="ＭＳ Ｐゴシック" panose="020B0600070205080204" pitchFamily="34" charset="-128"/>
                <a:cs typeface="Arial" panose="020B0604020202020204" pitchFamily="34" charset="0"/>
              </a:rPr>
              <a:t>Hillmen P et al. Blood 2007;110:4123-8.</a:t>
            </a:r>
            <a:endParaRPr lang="en-GB" altLang="tr-TR">
              <a:latin typeface="Arial" panose="020B0604020202020204" pitchFamily="34" charset="0"/>
              <a:ea typeface="ＭＳ Ｐゴシック" panose="020B0600070205080204" pitchFamily="34" charset="-128"/>
              <a:cs typeface="Arial" panose="020B0604020202020204" pitchFamily="34" charset="0"/>
            </a:endParaRPr>
          </a:p>
        </p:txBody>
      </p:sp>
      <p:sp>
        <p:nvSpPr>
          <p:cNvPr id="74756" name="Rectangle 7">
            <a:extLst>
              <a:ext uri="{FF2B5EF4-FFF2-40B4-BE49-F238E27FC236}">
                <a16:creationId xmlns:a16="http://schemas.microsoft.com/office/drawing/2014/main" id="{04BB3CD7-5FC7-4A49-8BB3-48A155CDD093}"/>
              </a:ext>
            </a:extLst>
          </p:cNvPr>
          <p:cNvSpPr txBox="1">
            <a:spLocks noGrp="1" noChangeArrowheads="1"/>
          </p:cNvSpPr>
          <p:nvPr/>
        </p:nvSpPr>
        <p:spPr bwMode="auto">
          <a:xfrm>
            <a:off x="6399213" y="8626475"/>
            <a:ext cx="4587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fld id="{BEB57CA8-115B-1F43-9DB4-5875A3881427}" type="slidenum">
              <a:rPr lang="en-US" altLang="tr-TR" sz="1000">
                <a:solidFill>
                  <a:srgbClr val="000000"/>
                </a:solidFill>
              </a:rPr>
              <a:pPr algn="r" eaLnBrk="1" hangingPunct="1"/>
              <a:t>57</a:t>
            </a:fld>
            <a:endParaRPr lang="en-US" altLang="tr-TR" sz="1000">
              <a:solidFill>
                <a:srgbClr val="000000"/>
              </a:solidFill>
            </a:endParaRPr>
          </a:p>
        </p:txBody>
      </p:sp>
    </p:spTree>
    <p:extLst>
      <p:ext uri="{BB962C8B-B14F-4D97-AF65-F5344CB8AC3E}">
        <p14:creationId xmlns:p14="http://schemas.microsoft.com/office/powerpoint/2010/main" val="140198046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tr-TR"/>
              <a:t>Asıl başlık stili için tıklatın</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endParaRPr lang="en-US" dirty="0"/>
          </a:p>
        </p:txBody>
      </p:sp>
      <p:sp>
        <p:nvSpPr>
          <p:cNvPr id="4" name="Date Placeholder 3"/>
          <p:cNvSpPr>
            <a:spLocks noGrp="1"/>
          </p:cNvSpPr>
          <p:nvPr>
            <p:ph type="dt" sz="half" idx="10"/>
          </p:nvPr>
        </p:nvSpPr>
        <p:spPr/>
        <p:txBody>
          <a:bodyPr/>
          <a:lstStyle/>
          <a:p>
            <a:fld id="{AC98F723-10BC-468C-8421-76D8D0BE1EFE}" type="datetimeFigureOut">
              <a:rPr lang="tr-TR" smtClean="0"/>
              <a:t>25.12.2023</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74173849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 için tıklatın</a:t>
            </a:r>
            <a:endParaRPr lang="en-US" dirty="0"/>
          </a:p>
        </p:txBody>
      </p:sp>
      <p:sp>
        <p:nvSpPr>
          <p:cNvPr id="3" name="Content Placeholder 2"/>
          <p:cNvSpPr>
            <a:spLocks noGrp="1"/>
          </p:cNvSpPr>
          <p:nvPr>
            <p:ph idx="1"/>
          </p:nvPr>
        </p:nvSpPr>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AC98F723-10BC-468C-8421-76D8D0BE1EFE}" type="datetimeFigureOut">
              <a:rPr lang="tr-TR" smtClean="0"/>
              <a:t>25.12.2023</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297330496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tr-TR"/>
              <a:t>Asıl başlık stili için tıklatın</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a:t>
            </a:r>
          </a:p>
        </p:txBody>
      </p:sp>
      <p:sp>
        <p:nvSpPr>
          <p:cNvPr id="4" name="Date Placeholder 3"/>
          <p:cNvSpPr>
            <a:spLocks noGrp="1"/>
          </p:cNvSpPr>
          <p:nvPr>
            <p:ph type="dt" sz="half" idx="10"/>
          </p:nvPr>
        </p:nvSpPr>
        <p:spPr/>
        <p:txBody>
          <a:bodyPr/>
          <a:lstStyle/>
          <a:p>
            <a:fld id="{AC98F723-10BC-468C-8421-76D8D0BE1EFE}" type="datetimeFigureOut">
              <a:rPr lang="tr-TR" smtClean="0"/>
              <a:t>25.12.2023</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19318429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 için tıklatın</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Date Placeholder 4"/>
          <p:cNvSpPr>
            <a:spLocks noGrp="1"/>
          </p:cNvSpPr>
          <p:nvPr>
            <p:ph type="dt" sz="half" idx="10"/>
          </p:nvPr>
        </p:nvSpPr>
        <p:spPr/>
        <p:txBody>
          <a:bodyPr/>
          <a:lstStyle/>
          <a:p>
            <a:fld id="{AC98F723-10BC-468C-8421-76D8D0BE1EFE}" type="datetimeFigureOut">
              <a:rPr lang="tr-TR" smtClean="0"/>
              <a:t>25.12.2023</a:t>
            </a:fld>
            <a:endParaRPr lang="tr-TR"/>
          </a:p>
        </p:txBody>
      </p:sp>
      <p:sp>
        <p:nvSpPr>
          <p:cNvPr id="6" name="Footer Placeholder 5"/>
          <p:cNvSpPr>
            <a:spLocks noGrp="1"/>
          </p:cNvSpPr>
          <p:nvPr>
            <p:ph type="ftr" sz="quarter" idx="11"/>
          </p:nvPr>
        </p:nvSpPr>
        <p:spPr/>
        <p:txBody>
          <a:bodyPr/>
          <a:lstStyle/>
          <a:p>
            <a:endParaRPr lang="tr-TR"/>
          </a:p>
        </p:txBody>
      </p:sp>
      <p:sp>
        <p:nvSpPr>
          <p:cNvPr id="7" name="Slide Number Placeholder 6"/>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383340046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tr-TR"/>
              <a:t>Asıl başlık stili için tıklatın</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a:t>
            </a:r>
          </a:p>
        </p:txBody>
      </p:sp>
      <p:sp>
        <p:nvSpPr>
          <p:cNvPr id="4" name="Content Placeholder 3"/>
          <p:cNvSpPr>
            <a:spLocks noGrp="1"/>
          </p:cNvSpPr>
          <p:nvPr>
            <p:ph sz="half" idx="2"/>
          </p:nvPr>
        </p:nvSpPr>
        <p:spPr>
          <a:xfrm>
            <a:off x="629842" y="2505075"/>
            <a:ext cx="3868340" cy="3684588"/>
          </a:xfrm>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a:t>
            </a:r>
          </a:p>
        </p:txBody>
      </p:sp>
      <p:sp>
        <p:nvSpPr>
          <p:cNvPr id="6" name="Content Placeholder 5"/>
          <p:cNvSpPr>
            <a:spLocks noGrp="1"/>
          </p:cNvSpPr>
          <p:nvPr>
            <p:ph sz="quarter" idx="4"/>
          </p:nvPr>
        </p:nvSpPr>
        <p:spPr>
          <a:xfrm>
            <a:off x="4629150" y="2505075"/>
            <a:ext cx="3887391" cy="3684588"/>
          </a:xfrm>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7" name="Date Placeholder 6"/>
          <p:cNvSpPr>
            <a:spLocks noGrp="1"/>
          </p:cNvSpPr>
          <p:nvPr>
            <p:ph type="dt" sz="half" idx="10"/>
          </p:nvPr>
        </p:nvSpPr>
        <p:spPr/>
        <p:txBody>
          <a:bodyPr/>
          <a:lstStyle/>
          <a:p>
            <a:fld id="{AC98F723-10BC-468C-8421-76D8D0BE1EFE}" type="datetimeFigureOut">
              <a:rPr lang="tr-TR" smtClean="0"/>
              <a:t>25.12.2023</a:t>
            </a:fld>
            <a:endParaRPr lang="tr-TR"/>
          </a:p>
        </p:txBody>
      </p:sp>
      <p:sp>
        <p:nvSpPr>
          <p:cNvPr id="8" name="Footer Placeholder 7"/>
          <p:cNvSpPr>
            <a:spLocks noGrp="1"/>
          </p:cNvSpPr>
          <p:nvPr>
            <p:ph type="ftr" sz="quarter" idx="11"/>
          </p:nvPr>
        </p:nvSpPr>
        <p:spPr/>
        <p:txBody>
          <a:bodyPr/>
          <a:lstStyle/>
          <a:p>
            <a:endParaRPr lang="tr-TR"/>
          </a:p>
        </p:txBody>
      </p:sp>
      <p:sp>
        <p:nvSpPr>
          <p:cNvPr id="9" name="Slide Number Placeholder 8"/>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17638313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 için tıklatın</a:t>
            </a:r>
            <a:endParaRPr lang="en-US" dirty="0"/>
          </a:p>
        </p:txBody>
      </p:sp>
      <p:sp>
        <p:nvSpPr>
          <p:cNvPr id="3" name="Date Placeholder 2"/>
          <p:cNvSpPr>
            <a:spLocks noGrp="1"/>
          </p:cNvSpPr>
          <p:nvPr>
            <p:ph type="dt" sz="half" idx="10"/>
          </p:nvPr>
        </p:nvSpPr>
        <p:spPr/>
        <p:txBody>
          <a:bodyPr/>
          <a:lstStyle/>
          <a:p>
            <a:fld id="{AC98F723-10BC-468C-8421-76D8D0BE1EFE}" type="datetimeFigureOut">
              <a:rPr lang="tr-TR" smtClean="0"/>
              <a:t>25.12.2023</a:t>
            </a:fld>
            <a:endParaRPr lang="tr-TR"/>
          </a:p>
        </p:txBody>
      </p:sp>
      <p:sp>
        <p:nvSpPr>
          <p:cNvPr id="4" name="Footer Placeholder 3"/>
          <p:cNvSpPr>
            <a:spLocks noGrp="1"/>
          </p:cNvSpPr>
          <p:nvPr>
            <p:ph type="ftr" sz="quarter" idx="11"/>
          </p:nvPr>
        </p:nvSpPr>
        <p:spPr/>
        <p:txBody>
          <a:bodyPr/>
          <a:lstStyle/>
          <a:p>
            <a:endParaRPr lang="tr-TR"/>
          </a:p>
        </p:txBody>
      </p:sp>
      <p:sp>
        <p:nvSpPr>
          <p:cNvPr id="5" name="Slide Number Placeholder 4"/>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318467656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C98F723-10BC-468C-8421-76D8D0BE1EFE}" type="datetimeFigureOut">
              <a:rPr lang="tr-TR" smtClean="0"/>
              <a:t>25.12.2023</a:t>
            </a:fld>
            <a:endParaRPr lang="tr-TR"/>
          </a:p>
        </p:txBody>
      </p:sp>
      <p:sp>
        <p:nvSpPr>
          <p:cNvPr id="3" name="Footer Placeholder 2"/>
          <p:cNvSpPr>
            <a:spLocks noGrp="1"/>
          </p:cNvSpPr>
          <p:nvPr>
            <p:ph type="ftr" sz="quarter" idx="11"/>
          </p:nvPr>
        </p:nvSpPr>
        <p:spPr/>
        <p:txBody>
          <a:bodyPr/>
          <a:lstStyle/>
          <a:p>
            <a:endParaRPr lang="tr-TR"/>
          </a:p>
        </p:txBody>
      </p:sp>
      <p:sp>
        <p:nvSpPr>
          <p:cNvPr id="4" name="Slide Number Placeholder 3"/>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284585666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tr-TR"/>
              <a:t>Asıl başlık stili için tıklatın</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a:t>
            </a:r>
          </a:p>
        </p:txBody>
      </p:sp>
      <p:sp>
        <p:nvSpPr>
          <p:cNvPr id="5" name="Date Placeholder 4"/>
          <p:cNvSpPr>
            <a:spLocks noGrp="1"/>
          </p:cNvSpPr>
          <p:nvPr>
            <p:ph type="dt" sz="half" idx="10"/>
          </p:nvPr>
        </p:nvSpPr>
        <p:spPr/>
        <p:txBody>
          <a:bodyPr/>
          <a:lstStyle/>
          <a:p>
            <a:fld id="{AC98F723-10BC-468C-8421-76D8D0BE1EFE}" type="datetimeFigureOut">
              <a:rPr lang="tr-TR" smtClean="0"/>
              <a:t>25.12.2023</a:t>
            </a:fld>
            <a:endParaRPr lang="tr-TR"/>
          </a:p>
        </p:txBody>
      </p:sp>
      <p:sp>
        <p:nvSpPr>
          <p:cNvPr id="6" name="Footer Placeholder 5"/>
          <p:cNvSpPr>
            <a:spLocks noGrp="1"/>
          </p:cNvSpPr>
          <p:nvPr>
            <p:ph type="ftr" sz="quarter" idx="11"/>
          </p:nvPr>
        </p:nvSpPr>
        <p:spPr/>
        <p:txBody>
          <a:bodyPr/>
          <a:lstStyle/>
          <a:p>
            <a:endParaRPr lang="tr-TR"/>
          </a:p>
        </p:txBody>
      </p:sp>
      <p:sp>
        <p:nvSpPr>
          <p:cNvPr id="7" name="Slide Number Placeholder 6"/>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161407632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tr-TR"/>
              <a:t>Asıl başlık stili için tıklatın</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tr-TR"/>
              <a:t>Resim eklemek için simgeyi tıklatın</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a:t>
            </a:r>
          </a:p>
        </p:txBody>
      </p:sp>
      <p:sp>
        <p:nvSpPr>
          <p:cNvPr id="5" name="Date Placeholder 4"/>
          <p:cNvSpPr>
            <a:spLocks noGrp="1"/>
          </p:cNvSpPr>
          <p:nvPr>
            <p:ph type="dt" sz="half" idx="10"/>
          </p:nvPr>
        </p:nvSpPr>
        <p:spPr/>
        <p:txBody>
          <a:bodyPr/>
          <a:lstStyle/>
          <a:p>
            <a:fld id="{AC98F723-10BC-468C-8421-76D8D0BE1EFE}" type="datetimeFigureOut">
              <a:rPr lang="tr-TR" smtClean="0"/>
              <a:t>25.12.2023</a:t>
            </a:fld>
            <a:endParaRPr lang="tr-TR"/>
          </a:p>
        </p:txBody>
      </p:sp>
      <p:sp>
        <p:nvSpPr>
          <p:cNvPr id="6" name="Footer Placeholder 5"/>
          <p:cNvSpPr>
            <a:spLocks noGrp="1"/>
          </p:cNvSpPr>
          <p:nvPr>
            <p:ph type="ftr" sz="quarter" idx="11"/>
          </p:nvPr>
        </p:nvSpPr>
        <p:spPr/>
        <p:txBody>
          <a:bodyPr/>
          <a:lstStyle/>
          <a:p>
            <a:endParaRPr lang="tr-TR"/>
          </a:p>
        </p:txBody>
      </p:sp>
      <p:sp>
        <p:nvSpPr>
          <p:cNvPr id="7" name="Slide Number Placeholder 6"/>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30767340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 için tıklatın</a:t>
            </a:r>
            <a:endParaRPr lang="en-US" dirty="0"/>
          </a:p>
        </p:txBody>
      </p:sp>
      <p:sp>
        <p:nvSpPr>
          <p:cNvPr id="3" name="Vertical Text Placeholder 2"/>
          <p:cNvSpPr>
            <a:spLocks noGrp="1"/>
          </p:cNvSpPr>
          <p:nvPr>
            <p:ph type="body" orient="vert" idx="1"/>
          </p:nvPr>
        </p:nvSpPr>
        <p:spPr/>
        <p:txBody>
          <a:bodyPr vert="eaVert"/>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AC98F723-10BC-468C-8421-76D8D0BE1EFE}" type="datetimeFigureOut">
              <a:rPr lang="tr-TR" smtClean="0"/>
              <a:t>25.12.2023</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39680161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tr-TR"/>
              <a:t>Asıl başlık stili için tıklatın</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AC98F723-10BC-468C-8421-76D8D0BE1EFE}" type="datetimeFigureOut">
              <a:rPr lang="tr-TR" smtClean="0"/>
              <a:t>25.12.2023</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CBAB30B3-58F5-488D-B58B-B14D72A524AF}" type="slidenum">
              <a:rPr lang="tr-TR" smtClean="0"/>
              <a:t>‹#›</a:t>
            </a:fld>
            <a:endParaRPr lang="tr-TR"/>
          </a:p>
        </p:txBody>
      </p:sp>
    </p:spTree>
    <p:extLst>
      <p:ext uri="{BB962C8B-B14F-4D97-AF65-F5344CB8AC3E}">
        <p14:creationId xmlns:p14="http://schemas.microsoft.com/office/powerpoint/2010/main" val="83515888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p:cNvSpPr>
            <a:spLocks noGrp="1"/>
          </p:cNvSpPr>
          <p:nvPr>
            <p:ph type="title"/>
          </p:nvPr>
        </p:nvSpPr>
        <p:spPr>
          <a:noFill/>
          <a:ln w="9525">
            <a:noFill/>
            <a:miter lim="800000"/>
            <a:headEnd/>
            <a:tailEnd/>
          </a:ln>
          <a:effectLst/>
        </p:spPr>
        <p:txBody>
          <a:bodyPr/>
          <a:lstStyle>
            <a:lvl1pPr>
              <a:defRPr lang="en-US" sz="3200" b="1" dirty="0" smtClean="0">
                <a:solidFill>
                  <a:schemeClr val="tx2"/>
                </a:solidFill>
                <a:effectLst>
                  <a:outerShdw blurRad="38100" dist="38100" dir="2700000" algn="tl">
                    <a:srgbClr val="000000"/>
                  </a:outerShdw>
                </a:effectLst>
                <a:latin typeface="+mj-lt"/>
                <a:ea typeface="+mj-ea"/>
                <a:cs typeface="+mj-cs"/>
              </a:defRPr>
            </a:lvl1pPr>
          </a:lstStyle>
          <a:p>
            <a:pPr lvl="0"/>
            <a:r>
              <a:rPr lang="en-US"/>
              <a:t>Click to edit Master title style</a:t>
            </a:r>
            <a:endParaRPr lang="en-US" dirty="0"/>
          </a:p>
        </p:txBody>
      </p:sp>
      <p:sp>
        <p:nvSpPr>
          <p:cNvPr id="9" name="Text Placeholder 8"/>
          <p:cNvSpPr>
            <a:spLocks noGrp="1"/>
          </p:cNvSpPr>
          <p:nvPr>
            <p:ph type="body" sz="quarter" idx="11"/>
          </p:nvPr>
        </p:nvSpPr>
        <p:spPr>
          <a:xfrm>
            <a:off x="0" y="6043612"/>
            <a:ext cx="8636000" cy="541338"/>
          </a:xfrm>
          <a:noFill/>
          <a:ln w="9525">
            <a:noFill/>
            <a:miter lim="800000"/>
            <a:headEnd/>
            <a:tailEnd/>
          </a:ln>
          <a:effectLst/>
        </p:spPr>
        <p:txBody>
          <a:bodyPr anchor="b"/>
          <a:lstStyle>
            <a:lvl1pPr marL="0" indent="0" algn="l" rtl="0" eaLnBrk="1" fontAlgn="base" hangingPunct="1">
              <a:spcBef>
                <a:spcPts val="600"/>
              </a:spcBef>
              <a:spcAft>
                <a:spcPct val="0"/>
              </a:spcAft>
              <a:buClr>
                <a:schemeClr val="tx2"/>
              </a:buClr>
              <a:buNone/>
              <a:defRPr lang="en-US" sz="1000" smtClean="0">
                <a:solidFill>
                  <a:schemeClr val="tx1"/>
                </a:solidFill>
                <a:effectLst>
                  <a:outerShdw blurRad="38100" dist="38100" dir="2700000" algn="tl">
                    <a:srgbClr val="000000"/>
                  </a:outerShdw>
                </a:effectLst>
                <a:latin typeface="+mn-lt"/>
                <a:ea typeface="+mn-ea"/>
                <a:cs typeface="+mn-cs"/>
              </a:defRPr>
            </a:lvl1pPr>
            <a:lvl2pPr marL="0" indent="0" algn="l" rtl="0" eaLnBrk="1" fontAlgn="base" hangingPunct="1">
              <a:spcBef>
                <a:spcPts val="600"/>
              </a:spcBef>
              <a:spcAft>
                <a:spcPct val="0"/>
              </a:spcAft>
              <a:buClr>
                <a:schemeClr val="tx2"/>
              </a:buClr>
              <a:buNone/>
              <a:defRPr lang="en-US" sz="1000" smtClean="0">
                <a:solidFill>
                  <a:schemeClr val="tx1"/>
                </a:solidFill>
                <a:effectLst>
                  <a:outerShdw blurRad="38100" dist="38100" dir="2700000" algn="tl">
                    <a:srgbClr val="000000"/>
                  </a:outerShdw>
                </a:effectLst>
                <a:latin typeface="+mn-lt"/>
                <a:ea typeface="+mn-ea"/>
                <a:cs typeface="+mn-cs"/>
              </a:defRPr>
            </a:lvl2pPr>
            <a:lvl3pPr marL="0" indent="0" algn="l" rtl="0" eaLnBrk="1" fontAlgn="base" hangingPunct="1">
              <a:spcBef>
                <a:spcPts val="600"/>
              </a:spcBef>
              <a:spcAft>
                <a:spcPct val="0"/>
              </a:spcAft>
              <a:buClr>
                <a:schemeClr val="tx2"/>
              </a:buClr>
              <a:buNone/>
              <a:defRPr lang="en-US" sz="1600" smtClean="0">
                <a:solidFill>
                  <a:schemeClr val="tx1"/>
                </a:solidFill>
                <a:effectLst>
                  <a:outerShdw blurRad="38100" dist="38100" dir="2700000" algn="tl">
                    <a:srgbClr val="000000"/>
                  </a:outerShdw>
                </a:effectLst>
                <a:latin typeface="+mn-lt"/>
                <a:ea typeface="+mn-ea"/>
                <a:cs typeface="+mn-cs"/>
              </a:defRPr>
            </a:lvl3pPr>
            <a:lvl4pPr marL="0" indent="0" algn="l" rtl="0" eaLnBrk="1" fontAlgn="base" hangingPunct="1">
              <a:spcBef>
                <a:spcPts val="600"/>
              </a:spcBef>
              <a:spcAft>
                <a:spcPct val="0"/>
              </a:spcAft>
              <a:buClr>
                <a:schemeClr val="tx2"/>
              </a:buClr>
              <a:buNone/>
              <a:defRPr lang="en-US" sz="1600" smtClean="0">
                <a:solidFill>
                  <a:schemeClr val="tx1"/>
                </a:solidFill>
                <a:effectLst>
                  <a:outerShdw blurRad="38100" dist="38100" dir="2700000" algn="tl">
                    <a:srgbClr val="000000"/>
                  </a:outerShdw>
                </a:effectLst>
                <a:latin typeface="+mn-lt"/>
                <a:ea typeface="+mn-ea"/>
                <a:cs typeface="+mn-cs"/>
              </a:defRPr>
            </a:lvl4pPr>
            <a:lvl5pPr marL="0" indent="0" algn="l" rtl="0" eaLnBrk="1" fontAlgn="base" hangingPunct="1">
              <a:spcBef>
                <a:spcPts val="600"/>
              </a:spcBef>
              <a:spcAft>
                <a:spcPct val="0"/>
              </a:spcAft>
              <a:buClr>
                <a:schemeClr val="tx2"/>
              </a:buClr>
              <a:buNone/>
              <a:defRPr lang="en-US" sz="1600" dirty="0" smtClean="0">
                <a:solidFill>
                  <a:schemeClr val="tx1"/>
                </a:solidFill>
                <a:effectLst>
                  <a:outerShdw blurRad="38100" dist="38100" dir="2700000" algn="tl">
                    <a:srgbClr val="000000"/>
                  </a:outerShdw>
                </a:effectLst>
                <a:latin typeface="+mn-lt"/>
                <a:ea typeface="+mn-ea"/>
                <a:cs typeface="+mn-cs"/>
              </a:defRPr>
            </a:lvl5pPr>
          </a:lstStyle>
          <a:p>
            <a:pPr lvl="0"/>
            <a:r>
              <a:rPr lang="en-US" dirty="0"/>
              <a:t>Click to edit Master text styles</a:t>
            </a:r>
          </a:p>
        </p:txBody>
      </p:sp>
    </p:spTree>
    <p:extLst>
      <p:ext uri="{BB962C8B-B14F-4D97-AF65-F5344CB8AC3E}">
        <p14:creationId xmlns:p14="http://schemas.microsoft.com/office/powerpoint/2010/main" val="146269927"/>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pic>
        <p:nvPicPr>
          <p:cNvPr id="20" name="Pictur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 y="6268641"/>
            <a:ext cx="9143994" cy="589359"/>
          </a:xfrm>
          <a:prstGeom prst="rect">
            <a:avLst/>
          </a:prstGeom>
        </p:spPr>
      </p:pic>
      <p:pic>
        <p:nvPicPr>
          <p:cNvPr id="13" name="Picture 12" descr="arc.png"/>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0" y="0"/>
            <a:ext cx="9179738" cy="900545"/>
          </a:xfrm>
          <a:prstGeom prst="rect">
            <a:avLst/>
          </a:prstGeom>
        </p:spPr>
      </p:pic>
      <p:sp>
        <p:nvSpPr>
          <p:cNvPr id="17" name="Title 1"/>
          <p:cNvSpPr>
            <a:spLocks noGrp="1"/>
          </p:cNvSpPr>
          <p:nvPr>
            <p:ph type="title"/>
          </p:nvPr>
        </p:nvSpPr>
        <p:spPr>
          <a:xfrm>
            <a:off x="457200" y="1985131"/>
            <a:ext cx="8229600" cy="740833"/>
          </a:xfrm>
          <a:prstGeom prst="rect">
            <a:avLst/>
          </a:prstGeom>
        </p:spPr>
        <p:txBody>
          <a:bodyPr/>
          <a:lstStyle>
            <a:lvl1pPr>
              <a:defRPr sz="4000" b="0">
                <a:solidFill>
                  <a:schemeClr val="tx1">
                    <a:lumMod val="75000"/>
                    <a:lumOff val="25000"/>
                  </a:schemeClr>
                </a:solidFill>
                <a:latin typeface="Arial"/>
                <a:cs typeface="Arial"/>
              </a:defRPr>
            </a:lvl1pPr>
          </a:lstStyle>
          <a:p>
            <a:r>
              <a:rPr lang="en-US" dirty="0"/>
              <a:t>Click to edit Master title style</a:t>
            </a:r>
          </a:p>
        </p:txBody>
      </p:sp>
    </p:spTree>
    <p:extLst>
      <p:ext uri="{BB962C8B-B14F-4D97-AF65-F5344CB8AC3E}">
        <p14:creationId xmlns:p14="http://schemas.microsoft.com/office/powerpoint/2010/main" val="20508718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_Picture with Caption">
    <p:spTree>
      <p:nvGrpSpPr>
        <p:cNvPr id="1" name=""/>
        <p:cNvGrpSpPr/>
        <p:nvPr/>
      </p:nvGrpSpPr>
      <p:grpSpPr>
        <a:xfrm>
          <a:off x="0" y="0"/>
          <a:ext cx="0" cy="0"/>
          <a:chOff x="0" y="0"/>
          <a:chExt cx="0" cy="0"/>
        </a:xfrm>
      </p:grpSpPr>
      <p:pic>
        <p:nvPicPr>
          <p:cNvPr id="4" name="Picture 3" descr="arc2.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1545" y="-25401"/>
            <a:ext cx="9181958" cy="663540"/>
          </a:xfrm>
          <a:prstGeom prst="rect">
            <a:avLst/>
          </a:prstGeom>
        </p:spPr>
      </p:pic>
      <p:sp>
        <p:nvSpPr>
          <p:cNvPr id="8" name="Slide Number Placeholder 5"/>
          <p:cNvSpPr>
            <a:spLocks noGrp="1"/>
          </p:cNvSpPr>
          <p:nvPr>
            <p:ph type="sldNum" sz="quarter" idx="12"/>
          </p:nvPr>
        </p:nvSpPr>
        <p:spPr>
          <a:xfrm>
            <a:off x="8506278" y="6406700"/>
            <a:ext cx="372533" cy="272900"/>
          </a:xfrm>
          <a:prstGeom prst="rect">
            <a:avLst/>
          </a:prstGeom>
        </p:spPr>
        <p:txBody>
          <a:bodyPr/>
          <a:lstStyle>
            <a:lvl1pPr algn="ctr">
              <a:defRPr sz="1000" b="1" i="0">
                <a:solidFill>
                  <a:schemeClr val="tx1">
                    <a:lumMod val="50000"/>
                    <a:lumOff val="50000"/>
                  </a:schemeClr>
                </a:solidFill>
                <a:latin typeface="Arial"/>
                <a:cs typeface="Arial"/>
              </a:defRPr>
            </a:lvl1pPr>
          </a:lstStyle>
          <a:p>
            <a:fld id="{21B0D0A5-2547-DB42-80ED-9CD4D66D0643}" type="slidenum">
              <a:rPr lang="en-US" smtClean="0"/>
              <a:pPr/>
              <a:t>‹#›</a:t>
            </a:fld>
            <a:endParaRPr lang="en-US" dirty="0"/>
          </a:p>
        </p:txBody>
      </p:sp>
      <p:pic>
        <p:nvPicPr>
          <p:cNvPr id="5" name="Picture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0" y="5857964"/>
            <a:ext cx="9144000" cy="964406"/>
          </a:xfrm>
          <a:prstGeom prst="rect">
            <a:avLst/>
          </a:prstGeom>
        </p:spPr>
      </p:pic>
    </p:spTree>
    <p:extLst>
      <p:ext uri="{BB962C8B-B14F-4D97-AF65-F5344CB8AC3E}">
        <p14:creationId xmlns:p14="http://schemas.microsoft.com/office/powerpoint/2010/main" val="38765979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6">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tr-TR"/>
              <a:t>Asıl başlık stili için tıklatın</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C98F723-10BC-468C-8421-76D8D0BE1EFE}" type="datetimeFigureOut">
              <a:rPr lang="tr-TR" smtClean="0"/>
              <a:t>25.12.2023</a:t>
            </a:fld>
            <a:endParaRPr lang="tr-T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BAB30B3-58F5-488D-B58B-B14D72A524AF}" type="slidenum">
              <a:rPr lang="tr-TR" smtClean="0"/>
              <a:t>‹#›</a:t>
            </a:fld>
            <a:endParaRPr lang="tr-TR"/>
          </a:p>
        </p:txBody>
      </p:sp>
    </p:spTree>
    <p:extLst>
      <p:ext uri="{BB962C8B-B14F-4D97-AF65-F5344CB8AC3E}">
        <p14:creationId xmlns:p14="http://schemas.microsoft.com/office/powerpoint/2010/main" val="93932893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5.xml"/><Relationship Id="rId1" Type="http://schemas.openxmlformats.org/officeDocument/2006/relationships/slideLayout" Target="../slideLayouts/slideLayout6.xml"/><Relationship Id="rId4" Type="http://schemas.openxmlformats.org/officeDocument/2006/relationships/image" Target="../media/image10.emf"/></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13.png"/></Relationships>
</file>

<file path=ppt/slides/_rels/slide12.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7.xml"/><Relationship Id="rId1" Type="http://schemas.openxmlformats.org/officeDocument/2006/relationships/tags" Target="../tags/tag1.xml"/><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4.xml"/><Relationship Id="rId1" Type="http://schemas.openxmlformats.org/officeDocument/2006/relationships/slideLayout" Target="../slideLayouts/slideLayout14.xml"/><Relationship Id="rId5" Type="http://schemas.openxmlformats.org/officeDocument/2006/relationships/image" Target="../media/image19.png"/><Relationship Id="rId4" Type="http://schemas.openxmlformats.org/officeDocument/2006/relationships/image" Target="../media/image18.png"/></Relationships>
</file>

<file path=ppt/slides/_rels/slide2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5.xml"/><Relationship Id="rId1" Type="http://schemas.openxmlformats.org/officeDocument/2006/relationships/slideLayout" Target="../slideLayouts/slideLayout14.xml"/><Relationship Id="rId4" Type="http://schemas.openxmlformats.org/officeDocument/2006/relationships/image" Target="../media/image21.png"/></Relationships>
</file>

<file path=ppt/slides/_rels/slide2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6.xml"/><Relationship Id="rId1" Type="http://schemas.openxmlformats.org/officeDocument/2006/relationships/slideLayout" Target="../slideLayouts/slideLayout14.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14.xml"/><Relationship Id="rId5" Type="http://schemas.openxmlformats.org/officeDocument/2006/relationships/image" Target="../media/image29.png"/><Relationship Id="rId4" Type="http://schemas.openxmlformats.org/officeDocument/2006/relationships/image" Target="../media/image28.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7.xml"/><Relationship Id="rId1" Type="http://schemas.openxmlformats.org/officeDocument/2006/relationships/tags" Target="../tags/tag2.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7.xml"/><Relationship Id="rId1" Type="http://schemas.openxmlformats.org/officeDocument/2006/relationships/tags" Target="../tags/tag3.xml"/><Relationship Id="rId5" Type="http://schemas.openxmlformats.org/officeDocument/2006/relationships/image" Target="../media/image32.emf"/><Relationship Id="rId4" Type="http://schemas.openxmlformats.org/officeDocument/2006/relationships/oleObject" Target="../embeddings/oleObject1.bin"/></Relationships>
</file>

<file path=ppt/slides/_rels/slide35.xml.rels><?xml version="1.0" encoding="UTF-8" standalone="yes"?>
<Relationships xmlns="http://schemas.openxmlformats.org/package/2006/relationships"><Relationship Id="rId3" Type="http://schemas.openxmlformats.org/officeDocument/2006/relationships/image" Target="../media/image33.emf"/><Relationship Id="rId2" Type="http://schemas.openxmlformats.org/officeDocument/2006/relationships/oleObject" Target="../embeddings/oleObject2.bin"/><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21.xml"/><Relationship Id="rId1" Type="http://schemas.openxmlformats.org/officeDocument/2006/relationships/slideLayout" Target="../slideLayouts/slideLayout7.xml"/><Relationship Id="rId4" Type="http://schemas.openxmlformats.org/officeDocument/2006/relationships/image" Target="../media/image34.pn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7.xml"/><Relationship Id="rId1" Type="http://schemas.openxmlformats.org/officeDocument/2006/relationships/tags" Target="../tags/tag4.xml"/></Relationships>
</file>

<file path=ppt/slides/_rels/slide38.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oleObject" Target="../embeddings/oleObject4.bin"/><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oleObject" Target="../embeddings/oleObject5.bin"/><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oleObject" Target="../embeddings/oleObject6.bin"/><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38.tiff"/><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3" Type="http://schemas.openxmlformats.org/officeDocument/2006/relationships/image" Target="../media/image41.png"/><Relationship Id="rId7" Type="http://schemas.openxmlformats.org/officeDocument/2006/relationships/image" Target="../media/image47.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2.png"/></Relationships>
</file>

<file path=ppt/slides/_rels/slide46.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notesSlide" Target="../notesSlides/notesSlide23.xml"/><Relationship Id="rId1" Type="http://schemas.openxmlformats.org/officeDocument/2006/relationships/slideLayout" Target="../slideLayouts/slideLayout7.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image" Target="../media/image53.emf"/></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54.tiff"/><Relationship Id="rId2" Type="http://schemas.openxmlformats.org/officeDocument/2006/relationships/image" Target="../media/image38.tiff"/><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image" Target="../media/image56.tiff"/><Relationship Id="rId4" Type="http://schemas.openxmlformats.org/officeDocument/2006/relationships/image" Target="../media/image38.tiff"/></Relationships>
</file>

<file path=ppt/slides/_rels/slide56.xml.rels><?xml version="1.0" encoding="UTF-8" standalone="yes"?>
<Relationships xmlns="http://schemas.openxmlformats.org/package/2006/relationships"><Relationship Id="rId3" Type="http://schemas.openxmlformats.org/officeDocument/2006/relationships/image" Target="../media/image57.tiff"/><Relationship Id="rId2" Type="http://schemas.openxmlformats.org/officeDocument/2006/relationships/notesSlide" Target="../notesSlides/notesSlide26.xml"/><Relationship Id="rId1" Type="http://schemas.openxmlformats.org/officeDocument/2006/relationships/slideLayout" Target="../slideLayouts/slideLayout12.xml"/><Relationship Id="rId4" Type="http://schemas.openxmlformats.org/officeDocument/2006/relationships/image" Target="../media/image38.tiff"/></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Resim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1027" cy="6857999"/>
          </a:xfrm>
          <a:prstGeom prst="rect">
            <a:avLst/>
          </a:prstGeom>
        </p:spPr>
      </p:pic>
      <p:sp>
        <p:nvSpPr>
          <p:cNvPr id="2" name="Unvan 1"/>
          <p:cNvSpPr>
            <a:spLocks noGrp="1"/>
          </p:cNvSpPr>
          <p:nvPr>
            <p:ph type="ctrTitle"/>
          </p:nvPr>
        </p:nvSpPr>
        <p:spPr>
          <a:xfrm>
            <a:off x="149469" y="2171699"/>
            <a:ext cx="8809893" cy="1978270"/>
          </a:xfrm>
        </p:spPr>
        <p:txBody>
          <a:bodyPr anchor="ctr"/>
          <a:lstStyle/>
          <a:p>
            <a:r>
              <a:rPr lang="tr-TR" dirty="0">
                <a:solidFill>
                  <a:srgbClr val="340990"/>
                </a:solidFill>
              </a:rPr>
              <a:t>PNH</a:t>
            </a:r>
          </a:p>
        </p:txBody>
      </p:sp>
      <p:sp>
        <p:nvSpPr>
          <p:cNvPr id="3" name="Alt Başlık 2"/>
          <p:cNvSpPr>
            <a:spLocks noGrp="1"/>
          </p:cNvSpPr>
          <p:nvPr>
            <p:ph type="subTitle" idx="1"/>
          </p:nvPr>
        </p:nvSpPr>
        <p:spPr>
          <a:xfrm>
            <a:off x="149470" y="4563208"/>
            <a:ext cx="8809892" cy="905607"/>
          </a:xfrm>
        </p:spPr>
        <p:txBody>
          <a:bodyPr/>
          <a:lstStyle/>
          <a:p>
            <a:pPr algn="r"/>
            <a:r>
              <a:rPr lang="tr-TR" dirty="0">
                <a:solidFill>
                  <a:srgbClr val="340990"/>
                </a:solidFill>
              </a:rPr>
              <a:t>Dr. Fahri ŞAHİN</a:t>
            </a:r>
          </a:p>
        </p:txBody>
      </p:sp>
    </p:spTree>
    <p:extLst>
      <p:ext uri="{BB962C8B-B14F-4D97-AF65-F5344CB8AC3E}">
        <p14:creationId xmlns:p14="http://schemas.microsoft.com/office/powerpoint/2010/main" val="156198286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314" name="Rectangle 2">
            <a:extLst>
              <a:ext uri="{FF2B5EF4-FFF2-40B4-BE49-F238E27FC236}">
                <a16:creationId xmlns:a16="http://schemas.microsoft.com/office/drawing/2014/main" id="{DE1FF0DD-06CE-AD47-B994-51FDA6E38BEB}"/>
              </a:ext>
            </a:extLst>
          </p:cNvPr>
          <p:cNvSpPr>
            <a:spLocks noGrp="1" noChangeArrowheads="1"/>
          </p:cNvSpPr>
          <p:nvPr>
            <p:ph type="title"/>
          </p:nvPr>
        </p:nvSpPr>
        <p:spPr>
          <a:xfrm>
            <a:off x="227672" y="986391"/>
            <a:ext cx="7772400" cy="831850"/>
          </a:xfrm>
        </p:spPr>
        <p:txBody>
          <a:bodyPr>
            <a:normAutofit/>
          </a:bodyPr>
          <a:lstStyle/>
          <a:p>
            <a:r>
              <a:rPr lang="tr-TR" altLang="tr-TR" sz="3200" b="1" dirty="0">
                <a:solidFill>
                  <a:srgbClr val="340990"/>
                </a:solidFill>
                <a:ea typeface="ＭＳ Ｐゴシック" panose="020B0600070205080204" pitchFamily="34" charset="-128"/>
              </a:rPr>
              <a:t>Tanım</a:t>
            </a:r>
            <a:endParaRPr lang="en-US" altLang="tr-TR" sz="3200" b="1" dirty="0">
              <a:solidFill>
                <a:srgbClr val="340990"/>
              </a:solidFill>
              <a:ea typeface="ＭＳ Ｐゴシック" panose="020B0600070205080204" pitchFamily="34" charset="-128"/>
            </a:endParaRPr>
          </a:p>
        </p:txBody>
      </p:sp>
      <p:sp>
        <p:nvSpPr>
          <p:cNvPr id="7170" name="Rectangle 3">
            <a:extLst>
              <a:ext uri="{FF2B5EF4-FFF2-40B4-BE49-F238E27FC236}">
                <a16:creationId xmlns:a16="http://schemas.microsoft.com/office/drawing/2014/main" id="{66F22271-EABF-8C42-9007-9399D19B776A}"/>
              </a:ext>
            </a:extLst>
          </p:cNvPr>
          <p:cNvSpPr>
            <a:spLocks noGrp="1" noChangeArrowheads="1"/>
          </p:cNvSpPr>
          <p:nvPr>
            <p:ph type="body" idx="1"/>
          </p:nvPr>
        </p:nvSpPr>
        <p:spPr>
          <a:xfrm>
            <a:off x="0" y="2424702"/>
            <a:ext cx="8562975" cy="4741024"/>
          </a:xfrm>
        </p:spPr>
        <p:txBody>
          <a:bodyPr>
            <a:normAutofit/>
          </a:bodyPr>
          <a:lstStyle/>
          <a:p>
            <a:pPr>
              <a:lnSpc>
                <a:spcPct val="150000"/>
              </a:lnSpc>
              <a:buSzPct val="105000"/>
              <a:buFont typeface="Wingdings" pitchFamily="2" charset="2"/>
              <a:buNone/>
            </a:pPr>
            <a:r>
              <a:rPr lang="tr-TR" altLang="tr-TR" dirty="0">
                <a:solidFill>
                  <a:srgbClr val="000072"/>
                </a:solidFill>
                <a:ea typeface="ＭＳ Ｐゴシック" panose="020B0600070205080204" pitchFamily="34" charset="-128"/>
                <a:cs typeface="Times New Roman" panose="02020603050405020304" pitchFamily="18" charset="0"/>
              </a:rPr>
              <a:t>   </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PNH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edinsel</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olarak</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eritrosit</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membran</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proteinlerinde</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oluşan</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yetersizlikten</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000072"/>
                </a:solidFill>
                <a:latin typeface="Times New Roman" panose="02020603050405020304" pitchFamily="18" charset="0"/>
                <a:ea typeface="ＭＳ Ｐゴシック" panose="020B0600070205080204" pitchFamily="34" charset="-128"/>
                <a:cs typeface="Times New Roman" panose="02020603050405020304" pitchFamily="18" charset="0"/>
              </a:rPr>
              <a:t>dolayı</a:t>
            </a:r>
            <a:r>
              <a:rPr lang="en-US" altLang="tr-TR" dirty="0">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eritrositlerin</a:t>
            </a:r>
            <a:r>
              <a:rPr lang="en-US" altLang="tr-TR" dirty="0">
                <a:solidFill>
                  <a:srgbClr val="FF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komplemana</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aşırı</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duyarlılık</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kazanması</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sonucu</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gelişen</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intravasküler</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hemoliz</a:t>
            </a:r>
            <a:r>
              <a:rPr lang="en-US" altLang="tr-TR" dirty="0">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ile</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karekterize</a:t>
            </a:r>
            <a:r>
              <a:rPr lang="en-US" altLang="tr-TR" dirty="0">
                <a:solidFill>
                  <a:srgbClr val="34099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kronik</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bir</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hemolitik</a:t>
            </a:r>
            <a:r>
              <a:rPr lang="en-US"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 </a:t>
            </a:r>
            <a:r>
              <a:rPr lang="en-US" altLang="tr-TR" dirty="0" err="1">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rPr>
              <a:t>anemidir</a:t>
            </a:r>
            <a:endParaRPr lang="tr-TR" altLang="tr-TR" dirty="0">
              <a:solidFill>
                <a:srgbClr val="C00000"/>
              </a:solidFill>
              <a:latin typeface="Times New Roman" panose="02020603050405020304" pitchFamily="18" charset="0"/>
              <a:ea typeface="ＭＳ Ｐゴシック" panose="020B0600070205080204" pitchFamily="34" charset="-128"/>
              <a:cs typeface="Times New Roman" panose="02020603050405020304" pitchFamily="18" charset="0"/>
            </a:endParaRPr>
          </a:p>
        </p:txBody>
      </p:sp>
    </p:spTree>
    <p:extLst>
      <p:ext uri="{BB962C8B-B14F-4D97-AF65-F5344CB8AC3E}">
        <p14:creationId xmlns:p14="http://schemas.microsoft.com/office/powerpoint/2010/main" val="9254873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7170">
                                            <p:txEl>
                                              <p:pRg st="0" end="0"/>
                                            </p:txEl>
                                          </p:spTgt>
                                        </p:tgtEl>
                                        <p:attrNameLst>
                                          <p:attrName>style.visibility</p:attrName>
                                        </p:attrNameLst>
                                      </p:cBhvr>
                                      <p:to>
                                        <p:strVal val="visible"/>
                                      </p:to>
                                    </p:set>
                                    <p:animEffect transition="in" filter="diamond(in)">
                                      <p:cBhvr>
                                        <p:cTn id="7" dur="2000"/>
                                        <p:tgtEl>
                                          <p:spTgt spid="71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2">
            <a:extLst>
              <a:ext uri="{FF2B5EF4-FFF2-40B4-BE49-F238E27FC236}">
                <a16:creationId xmlns:a16="http://schemas.microsoft.com/office/drawing/2014/main" id="{65B42C40-0398-C045-B0B6-2BBDB43F2104}"/>
              </a:ext>
            </a:extLst>
          </p:cNvPr>
          <p:cNvSpPr>
            <a:spLocks noGrp="1" noChangeArrowheads="1"/>
          </p:cNvSpPr>
          <p:nvPr>
            <p:ph type="title" idx="4294967295"/>
          </p:nvPr>
        </p:nvSpPr>
        <p:spPr>
          <a:xfrm>
            <a:off x="190109" y="917753"/>
            <a:ext cx="8229600" cy="1371600"/>
          </a:xfrm>
        </p:spPr>
        <p:txBody>
          <a:bodyPr>
            <a:normAutofit/>
          </a:bodyPr>
          <a:lstStyle/>
          <a:p>
            <a:r>
              <a:rPr lang="en-US" altLang="tr-TR" sz="3200" b="1" dirty="0" err="1">
                <a:solidFill>
                  <a:srgbClr val="340990"/>
                </a:solidFill>
                <a:ea typeface="ＭＳ Ｐゴシック" panose="020B0600070205080204" pitchFamily="34" charset="-128"/>
              </a:rPr>
              <a:t>Paroksismal</a:t>
            </a:r>
            <a:r>
              <a:rPr lang="en-US" altLang="tr-TR" sz="3200" b="1" dirty="0">
                <a:solidFill>
                  <a:srgbClr val="340990"/>
                </a:solidFill>
                <a:ea typeface="ＭＳ Ｐゴシック" panose="020B0600070205080204" pitchFamily="34" charset="-128"/>
              </a:rPr>
              <a:t> </a:t>
            </a:r>
            <a:r>
              <a:rPr lang="en-US" altLang="tr-TR" sz="3200" b="1" dirty="0" err="1">
                <a:solidFill>
                  <a:srgbClr val="340990"/>
                </a:solidFill>
                <a:ea typeface="ＭＳ Ｐゴシック" panose="020B0600070205080204" pitchFamily="34" charset="-128"/>
              </a:rPr>
              <a:t>Nokturnal</a:t>
            </a:r>
            <a:r>
              <a:rPr lang="en-US" altLang="tr-TR" sz="3200" b="1" dirty="0">
                <a:solidFill>
                  <a:srgbClr val="340990"/>
                </a:solidFill>
                <a:ea typeface="ＭＳ Ｐゴシック" panose="020B0600070205080204" pitchFamily="34" charset="-128"/>
              </a:rPr>
              <a:t> </a:t>
            </a:r>
            <a:r>
              <a:rPr lang="en-US" altLang="tr-TR" sz="3200" b="1" dirty="0" err="1">
                <a:solidFill>
                  <a:srgbClr val="340990"/>
                </a:solidFill>
                <a:ea typeface="ＭＳ Ｐゴシック" panose="020B0600070205080204" pitchFamily="34" charset="-128"/>
              </a:rPr>
              <a:t>Hemoglobinüri</a:t>
            </a:r>
            <a:endParaRPr lang="en-US" altLang="tr-TR" sz="3200" b="1" dirty="0">
              <a:solidFill>
                <a:srgbClr val="340990"/>
              </a:solidFill>
              <a:ea typeface="ＭＳ Ｐゴシック" panose="020B0600070205080204" pitchFamily="34" charset="-128"/>
            </a:endParaRPr>
          </a:p>
        </p:txBody>
      </p:sp>
      <p:sp>
        <p:nvSpPr>
          <p:cNvPr id="52226" name="Rectangle 3">
            <a:extLst>
              <a:ext uri="{FF2B5EF4-FFF2-40B4-BE49-F238E27FC236}">
                <a16:creationId xmlns:a16="http://schemas.microsoft.com/office/drawing/2014/main" id="{DB257C4A-337A-D24E-9B22-A5CDCC9CAA76}"/>
              </a:ext>
            </a:extLst>
          </p:cNvPr>
          <p:cNvSpPr>
            <a:spLocks noGrp="1" noChangeArrowheads="1"/>
          </p:cNvSpPr>
          <p:nvPr>
            <p:ph type="body" idx="4294967295"/>
          </p:nvPr>
        </p:nvSpPr>
        <p:spPr>
          <a:xfrm>
            <a:off x="107950" y="2435350"/>
            <a:ext cx="8578850" cy="3985998"/>
          </a:xfrm>
        </p:spPr>
        <p:txBody>
          <a:bodyPr/>
          <a:lstStyle/>
          <a:p>
            <a:pPr eaLnBrk="1" hangingPunct="1"/>
            <a:r>
              <a:rPr lang="tr-TR" altLang="tr-TR" sz="2800" dirty="0" err="1">
                <a:solidFill>
                  <a:srgbClr val="FF0000"/>
                </a:solidFill>
                <a:ea typeface="ＭＳ Ｐゴシック" panose="020B0600070205080204" pitchFamily="34" charset="-128"/>
              </a:rPr>
              <a:t>Paroksismal</a:t>
            </a:r>
            <a:r>
              <a:rPr lang="tr-TR" altLang="tr-TR" sz="2800" dirty="0">
                <a:solidFill>
                  <a:srgbClr val="FF0000"/>
                </a:solidFill>
                <a:ea typeface="ＭＳ Ｐゴシック" panose="020B0600070205080204" pitchFamily="34" charset="-128"/>
              </a:rPr>
              <a:t> </a:t>
            </a:r>
            <a:r>
              <a:rPr lang="tr-TR" altLang="tr-TR" sz="2800" dirty="0">
                <a:solidFill>
                  <a:srgbClr val="340990"/>
                </a:solidFill>
                <a:ea typeface="ＭＳ Ｐゴシック" panose="020B0600070205080204" pitchFamily="34" charset="-128"/>
              </a:rPr>
              <a:t>değildir </a:t>
            </a:r>
            <a:endParaRPr lang="en-US" altLang="tr-TR" sz="2800" dirty="0">
              <a:solidFill>
                <a:srgbClr val="340990"/>
              </a:solidFill>
              <a:ea typeface="ＭＳ Ｐゴシック" panose="020B0600070205080204" pitchFamily="34" charset="-128"/>
            </a:endParaRPr>
          </a:p>
          <a:p>
            <a:pPr lvl="1" eaLnBrk="1" hangingPunct="1"/>
            <a:r>
              <a:rPr lang="tr-TR" altLang="tr-TR" dirty="0">
                <a:solidFill>
                  <a:srgbClr val="340990"/>
                </a:solidFill>
                <a:ea typeface="ＭＳ Ｐゴシック" panose="020B0600070205080204" pitchFamily="34" charset="-128"/>
              </a:rPr>
              <a:t>Semptom bulunmasa bile, </a:t>
            </a:r>
            <a:r>
              <a:rPr lang="tr-TR" altLang="tr-TR" dirty="0" err="1">
                <a:solidFill>
                  <a:srgbClr val="340990"/>
                </a:solidFill>
                <a:ea typeface="ＭＳ Ｐゴシック" panose="020B0600070205080204" pitchFamily="34" charset="-128"/>
              </a:rPr>
              <a:t>hemolizin</a:t>
            </a:r>
            <a:r>
              <a:rPr lang="tr-TR" altLang="tr-TR" dirty="0">
                <a:solidFill>
                  <a:srgbClr val="340990"/>
                </a:solidFill>
                <a:ea typeface="ＭＳ Ｐゴシック" panose="020B0600070205080204" pitchFamily="34" charset="-128"/>
              </a:rPr>
              <a:t> yıkıcı ilerleyişi devam eder</a:t>
            </a:r>
            <a:endParaRPr lang="en-US" altLang="tr-TR" dirty="0">
              <a:solidFill>
                <a:srgbClr val="340990"/>
              </a:solidFill>
              <a:ea typeface="ＭＳ Ｐゴシック" panose="020B0600070205080204" pitchFamily="34" charset="-128"/>
            </a:endParaRPr>
          </a:p>
          <a:p>
            <a:pPr eaLnBrk="1" hangingPunct="1"/>
            <a:r>
              <a:rPr lang="tr-TR" altLang="tr-TR" sz="2800" dirty="0" err="1">
                <a:solidFill>
                  <a:srgbClr val="FF0000"/>
                </a:solidFill>
                <a:ea typeface="ＭＳ Ｐゴシック" panose="020B0600070205080204" pitchFamily="34" charset="-128"/>
              </a:rPr>
              <a:t>Noktürnal</a:t>
            </a:r>
            <a:r>
              <a:rPr lang="tr-TR" altLang="tr-TR" sz="2800" dirty="0">
                <a:solidFill>
                  <a:schemeClr val="tx2"/>
                </a:solidFill>
                <a:ea typeface="ＭＳ Ｐゴシック" panose="020B0600070205080204" pitchFamily="34" charset="-128"/>
              </a:rPr>
              <a:t> </a:t>
            </a:r>
            <a:r>
              <a:rPr lang="tr-TR" altLang="tr-TR" sz="2800" dirty="0">
                <a:solidFill>
                  <a:srgbClr val="340990"/>
                </a:solidFill>
                <a:ea typeface="ＭＳ Ｐゴシック" panose="020B0600070205080204" pitchFamily="34" charset="-128"/>
              </a:rPr>
              <a:t>değildir</a:t>
            </a:r>
            <a:endParaRPr lang="en-US" altLang="tr-TR" sz="2800" dirty="0">
              <a:solidFill>
                <a:srgbClr val="340990"/>
              </a:solidFill>
              <a:ea typeface="ＭＳ Ｐゴシック" panose="020B0600070205080204" pitchFamily="34" charset="-128"/>
            </a:endParaRPr>
          </a:p>
          <a:p>
            <a:pPr lvl="1" eaLnBrk="1" hangingPunct="1"/>
            <a:r>
              <a:rPr lang="tr-TR" altLang="tr-TR" dirty="0" err="1">
                <a:solidFill>
                  <a:srgbClr val="340990"/>
                </a:solidFill>
                <a:ea typeface="ＭＳ Ｐゴシック" panose="020B0600070205080204" pitchFamily="34" charset="-128"/>
              </a:rPr>
              <a:t>PNH</a:t>
            </a:r>
            <a:r>
              <a:rPr lang="tr-TR" altLang="en-US" dirty="0" err="1">
                <a:solidFill>
                  <a:srgbClr val="340990"/>
                </a:solidFill>
                <a:ea typeface="ＭＳ Ｐゴシック" panose="020B0600070205080204" pitchFamily="34" charset="-128"/>
              </a:rPr>
              <a:t>’</a:t>
            </a:r>
            <a:r>
              <a:rPr lang="tr-TR" altLang="tr-TR" dirty="0" err="1">
                <a:solidFill>
                  <a:srgbClr val="340990"/>
                </a:solidFill>
                <a:ea typeface="ＭＳ Ｐゴシック" panose="020B0600070205080204" pitchFamily="34" charset="-128"/>
              </a:rPr>
              <a:t>daki</a:t>
            </a:r>
            <a:r>
              <a:rPr lang="tr-TR" altLang="tr-TR" dirty="0">
                <a:solidFill>
                  <a:srgbClr val="340990"/>
                </a:solidFill>
                <a:ea typeface="ＭＳ Ｐゴシック" panose="020B0600070205080204" pitchFamily="34" charset="-128"/>
              </a:rPr>
              <a:t> </a:t>
            </a:r>
            <a:r>
              <a:rPr lang="tr-TR" altLang="tr-TR" dirty="0" err="1">
                <a:solidFill>
                  <a:srgbClr val="340990"/>
                </a:solidFill>
                <a:ea typeface="ＭＳ Ｐゴシック" panose="020B0600070205080204" pitchFamily="34" charset="-128"/>
              </a:rPr>
              <a:t>hemolizin</a:t>
            </a:r>
            <a:r>
              <a:rPr lang="tr-TR" altLang="tr-TR" dirty="0">
                <a:solidFill>
                  <a:srgbClr val="340990"/>
                </a:solidFill>
                <a:ea typeface="ＭＳ Ｐゴシック" panose="020B0600070205080204" pitchFamily="34" charset="-128"/>
              </a:rPr>
              <a:t> belirlenmesi zordur ve günün 24 saati sabit şekilde bulunur</a:t>
            </a:r>
            <a:endParaRPr lang="en-US" altLang="tr-TR" dirty="0">
              <a:solidFill>
                <a:srgbClr val="340990"/>
              </a:solidFill>
              <a:ea typeface="ＭＳ Ｐゴシック" panose="020B0600070205080204" pitchFamily="34" charset="-128"/>
            </a:endParaRPr>
          </a:p>
          <a:p>
            <a:pPr eaLnBrk="1" hangingPunct="1"/>
            <a:r>
              <a:rPr lang="en-US" altLang="tr-TR" sz="2800" dirty="0">
                <a:solidFill>
                  <a:srgbClr val="FF0000"/>
                </a:solidFill>
                <a:ea typeface="ＭＳ Ｐゴシック" panose="020B0600070205080204" pitchFamily="34" charset="-128"/>
              </a:rPr>
              <a:t>Hemoglobin</a:t>
            </a:r>
            <a:r>
              <a:rPr lang="tr-TR" altLang="tr-TR" sz="2800" dirty="0" err="1">
                <a:solidFill>
                  <a:srgbClr val="FF0000"/>
                </a:solidFill>
                <a:ea typeface="ＭＳ Ｐゴシック" panose="020B0600070205080204" pitchFamily="34" charset="-128"/>
              </a:rPr>
              <a:t>üri</a:t>
            </a:r>
            <a:r>
              <a:rPr lang="tr-TR" altLang="tr-TR" sz="2800" dirty="0">
                <a:solidFill>
                  <a:schemeClr val="tx2"/>
                </a:solidFill>
                <a:ea typeface="ＭＳ Ｐゴシック" panose="020B0600070205080204" pitchFamily="34" charset="-128"/>
              </a:rPr>
              <a:t> </a:t>
            </a:r>
            <a:r>
              <a:rPr lang="tr-TR" altLang="tr-TR" sz="2800" dirty="0">
                <a:solidFill>
                  <a:srgbClr val="340990"/>
                </a:solidFill>
                <a:ea typeface="ＭＳ Ｐゴシック" panose="020B0600070205080204" pitchFamily="34" charset="-128"/>
              </a:rPr>
              <a:t>daha düşük yaygınlıkta görülen bulgudur</a:t>
            </a:r>
            <a:endParaRPr lang="en-US" altLang="tr-TR" sz="2800" dirty="0">
              <a:solidFill>
                <a:srgbClr val="340990"/>
              </a:solidFill>
              <a:ea typeface="ＭＳ Ｐゴシック" panose="020B0600070205080204" pitchFamily="34" charset="-128"/>
            </a:endParaRPr>
          </a:p>
          <a:p>
            <a:pPr lvl="1" eaLnBrk="1" hangingPunct="1"/>
            <a:r>
              <a:rPr lang="tr-TR" altLang="tr-TR" dirty="0">
                <a:solidFill>
                  <a:srgbClr val="340990"/>
                </a:solidFill>
                <a:ea typeface="ＭＳ Ｐゴシック" panose="020B0600070205080204" pitchFamily="34" charset="-128"/>
              </a:rPr>
              <a:t>Hastaların ¾</a:t>
            </a:r>
            <a:r>
              <a:rPr lang="tr-TR" altLang="en-US" dirty="0">
                <a:solidFill>
                  <a:srgbClr val="340990"/>
                </a:solidFill>
                <a:ea typeface="ＭＳ Ｐゴシック" panose="020B0600070205080204" pitchFamily="34" charset="-128"/>
              </a:rPr>
              <a:t>’</a:t>
            </a:r>
            <a:r>
              <a:rPr lang="tr-TR" altLang="tr-TR" dirty="0">
                <a:solidFill>
                  <a:srgbClr val="340990"/>
                </a:solidFill>
                <a:ea typeface="ＭＳ Ｐゴシック" panose="020B0600070205080204" pitchFamily="34" charset="-128"/>
              </a:rPr>
              <a:t>ü </a:t>
            </a:r>
            <a:r>
              <a:rPr lang="tr-TR" altLang="tr-TR" dirty="0" err="1">
                <a:solidFill>
                  <a:srgbClr val="340990"/>
                </a:solidFill>
                <a:ea typeface="ＭＳ Ｐゴシック" panose="020B0600070205080204" pitchFamily="34" charset="-128"/>
              </a:rPr>
              <a:t>hemoglobinüri</a:t>
            </a:r>
            <a:r>
              <a:rPr lang="tr-TR" altLang="tr-TR" dirty="0">
                <a:solidFill>
                  <a:srgbClr val="340990"/>
                </a:solidFill>
                <a:ea typeface="ＭＳ Ｐゴシック" panose="020B0600070205080204" pitchFamily="34" charset="-128"/>
              </a:rPr>
              <a:t> olmadan gelir</a:t>
            </a:r>
            <a:endParaRPr lang="en-US" altLang="tr-TR" baseline="30000" dirty="0">
              <a:solidFill>
                <a:srgbClr val="340990"/>
              </a:solidFill>
              <a:ea typeface="ＭＳ Ｐゴシック" panose="020B0600070205080204" pitchFamily="34" charset="-128"/>
            </a:endParaRPr>
          </a:p>
        </p:txBody>
      </p:sp>
    </p:spTree>
    <p:extLst>
      <p:ext uri="{BB962C8B-B14F-4D97-AF65-F5344CB8AC3E}">
        <p14:creationId xmlns:p14="http://schemas.microsoft.com/office/powerpoint/2010/main" val="2832367231"/>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İçerik Yer Tutucusu 2">
            <a:extLst>
              <a:ext uri="{FF2B5EF4-FFF2-40B4-BE49-F238E27FC236}">
                <a16:creationId xmlns:a16="http://schemas.microsoft.com/office/drawing/2014/main" id="{B02E816E-F4FD-E14A-BE23-EE1B0938500F}"/>
              </a:ext>
            </a:extLst>
          </p:cNvPr>
          <p:cNvSpPr>
            <a:spLocks noGrp="1"/>
          </p:cNvSpPr>
          <p:nvPr>
            <p:ph sz="quarter" idx="1"/>
          </p:nvPr>
        </p:nvSpPr>
        <p:spPr>
          <a:xfrm>
            <a:off x="138739" y="2228673"/>
            <a:ext cx="8815152" cy="4679950"/>
          </a:xfrm>
        </p:spPr>
        <p:txBody>
          <a:bodyPr>
            <a:normAutofit/>
          </a:bodyPr>
          <a:lstStyle/>
          <a:p>
            <a:r>
              <a:rPr lang="tr-TR" altLang="tr-TR" sz="2500" dirty="0" err="1">
                <a:solidFill>
                  <a:srgbClr val="340990"/>
                </a:solidFill>
                <a:ea typeface="ＭＳ Ｐゴシック" panose="020B0600070205080204" pitchFamily="34" charset="-128"/>
              </a:rPr>
              <a:t>X</a:t>
            </a:r>
            <a:r>
              <a:rPr lang="tr-TR" altLang="en-US" sz="2500" dirty="0" err="1">
                <a:solidFill>
                  <a:srgbClr val="340990"/>
                </a:solidFill>
                <a:ea typeface="ＭＳ Ｐゴシック" panose="020B0600070205080204" pitchFamily="34" charset="-128"/>
              </a:rPr>
              <a:t>’</a:t>
            </a:r>
            <a:r>
              <a:rPr lang="tr-TR" altLang="tr-TR" sz="2500" dirty="0" err="1">
                <a:solidFill>
                  <a:srgbClr val="340990"/>
                </a:solidFill>
                <a:ea typeface="ＭＳ Ｐゴシック" panose="020B0600070205080204" pitchFamily="34" charset="-128"/>
              </a:rPr>
              <a:t>e</a:t>
            </a:r>
            <a:r>
              <a:rPr lang="tr-TR" altLang="tr-TR" sz="2500" dirty="0">
                <a:solidFill>
                  <a:srgbClr val="340990"/>
                </a:solidFill>
                <a:ea typeface="ＭＳ Ｐゴシック" panose="020B0600070205080204" pitchFamily="34" charset="-128"/>
              </a:rPr>
              <a:t> bağlı PIG-A geninde bir mutasyon</a:t>
            </a:r>
          </a:p>
          <a:p>
            <a:pPr>
              <a:buFont typeface="Wingdings" pitchFamily="2" charset="2"/>
              <a:buNone/>
            </a:pPr>
            <a:endParaRPr lang="tr-TR" altLang="tr-TR" sz="2500" dirty="0">
              <a:solidFill>
                <a:srgbClr val="340990"/>
              </a:solidFill>
              <a:ea typeface="ＭＳ Ｐゴシック" panose="020B0600070205080204" pitchFamily="34" charset="-128"/>
            </a:endParaRPr>
          </a:p>
          <a:p>
            <a:pPr>
              <a:buFont typeface="Wingdings" pitchFamily="2" charset="2"/>
              <a:buNone/>
            </a:pPr>
            <a:endParaRPr lang="tr-TR" altLang="tr-TR" sz="2500" dirty="0">
              <a:solidFill>
                <a:srgbClr val="340990"/>
              </a:solidFill>
              <a:ea typeface="ＭＳ Ｐゴシック" panose="020B0600070205080204" pitchFamily="34" charset="-128"/>
            </a:endParaRPr>
          </a:p>
          <a:p>
            <a:endParaRPr lang="tr-TR" altLang="tr-TR" sz="2500" dirty="0">
              <a:solidFill>
                <a:srgbClr val="340990"/>
              </a:solidFill>
              <a:ea typeface="ＭＳ Ｐゴシック" panose="020B0600070205080204" pitchFamily="34" charset="-128"/>
            </a:endParaRPr>
          </a:p>
          <a:p>
            <a:endParaRPr lang="tr-TR" altLang="tr-TR" sz="2500" dirty="0">
              <a:solidFill>
                <a:srgbClr val="340990"/>
              </a:solidFill>
              <a:ea typeface="ＭＳ Ｐゴシック" panose="020B0600070205080204" pitchFamily="34" charset="-128"/>
            </a:endParaRPr>
          </a:p>
          <a:p>
            <a:endParaRPr lang="tr-TR" altLang="tr-TR" sz="2500" dirty="0">
              <a:solidFill>
                <a:srgbClr val="340990"/>
              </a:solidFill>
              <a:ea typeface="ＭＳ Ｐゴシック" panose="020B0600070205080204" pitchFamily="34" charset="-128"/>
            </a:endParaRPr>
          </a:p>
          <a:p>
            <a:r>
              <a:rPr lang="tr-TR" altLang="tr-TR" sz="2500" dirty="0">
                <a:solidFill>
                  <a:srgbClr val="340990"/>
                </a:solidFill>
                <a:ea typeface="ＭＳ Ｐゴシック" panose="020B0600070205080204" pitchFamily="34" charset="-128"/>
              </a:rPr>
              <a:t>Hücre yüzey proteinleri GPI sentezinde </a:t>
            </a:r>
            <a:r>
              <a:rPr lang="tr-TR" altLang="tr-TR" sz="2500" dirty="0" err="1">
                <a:solidFill>
                  <a:srgbClr val="340990"/>
                </a:solidFill>
                <a:ea typeface="ＭＳ Ｐゴシック" panose="020B0600070205080204" pitchFamily="34" charset="-128"/>
              </a:rPr>
              <a:t>defekt</a:t>
            </a:r>
            <a:endParaRPr lang="tr-TR" altLang="tr-TR" sz="2500" dirty="0">
              <a:solidFill>
                <a:srgbClr val="340990"/>
              </a:solidFill>
              <a:ea typeface="ＭＳ Ｐゴシック" panose="020B0600070205080204" pitchFamily="34" charset="-128"/>
            </a:endParaRPr>
          </a:p>
          <a:p>
            <a:endParaRPr lang="tr-TR" altLang="tr-TR" sz="2500" dirty="0">
              <a:solidFill>
                <a:srgbClr val="340990"/>
              </a:solidFill>
              <a:ea typeface="ＭＳ Ｐゴシック" panose="020B0600070205080204" pitchFamily="34" charset="-128"/>
            </a:endParaRPr>
          </a:p>
          <a:p>
            <a:endParaRPr lang="tr-TR" altLang="tr-TR" sz="2500" dirty="0">
              <a:solidFill>
                <a:srgbClr val="340990"/>
              </a:solidFill>
              <a:ea typeface="ＭＳ Ｐゴシック" panose="020B0600070205080204" pitchFamily="34" charset="-128"/>
            </a:endParaRPr>
          </a:p>
          <a:p>
            <a:pPr>
              <a:buFont typeface="Arial" panose="020B0604020202020204" pitchFamily="34" charset="0"/>
              <a:buNone/>
            </a:pPr>
            <a:endParaRPr lang="tr-TR" altLang="tr-TR" sz="2500" dirty="0">
              <a:solidFill>
                <a:srgbClr val="340990"/>
              </a:solidFill>
              <a:ea typeface="ＭＳ Ｐゴシック" panose="020B0600070205080204" pitchFamily="34" charset="-128"/>
            </a:endParaRPr>
          </a:p>
        </p:txBody>
      </p:sp>
      <p:pic>
        <p:nvPicPr>
          <p:cNvPr id="16388" name="Picture 5" descr="http://ghr.nlm.nih.gov/dynamicImages/chromomap/PIGA.jpeg">
            <a:extLst>
              <a:ext uri="{FF2B5EF4-FFF2-40B4-BE49-F238E27FC236}">
                <a16:creationId xmlns:a16="http://schemas.microsoft.com/office/drawing/2014/main" id="{F35DAC75-D39D-1041-B5F7-9B0A18C7A17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2876" y="2957388"/>
            <a:ext cx="3714750"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E0613AEF-0D20-FE45-AE74-0A3F3F9B5AEE}"/>
              </a:ext>
            </a:extLst>
          </p:cNvPr>
          <p:cNvSpPr txBox="1">
            <a:spLocks noChangeArrowheads="1"/>
          </p:cNvSpPr>
          <p:nvPr/>
        </p:nvSpPr>
        <p:spPr>
          <a:xfrm>
            <a:off x="190109" y="917753"/>
            <a:ext cx="8229600" cy="13716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tr-TR" sz="3200" b="1">
                <a:solidFill>
                  <a:srgbClr val="340990"/>
                </a:solidFill>
                <a:ea typeface="ＭＳ Ｐゴシック" panose="020B0600070205080204" pitchFamily="34" charset="-128"/>
              </a:rPr>
              <a:t>Paroksismal Nokturnal Hemoglobinüri</a:t>
            </a:r>
            <a:endParaRPr lang="en-US" altLang="tr-TR" sz="3200" b="1" dirty="0">
              <a:solidFill>
                <a:srgbClr val="340990"/>
              </a:solidFill>
              <a:ea typeface="ＭＳ Ｐゴシック" panose="020B0600070205080204" pitchFamily="34" charset="-128"/>
            </a:endParaRPr>
          </a:p>
        </p:txBody>
      </p:sp>
      <p:sp>
        <p:nvSpPr>
          <p:cNvPr id="8" name="Text Box 38">
            <a:extLst>
              <a:ext uri="{FF2B5EF4-FFF2-40B4-BE49-F238E27FC236}">
                <a16:creationId xmlns:a16="http://schemas.microsoft.com/office/drawing/2014/main" id="{54E025EF-DB99-8540-8C28-990071FAB204}"/>
              </a:ext>
            </a:extLst>
          </p:cNvPr>
          <p:cNvSpPr txBox="1">
            <a:spLocks noChangeArrowheads="1"/>
          </p:cNvSpPr>
          <p:nvPr/>
        </p:nvSpPr>
        <p:spPr bwMode="auto">
          <a:xfrm>
            <a:off x="82192" y="6481533"/>
            <a:ext cx="7911101" cy="400110"/>
          </a:xfrm>
          <a:prstGeom prst="rect">
            <a:avLst/>
          </a:prstGeom>
          <a:noFill/>
          <a:ln>
            <a:noFill/>
          </a:ln>
          <a:effectLst>
            <a:prstShdw prst="shdw17" dist="17961" dir="2700000">
              <a:srgbClr val="4C295B"/>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GB" altLang="en-US" sz="1000" b="1" dirty="0">
                <a:solidFill>
                  <a:srgbClr val="340990"/>
                </a:solidFill>
              </a:rPr>
              <a:t>PIG- A, </a:t>
            </a:r>
            <a:r>
              <a:rPr lang="tr-TR" altLang="tr-TR" sz="1000" b="1" dirty="0" err="1">
                <a:solidFill>
                  <a:srgbClr val="340990"/>
                </a:solidFill>
              </a:rPr>
              <a:t>PhosphatidylInositol</a:t>
            </a:r>
            <a:r>
              <a:rPr lang="tr-TR" altLang="tr-TR" sz="1000" b="1" dirty="0">
                <a:solidFill>
                  <a:srgbClr val="340990"/>
                </a:solidFill>
              </a:rPr>
              <a:t> </a:t>
            </a:r>
            <a:r>
              <a:rPr lang="tr-TR" altLang="tr-TR" sz="1000" b="1" dirty="0" err="1">
                <a:solidFill>
                  <a:srgbClr val="340990"/>
                </a:solidFill>
              </a:rPr>
              <a:t>Glycan</a:t>
            </a:r>
            <a:r>
              <a:rPr lang="tr-TR" altLang="tr-TR" sz="1000" b="1" dirty="0">
                <a:solidFill>
                  <a:srgbClr val="340990"/>
                </a:solidFill>
              </a:rPr>
              <a:t> </a:t>
            </a:r>
            <a:r>
              <a:rPr lang="tr-TR" altLang="tr-TR" sz="1000" b="1" dirty="0" err="1">
                <a:solidFill>
                  <a:srgbClr val="340990"/>
                </a:solidFill>
              </a:rPr>
              <a:t>anchor</a:t>
            </a:r>
            <a:r>
              <a:rPr lang="tr-TR" altLang="tr-TR" sz="1000" b="1" dirty="0">
                <a:solidFill>
                  <a:srgbClr val="340990"/>
                </a:solidFill>
              </a:rPr>
              <a:t> </a:t>
            </a:r>
            <a:r>
              <a:rPr lang="tr-TR" altLang="tr-TR" sz="1000" b="1" dirty="0" err="1">
                <a:solidFill>
                  <a:srgbClr val="340990"/>
                </a:solidFill>
              </a:rPr>
              <a:t>biosynthesis</a:t>
            </a:r>
            <a:r>
              <a:rPr lang="tr-TR" altLang="tr-TR" sz="1000" b="1" dirty="0">
                <a:solidFill>
                  <a:srgbClr val="340990"/>
                </a:solidFill>
              </a:rPr>
              <a:t>, </a:t>
            </a:r>
            <a:r>
              <a:rPr lang="tr-TR" altLang="tr-TR" sz="1000" b="1" dirty="0" err="1">
                <a:solidFill>
                  <a:srgbClr val="340990"/>
                </a:solidFill>
              </a:rPr>
              <a:t>class</a:t>
            </a:r>
            <a:r>
              <a:rPr lang="tr-TR" altLang="tr-TR" sz="1000" b="1" dirty="0">
                <a:solidFill>
                  <a:srgbClr val="340990"/>
                </a:solidFill>
              </a:rPr>
              <a:t> A)</a:t>
            </a:r>
          </a:p>
          <a:p>
            <a:pPr eaLnBrk="1" hangingPunct="1"/>
            <a:r>
              <a:rPr lang="tr-TR" altLang="en-US" sz="1000" b="1" dirty="0">
                <a:solidFill>
                  <a:srgbClr val="340990"/>
                </a:solidFill>
              </a:rPr>
              <a:t>GPI, </a:t>
            </a:r>
            <a:r>
              <a:rPr lang="en-GB" altLang="en-US" sz="1000" b="1" dirty="0" err="1">
                <a:solidFill>
                  <a:srgbClr val="340990"/>
                </a:solidFill>
              </a:rPr>
              <a:t>gl</a:t>
            </a:r>
            <a:r>
              <a:rPr lang="tr-TR" altLang="en-US" sz="1000" b="1" dirty="0" err="1">
                <a:solidFill>
                  <a:srgbClr val="340990"/>
                </a:solidFill>
              </a:rPr>
              <a:t>ik</a:t>
            </a:r>
            <a:r>
              <a:rPr lang="en-GB" altLang="en-US" sz="1000" b="1" dirty="0">
                <a:solidFill>
                  <a:srgbClr val="340990"/>
                </a:solidFill>
              </a:rPr>
              <a:t>o</a:t>
            </a:r>
            <a:r>
              <a:rPr lang="tr-TR" altLang="en-US" sz="1000" b="1" dirty="0" err="1">
                <a:solidFill>
                  <a:srgbClr val="340990"/>
                </a:solidFill>
              </a:rPr>
              <a:t>zi</a:t>
            </a:r>
            <a:r>
              <a:rPr lang="en-GB" altLang="en-US" sz="1000" b="1" dirty="0">
                <a:solidFill>
                  <a:srgbClr val="340990"/>
                </a:solidFill>
              </a:rPr>
              <a:t>l</a:t>
            </a:r>
            <a:r>
              <a:rPr lang="tr-TR" altLang="en-US" sz="1000" b="1" dirty="0">
                <a:solidFill>
                  <a:srgbClr val="340990"/>
                </a:solidFill>
              </a:rPr>
              <a:t>f</a:t>
            </a:r>
            <a:r>
              <a:rPr lang="en-GB" altLang="en-US" sz="1000" b="1" dirty="0" err="1">
                <a:solidFill>
                  <a:srgbClr val="340990"/>
                </a:solidFill>
              </a:rPr>
              <a:t>os</a:t>
            </a:r>
            <a:r>
              <a:rPr lang="tr-TR" altLang="en-US" sz="1000" b="1" dirty="0">
                <a:solidFill>
                  <a:srgbClr val="340990"/>
                </a:solidFill>
              </a:rPr>
              <a:t>f</a:t>
            </a:r>
            <a:r>
              <a:rPr lang="en-GB" altLang="en-US" sz="1000" b="1" dirty="0" err="1">
                <a:solidFill>
                  <a:srgbClr val="340990"/>
                </a:solidFill>
              </a:rPr>
              <a:t>atid</a:t>
            </a:r>
            <a:r>
              <a:rPr lang="tr-TR" altLang="en-US" sz="1000" b="1" dirty="0">
                <a:solidFill>
                  <a:srgbClr val="340990"/>
                </a:solidFill>
              </a:rPr>
              <a:t>i</a:t>
            </a:r>
            <a:r>
              <a:rPr lang="en-GB" altLang="en-US" sz="1000" b="1" dirty="0" err="1">
                <a:solidFill>
                  <a:srgbClr val="340990"/>
                </a:solidFill>
              </a:rPr>
              <a:t>linositol</a:t>
            </a:r>
            <a:endParaRPr lang="en-GB" altLang="en-US" sz="1000" b="1" dirty="0">
              <a:solidFill>
                <a:srgbClr val="340990"/>
              </a:solidFill>
            </a:endParaRPr>
          </a:p>
        </p:txBody>
      </p:sp>
    </p:spTree>
    <p:extLst>
      <p:ext uri="{BB962C8B-B14F-4D97-AF65-F5344CB8AC3E}">
        <p14:creationId xmlns:p14="http://schemas.microsoft.com/office/powerpoint/2010/main" val="317535092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362" name="Title 1024">
            <a:extLst>
              <a:ext uri="{FF2B5EF4-FFF2-40B4-BE49-F238E27FC236}">
                <a16:creationId xmlns:a16="http://schemas.microsoft.com/office/drawing/2014/main" id="{9A9751D5-87A5-A448-A14C-C0086154836B}"/>
              </a:ext>
            </a:extLst>
          </p:cNvPr>
          <p:cNvSpPr>
            <a:spLocks noGrp="1"/>
          </p:cNvSpPr>
          <p:nvPr>
            <p:ph type="title"/>
          </p:nvPr>
        </p:nvSpPr>
        <p:spPr>
          <a:xfrm>
            <a:off x="138970" y="763634"/>
            <a:ext cx="8614611" cy="1143000"/>
          </a:xfrm>
        </p:spPr>
        <p:txBody>
          <a:bodyPr>
            <a:normAutofit/>
          </a:bodyPr>
          <a:lstStyle/>
          <a:p>
            <a:pPr eaLnBrk="1" hangingPunct="1"/>
            <a:r>
              <a:rPr lang="tr-TR" altLang="tr-TR" sz="3000" b="1" dirty="0" err="1">
                <a:solidFill>
                  <a:srgbClr val="340990"/>
                </a:solidFill>
                <a:ea typeface="ＭＳ Ｐゴシック" panose="020B0600070205080204" pitchFamily="34" charset="-128"/>
              </a:rPr>
              <a:t>Kompleman</a:t>
            </a:r>
            <a:r>
              <a:rPr lang="tr-TR" altLang="tr-TR" sz="3000" b="1" dirty="0">
                <a:solidFill>
                  <a:srgbClr val="340990"/>
                </a:solidFill>
                <a:ea typeface="ＭＳ Ｐゴシック" panose="020B0600070205080204" pitchFamily="34" charset="-128"/>
              </a:rPr>
              <a:t> savunma </a:t>
            </a:r>
            <a:r>
              <a:rPr lang="en-GB" altLang="tr-TR" sz="3000" b="1" dirty="0">
                <a:solidFill>
                  <a:srgbClr val="340990"/>
                </a:solidFill>
                <a:ea typeface="ＭＳ Ｐゴシック" panose="020B0600070205080204" pitchFamily="34" charset="-128"/>
              </a:rPr>
              <a:t>protein</a:t>
            </a:r>
            <a:r>
              <a:rPr lang="tr-TR" altLang="tr-TR" sz="3000" b="1" dirty="0" err="1">
                <a:solidFill>
                  <a:srgbClr val="340990"/>
                </a:solidFill>
                <a:ea typeface="ＭＳ Ｐゴシック" panose="020B0600070205080204" pitchFamily="34" charset="-128"/>
              </a:rPr>
              <a:t>lerinin</a:t>
            </a:r>
            <a:r>
              <a:rPr lang="tr-TR" altLang="tr-TR" sz="3000" b="1" dirty="0">
                <a:solidFill>
                  <a:srgbClr val="340990"/>
                </a:solidFill>
                <a:ea typeface="ＭＳ Ｐゴシック" panose="020B0600070205080204" pitchFamily="34" charset="-128"/>
              </a:rPr>
              <a:t> eksikliği </a:t>
            </a:r>
            <a:r>
              <a:rPr lang="tr-TR" altLang="tr-TR" sz="3000" b="1" dirty="0" err="1">
                <a:solidFill>
                  <a:srgbClr val="340990"/>
                </a:solidFill>
                <a:ea typeface="ＭＳ Ｐゴシック" panose="020B0600070205080204" pitchFamily="34" charset="-128"/>
              </a:rPr>
              <a:t>PNH’nın</a:t>
            </a:r>
            <a:r>
              <a:rPr lang="tr-TR" altLang="tr-TR" sz="3000" b="1" dirty="0">
                <a:solidFill>
                  <a:srgbClr val="340990"/>
                </a:solidFill>
                <a:ea typeface="ＭＳ Ｐゴシック" panose="020B0600070205080204" pitchFamily="34" charset="-128"/>
              </a:rPr>
              <a:t> temel bir özelliğidir</a:t>
            </a:r>
            <a:endParaRPr lang="en-GB" altLang="tr-TR" sz="3000" b="1" dirty="0">
              <a:solidFill>
                <a:srgbClr val="340990"/>
              </a:solidFill>
              <a:ea typeface="ＭＳ Ｐゴシック" panose="020B0600070205080204" pitchFamily="34" charset="-128"/>
            </a:endParaRPr>
          </a:p>
        </p:txBody>
      </p:sp>
      <p:grpSp>
        <p:nvGrpSpPr>
          <p:cNvPr id="15363" name="WHITE Platelets">
            <a:extLst>
              <a:ext uri="{FF2B5EF4-FFF2-40B4-BE49-F238E27FC236}">
                <a16:creationId xmlns:a16="http://schemas.microsoft.com/office/drawing/2014/main" id="{334DEB0E-E4B3-5A4F-B9AD-6B996F770155}"/>
              </a:ext>
            </a:extLst>
          </p:cNvPr>
          <p:cNvGrpSpPr>
            <a:grpSpLocks noChangeAspect="1"/>
          </p:cNvGrpSpPr>
          <p:nvPr/>
        </p:nvGrpSpPr>
        <p:grpSpPr bwMode="auto">
          <a:xfrm>
            <a:off x="5711825" y="3740339"/>
            <a:ext cx="933450" cy="846137"/>
            <a:chOff x="2583767" y="2656389"/>
            <a:chExt cx="968976" cy="1025069"/>
          </a:xfrm>
        </p:grpSpPr>
        <p:pic>
          <p:nvPicPr>
            <p:cNvPr id="1033" name="Picture 5">
              <a:extLst>
                <a:ext uri="{FF2B5EF4-FFF2-40B4-BE49-F238E27FC236}">
                  <a16:creationId xmlns:a16="http://schemas.microsoft.com/office/drawing/2014/main" id="{C12D4907-A141-8447-BF24-5D84A63AEF9C}"/>
                </a:ext>
              </a:extLst>
            </p:cNvPr>
            <p:cNvPicPr>
              <a:picLocks noChangeAspect="1" noChangeArrowheads="1"/>
            </p:cNvPicPr>
            <p:nvPr/>
          </p:nvPicPr>
          <p:blipFill>
            <a:blip r:embed="rId3" cstate="print">
              <a:duotone>
                <a:prstClr val="black"/>
                <a:srgbClr val="FF9900">
                  <a:tint val="45000"/>
                  <a:satMod val="400000"/>
                </a:srgbClr>
              </a:duotone>
            </a:blip>
            <a:srcRect/>
            <a:stretch>
              <a:fillRect/>
            </a:stretch>
          </p:blipFill>
          <p:spPr bwMode="auto">
            <a:xfrm>
              <a:off x="2583237" y="2660072"/>
              <a:ext cx="967793" cy="1022466"/>
            </a:xfrm>
            <a:prstGeom prst="rect">
              <a:avLst/>
            </a:prstGeom>
            <a:noFill/>
            <a:ln w="9525">
              <a:noFill/>
              <a:miter lim="800000"/>
              <a:headEnd/>
              <a:tailEnd/>
            </a:ln>
          </p:spPr>
        </p:pic>
        <p:sp>
          <p:nvSpPr>
            <p:cNvPr id="15381" name="Rectangle 246">
              <a:extLst>
                <a:ext uri="{FF2B5EF4-FFF2-40B4-BE49-F238E27FC236}">
                  <a16:creationId xmlns:a16="http://schemas.microsoft.com/office/drawing/2014/main" id="{11F3773C-5014-7444-8C81-5996EA6C787E}"/>
                </a:ext>
              </a:extLst>
            </p:cNvPr>
            <p:cNvSpPr>
              <a:spLocks noChangeArrowheads="1"/>
            </p:cNvSpPr>
            <p:nvPr/>
          </p:nvSpPr>
          <p:spPr bwMode="auto">
            <a:xfrm>
              <a:off x="2700769" y="3044877"/>
              <a:ext cx="702013" cy="394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b="1">
                  <a:solidFill>
                    <a:schemeClr val="bg1"/>
                  </a:solidFill>
                </a:rPr>
                <a:t>CD55</a:t>
              </a:r>
            </a:p>
          </p:txBody>
        </p:sp>
      </p:grpSp>
      <p:sp>
        <p:nvSpPr>
          <p:cNvPr id="15364" name="Text Box 4">
            <a:extLst>
              <a:ext uri="{FF2B5EF4-FFF2-40B4-BE49-F238E27FC236}">
                <a16:creationId xmlns:a16="http://schemas.microsoft.com/office/drawing/2014/main" id="{4A2D2CBB-5F79-CE4C-AA1C-AC22950255AC}"/>
              </a:ext>
            </a:extLst>
          </p:cNvPr>
          <p:cNvSpPr txBox="1">
            <a:spLocks noChangeArrowheads="1"/>
          </p:cNvSpPr>
          <p:nvPr/>
        </p:nvSpPr>
        <p:spPr bwMode="auto">
          <a:xfrm>
            <a:off x="82193" y="6602556"/>
            <a:ext cx="889988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en-US" sz="1000" b="1" dirty="0">
                <a:solidFill>
                  <a:srgbClr val="340990"/>
                </a:solidFill>
              </a:rPr>
              <a:t>Uyarlama</a:t>
            </a:r>
            <a:r>
              <a:rPr lang="en-US" altLang="en-US" sz="1000" b="1" dirty="0">
                <a:solidFill>
                  <a:srgbClr val="340990"/>
                </a:solidFill>
              </a:rPr>
              <a:t>: Johnson RJ, Hillmen P. Mol </a:t>
            </a:r>
            <a:r>
              <a:rPr lang="en-US" altLang="en-US" sz="1000" b="1" dirty="0" err="1">
                <a:solidFill>
                  <a:srgbClr val="340990"/>
                </a:solidFill>
              </a:rPr>
              <a:t>Pathol</a:t>
            </a:r>
            <a:r>
              <a:rPr lang="en-US" altLang="en-US" sz="1000" b="1" dirty="0">
                <a:solidFill>
                  <a:srgbClr val="340990"/>
                </a:solidFill>
              </a:rPr>
              <a:t> 2002;55:145-52; Brodsky R. In: Hematology: Basic Principles and Practice, 4th ed. 2005;419-27 </a:t>
            </a:r>
          </a:p>
        </p:txBody>
      </p:sp>
      <p:grpSp>
        <p:nvGrpSpPr>
          <p:cNvPr id="15365" name="WHITE Platelets">
            <a:extLst>
              <a:ext uri="{FF2B5EF4-FFF2-40B4-BE49-F238E27FC236}">
                <a16:creationId xmlns:a16="http://schemas.microsoft.com/office/drawing/2014/main" id="{80868ABB-79CA-7148-B4F9-E3AD8FE7EEFE}"/>
              </a:ext>
            </a:extLst>
          </p:cNvPr>
          <p:cNvGrpSpPr>
            <a:grpSpLocks noChangeAspect="1"/>
          </p:cNvGrpSpPr>
          <p:nvPr/>
        </p:nvGrpSpPr>
        <p:grpSpPr bwMode="auto">
          <a:xfrm>
            <a:off x="2414588" y="3740339"/>
            <a:ext cx="925512" cy="846137"/>
            <a:chOff x="2585613" y="2656389"/>
            <a:chExt cx="962907" cy="1025069"/>
          </a:xfrm>
        </p:grpSpPr>
        <p:pic>
          <p:nvPicPr>
            <p:cNvPr id="1234" name="Picture 5">
              <a:extLst>
                <a:ext uri="{FF2B5EF4-FFF2-40B4-BE49-F238E27FC236}">
                  <a16:creationId xmlns:a16="http://schemas.microsoft.com/office/drawing/2014/main" id="{70DD440D-0EDA-7B46-A1E8-5C2DE8BCFE87}"/>
                </a:ext>
              </a:extLst>
            </p:cNvPr>
            <p:cNvPicPr>
              <a:picLocks noChangeAspect="1" noChangeArrowheads="1"/>
            </p:cNvPicPr>
            <p:nvPr/>
          </p:nvPicPr>
          <p:blipFill>
            <a:blip r:embed="rId3" cstate="print">
              <a:duotone>
                <a:prstClr val="black"/>
                <a:srgbClr val="4FF74F">
                  <a:tint val="45000"/>
                  <a:satMod val="400000"/>
                </a:srgbClr>
              </a:duotone>
            </a:blip>
            <a:srcRect/>
            <a:stretch>
              <a:fillRect/>
            </a:stretch>
          </p:blipFill>
          <p:spPr bwMode="auto">
            <a:xfrm flipH="1">
              <a:off x="2583237" y="2660072"/>
              <a:ext cx="967793" cy="1022466"/>
            </a:xfrm>
            <a:prstGeom prst="rect">
              <a:avLst/>
            </a:prstGeom>
            <a:noFill/>
            <a:ln w="9525">
              <a:noFill/>
              <a:miter lim="800000"/>
              <a:headEnd/>
              <a:tailEnd/>
            </a:ln>
          </p:spPr>
        </p:pic>
        <p:sp>
          <p:nvSpPr>
            <p:cNvPr id="15379" name="Rectangle 246">
              <a:extLst>
                <a:ext uri="{FF2B5EF4-FFF2-40B4-BE49-F238E27FC236}">
                  <a16:creationId xmlns:a16="http://schemas.microsoft.com/office/drawing/2014/main" id="{BE66F9BC-4F0E-D54C-A0C9-992AD6BCF19D}"/>
                </a:ext>
              </a:extLst>
            </p:cNvPr>
            <p:cNvSpPr>
              <a:spLocks noChangeArrowheads="1"/>
            </p:cNvSpPr>
            <p:nvPr/>
          </p:nvSpPr>
          <p:spPr bwMode="auto">
            <a:xfrm>
              <a:off x="2699576" y="3044877"/>
              <a:ext cx="703600" cy="394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en-US" b="1" dirty="0">
                  <a:solidFill>
                    <a:schemeClr val="bg1"/>
                  </a:solidFill>
                </a:rPr>
                <a:t>CD59</a:t>
              </a:r>
            </a:p>
          </p:txBody>
        </p:sp>
      </p:grpSp>
      <p:grpSp>
        <p:nvGrpSpPr>
          <p:cNvPr id="4" name="Group 298">
            <a:extLst>
              <a:ext uri="{FF2B5EF4-FFF2-40B4-BE49-F238E27FC236}">
                <a16:creationId xmlns:a16="http://schemas.microsoft.com/office/drawing/2014/main" id="{BC78D46E-77FC-DD44-A02E-32879415E844}"/>
              </a:ext>
            </a:extLst>
          </p:cNvPr>
          <p:cNvGrpSpPr>
            <a:grpSpLocks/>
          </p:cNvGrpSpPr>
          <p:nvPr/>
        </p:nvGrpSpPr>
        <p:grpSpPr bwMode="auto">
          <a:xfrm>
            <a:off x="1369262" y="5725616"/>
            <a:ext cx="6164262" cy="604837"/>
            <a:chOff x="709613" y="5451562"/>
            <a:chExt cx="7356475" cy="720725"/>
          </a:xfrm>
          <a:scene3d>
            <a:camera prst="orthographicFront"/>
            <a:lightRig rig="threePt" dir="t">
              <a:rot lat="0" lon="0" rev="2400000"/>
            </a:lightRig>
          </a:scene3d>
        </p:grpSpPr>
        <p:grpSp>
          <p:nvGrpSpPr>
            <p:cNvPr id="5" name="Group 484">
              <a:extLst>
                <a:ext uri="{FF2B5EF4-FFF2-40B4-BE49-F238E27FC236}">
                  <a16:creationId xmlns:a16="http://schemas.microsoft.com/office/drawing/2014/main" id="{60C9A9F4-BF91-2246-8414-5249AA1269A9}"/>
                </a:ext>
              </a:extLst>
            </p:cNvPr>
            <p:cNvGrpSpPr>
              <a:grpSpLocks/>
            </p:cNvGrpSpPr>
            <p:nvPr/>
          </p:nvGrpSpPr>
          <p:grpSpPr bwMode="auto">
            <a:xfrm>
              <a:off x="709610" y="5451560"/>
              <a:ext cx="241298" cy="720725"/>
              <a:chOff x="418925" y="3913188"/>
              <a:chExt cx="240687" cy="721471"/>
            </a:xfrm>
          </p:grpSpPr>
          <p:grpSp>
            <p:nvGrpSpPr>
              <p:cNvPr id="6" name="Group 447">
                <a:extLst>
                  <a:ext uri="{FF2B5EF4-FFF2-40B4-BE49-F238E27FC236}">
                    <a16:creationId xmlns:a16="http://schemas.microsoft.com/office/drawing/2014/main" id="{0066D8CB-D6BA-7941-97C4-375F0FE54444}"/>
                  </a:ext>
                </a:extLst>
              </p:cNvPr>
              <p:cNvGrpSpPr>
                <a:grpSpLocks/>
              </p:cNvGrpSpPr>
              <p:nvPr/>
            </p:nvGrpSpPr>
            <p:grpSpPr bwMode="auto">
              <a:xfrm>
                <a:off x="418925" y="3913188"/>
                <a:ext cx="207436" cy="480402"/>
                <a:chOff x="2039907" y="4515548"/>
                <a:chExt cx="207436" cy="480402"/>
              </a:xfrm>
            </p:grpSpPr>
            <p:sp>
              <p:nvSpPr>
                <p:cNvPr id="1157" name="Freeform 432">
                  <a:extLst>
                    <a:ext uri="{FF2B5EF4-FFF2-40B4-BE49-F238E27FC236}">
                      <a16:creationId xmlns:a16="http://schemas.microsoft.com/office/drawing/2014/main" id="{A5767B49-4C7E-4A4D-BF59-EDE83CF0EAF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58" name="Freeform 432">
                  <a:extLst>
                    <a:ext uri="{FF2B5EF4-FFF2-40B4-BE49-F238E27FC236}">
                      <a16:creationId xmlns:a16="http://schemas.microsoft.com/office/drawing/2014/main" id="{CF422ED8-4455-D54C-9F0F-60E4178FD19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59" name="Oval 1158">
                  <a:extLst>
                    <a:ext uri="{FF2B5EF4-FFF2-40B4-BE49-F238E27FC236}">
                      <a16:creationId xmlns:a16="http://schemas.microsoft.com/office/drawing/2014/main" id="{6FA5552F-689F-E54C-AEDE-F37DF1FE2F7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 name="Group 448">
                <a:extLst>
                  <a:ext uri="{FF2B5EF4-FFF2-40B4-BE49-F238E27FC236}">
                    <a16:creationId xmlns:a16="http://schemas.microsoft.com/office/drawing/2014/main" id="{86EAFD85-5930-3A40-ACDA-7F6CEEB23253}"/>
                  </a:ext>
                </a:extLst>
              </p:cNvPr>
              <p:cNvGrpSpPr>
                <a:grpSpLocks/>
              </p:cNvGrpSpPr>
              <p:nvPr/>
            </p:nvGrpSpPr>
            <p:grpSpPr bwMode="auto">
              <a:xfrm rot="10800000">
                <a:off x="452176" y="4154257"/>
                <a:ext cx="207436" cy="480402"/>
                <a:chOff x="2039907" y="4515548"/>
                <a:chExt cx="207436" cy="480402"/>
              </a:xfrm>
            </p:grpSpPr>
            <p:sp>
              <p:nvSpPr>
                <p:cNvPr id="1154" name="Freeform 432">
                  <a:extLst>
                    <a:ext uri="{FF2B5EF4-FFF2-40B4-BE49-F238E27FC236}">
                      <a16:creationId xmlns:a16="http://schemas.microsoft.com/office/drawing/2014/main" id="{33008A07-E089-DD4C-A6A7-8CC6E3575FC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55" name="Freeform 432">
                  <a:extLst>
                    <a:ext uri="{FF2B5EF4-FFF2-40B4-BE49-F238E27FC236}">
                      <a16:creationId xmlns:a16="http://schemas.microsoft.com/office/drawing/2014/main" id="{9E3EE1A1-7765-F349-9B55-500302C6410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56" name="Oval 1155">
                  <a:extLst>
                    <a:ext uri="{FF2B5EF4-FFF2-40B4-BE49-F238E27FC236}">
                      <a16:creationId xmlns:a16="http://schemas.microsoft.com/office/drawing/2014/main" id="{EDF3E6AF-23EC-F94F-AB7E-81577F390EC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 name="Group 485">
              <a:extLst>
                <a:ext uri="{FF2B5EF4-FFF2-40B4-BE49-F238E27FC236}">
                  <a16:creationId xmlns:a16="http://schemas.microsoft.com/office/drawing/2014/main" id="{5CFBA990-1B60-3943-9D2A-C55BBE81535E}"/>
                </a:ext>
              </a:extLst>
            </p:cNvPr>
            <p:cNvGrpSpPr>
              <a:grpSpLocks/>
            </p:cNvGrpSpPr>
            <p:nvPr/>
          </p:nvGrpSpPr>
          <p:grpSpPr bwMode="auto">
            <a:xfrm>
              <a:off x="939700" y="5451560"/>
              <a:ext cx="239714" cy="720725"/>
              <a:chOff x="418925" y="3913188"/>
              <a:chExt cx="240687" cy="721471"/>
            </a:xfrm>
          </p:grpSpPr>
          <p:grpSp>
            <p:nvGrpSpPr>
              <p:cNvPr id="9" name="Group 486">
                <a:extLst>
                  <a:ext uri="{FF2B5EF4-FFF2-40B4-BE49-F238E27FC236}">
                    <a16:creationId xmlns:a16="http://schemas.microsoft.com/office/drawing/2014/main" id="{D9BB016B-7591-044E-82A0-39A956FADD44}"/>
                  </a:ext>
                </a:extLst>
              </p:cNvPr>
              <p:cNvGrpSpPr>
                <a:grpSpLocks/>
              </p:cNvGrpSpPr>
              <p:nvPr/>
            </p:nvGrpSpPr>
            <p:grpSpPr bwMode="auto">
              <a:xfrm>
                <a:off x="418925" y="3913188"/>
                <a:ext cx="207436" cy="480402"/>
                <a:chOff x="2039907" y="4515548"/>
                <a:chExt cx="207436" cy="480402"/>
              </a:xfrm>
            </p:grpSpPr>
            <p:sp>
              <p:nvSpPr>
                <p:cNvPr id="1149" name="Freeform 432">
                  <a:extLst>
                    <a:ext uri="{FF2B5EF4-FFF2-40B4-BE49-F238E27FC236}">
                      <a16:creationId xmlns:a16="http://schemas.microsoft.com/office/drawing/2014/main" id="{10B38935-A554-4545-BB90-1D27BF1B21D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50" name="Freeform 432">
                  <a:extLst>
                    <a:ext uri="{FF2B5EF4-FFF2-40B4-BE49-F238E27FC236}">
                      <a16:creationId xmlns:a16="http://schemas.microsoft.com/office/drawing/2014/main" id="{E46B5D83-77B0-014B-8ECA-9B26F23A9FD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51" name="Oval 1150">
                  <a:extLst>
                    <a:ext uri="{FF2B5EF4-FFF2-40B4-BE49-F238E27FC236}">
                      <a16:creationId xmlns:a16="http://schemas.microsoft.com/office/drawing/2014/main" id="{BA72F8AF-F4EB-DF41-B89A-97398B4FC69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 name="Group 487">
                <a:extLst>
                  <a:ext uri="{FF2B5EF4-FFF2-40B4-BE49-F238E27FC236}">
                    <a16:creationId xmlns:a16="http://schemas.microsoft.com/office/drawing/2014/main" id="{14BBBF57-A285-3A48-854B-AC8D05407F55}"/>
                  </a:ext>
                </a:extLst>
              </p:cNvPr>
              <p:cNvGrpSpPr>
                <a:grpSpLocks/>
              </p:cNvGrpSpPr>
              <p:nvPr/>
            </p:nvGrpSpPr>
            <p:grpSpPr bwMode="auto">
              <a:xfrm rot="10800000">
                <a:off x="452176" y="4154257"/>
                <a:ext cx="207436" cy="480402"/>
                <a:chOff x="2039907" y="4515548"/>
                <a:chExt cx="207436" cy="480402"/>
              </a:xfrm>
            </p:grpSpPr>
            <p:sp>
              <p:nvSpPr>
                <p:cNvPr id="1146" name="Freeform 432">
                  <a:extLst>
                    <a:ext uri="{FF2B5EF4-FFF2-40B4-BE49-F238E27FC236}">
                      <a16:creationId xmlns:a16="http://schemas.microsoft.com/office/drawing/2014/main" id="{3B845D56-0016-924D-A2A1-DF19ADCE436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47" name="Freeform 432">
                  <a:extLst>
                    <a:ext uri="{FF2B5EF4-FFF2-40B4-BE49-F238E27FC236}">
                      <a16:creationId xmlns:a16="http://schemas.microsoft.com/office/drawing/2014/main" id="{6F5B1D60-E0B5-2841-95E2-2E1A9B4C747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48" name="Oval 1147">
                  <a:extLst>
                    <a:ext uri="{FF2B5EF4-FFF2-40B4-BE49-F238E27FC236}">
                      <a16:creationId xmlns:a16="http://schemas.microsoft.com/office/drawing/2014/main" id="{39D0DE57-22C2-A040-BF5C-8E73BCD011B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1" name="Group 494">
              <a:extLst>
                <a:ext uri="{FF2B5EF4-FFF2-40B4-BE49-F238E27FC236}">
                  <a16:creationId xmlns:a16="http://schemas.microsoft.com/office/drawing/2014/main" id="{2CFB2F3F-CD90-664F-A449-6300CC1A1DD8}"/>
                </a:ext>
              </a:extLst>
            </p:cNvPr>
            <p:cNvGrpSpPr>
              <a:grpSpLocks/>
            </p:cNvGrpSpPr>
            <p:nvPr/>
          </p:nvGrpSpPr>
          <p:grpSpPr bwMode="auto">
            <a:xfrm>
              <a:off x="1168193" y="5451560"/>
              <a:ext cx="241298" cy="720725"/>
              <a:chOff x="418925" y="3913188"/>
              <a:chExt cx="240687" cy="721471"/>
            </a:xfrm>
          </p:grpSpPr>
          <p:grpSp>
            <p:nvGrpSpPr>
              <p:cNvPr id="12" name="Group 495">
                <a:extLst>
                  <a:ext uri="{FF2B5EF4-FFF2-40B4-BE49-F238E27FC236}">
                    <a16:creationId xmlns:a16="http://schemas.microsoft.com/office/drawing/2014/main" id="{B5630659-C0F1-C74C-93A4-5FE57B56E49B}"/>
                  </a:ext>
                </a:extLst>
              </p:cNvPr>
              <p:cNvGrpSpPr>
                <a:grpSpLocks/>
              </p:cNvGrpSpPr>
              <p:nvPr/>
            </p:nvGrpSpPr>
            <p:grpSpPr bwMode="auto">
              <a:xfrm>
                <a:off x="418925" y="3913188"/>
                <a:ext cx="207436" cy="480402"/>
                <a:chOff x="2039907" y="4515548"/>
                <a:chExt cx="207436" cy="480402"/>
              </a:xfrm>
            </p:grpSpPr>
            <p:sp>
              <p:nvSpPr>
                <p:cNvPr id="1141" name="Freeform 432">
                  <a:extLst>
                    <a:ext uri="{FF2B5EF4-FFF2-40B4-BE49-F238E27FC236}">
                      <a16:creationId xmlns:a16="http://schemas.microsoft.com/office/drawing/2014/main" id="{F831D70E-3AB7-A843-BE62-15044AE74BF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42" name="Freeform 432">
                  <a:extLst>
                    <a:ext uri="{FF2B5EF4-FFF2-40B4-BE49-F238E27FC236}">
                      <a16:creationId xmlns:a16="http://schemas.microsoft.com/office/drawing/2014/main" id="{29AD2499-54C6-2D41-B3FE-1768FC53694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43" name="Oval 1142">
                  <a:extLst>
                    <a:ext uri="{FF2B5EF4-FFF2-40B4-BE49-F238E27FC236}">
                      <a16:creationId xmlns:a16="http://schemas.microsoft.com/office/drawing/2014/main" id="{4BBCF1CF-BABA-3C43-A33C-DEBF8700470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3" name="Group 496">
                <a:extLst>
                  <a:ext uri="{FF2B5EF4-FFF2-40B4-BE49-F238E27FC236}">
                    <a16:creationId xmlns:a16="http://schemas.microsoft.com/office/drawing/2014/main" id="{C9521029-1CE3-7547-821F-48A4BE19B7EB}"/>
                  </a:ext>
                </a:extLst>
              </p:cNvPr>
              <p:cNvGrpSpPr>
                <a:grpSpLocks/>
              </p:cNvGrpSpPr>
              <p:nvPr/>
            </p:nvGrpSpPr>
            <p:grpSpPr bwMode="auto">
              <a:xfrm rot="10800000">
                <a:off x="452176" y="4154257"/>
                <a:ext cx="207436" cy="480402"/>
                <a:chOff x="2039907" y="4515548"/>
                <a:chExt cx="207436" cy="480402"/>
              </a:xfrm>
            </p:grpSpPr>
            <p:sp>
              <p:nvSpPr>
                <p:cNvPr id="1138" name="Freeform 432">
                  <a:extLst>
                    <a:ext uri="{FF2B5EF4-FFF2-40B4-BE49-F238E27FC236}">
                      <a16:creationId xmlns:a16="http://schemas.microsoft.com/office/drawing/2014/main" id="{43CE18F6-BD75-0643-AA8B-DB3E13D238A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39" name="Freeform 432">
                  <a:extLst>
                    <a:ext uri="{FF2B5EF4-FFF2-40B4-BE49-F238E27FC236}">
                      <a16:creationId xmlns:a16="http://schemas.microsoft.com/office/drawing/2014/main" id="{F0A71DC5-AA87-B247-A807-BB816525690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40" name="Oval 1139">
                  <a:extLst>
                    <a:ext uri="{FF2B5EF4-FFF2-40B4-BE49-F238E27FC236}">
                      <a16:creationId xmlns:a16="http://schemas.microsoft.com/office/drawing/2014/main" id="{CE7E3891-3F89-A642-801F-4BE75C57C50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4" name="Group 503">
              <a:extLst>
                <a:ext uri="{FF2B5EF4-FFF2-40B4-BE49-F238E27FC236}">
                  <a16:creationId xmlns:a16="http://schemas.microsoft.com/office/drawing/2014/main" id="{9D6D4D3F-4B0E-8743-9920-615604D2E32A}"/>
                </a:ext>
              </a:extLst>
            </p:cNvPr>
            <p:cNvGrpSpPr>
              <a:grpSpLocks/>
            </p:cNvGrpSpPr>
            <p:nvPr/>
          </p:nvGrpSpPr>
          <p:grpSpPr bwMode="auto">
            <a:xfrm>
              <a:off x="1398278" y="5451560"/>
              <a:ext cx="241298" cy="720725"/>
              <a:chOff x="418925" y="3913188"/>
              <a:chExt cx="240687" cy="721471"/>
            </a:xfrm>
          </p:grpSpPr>
          <p:grpSp>
            <p:nvGrpSpPr>
              <p:cNvPr id="15" name="Group 504">
                <a:extLst>
                  <a:ext uri="{FF2B5EF4-FFF2-40B4-BE49-F238E27FC236}">
                    <a16:creationId xmlns:a16="http://schemas.microsoft.com/office/drawing/2014/main" id="{7FFFEB5F-1B23-5147-9334-B545530377B6}"/>
                  </a:ext>
                </a:extLst>
              </p:cNvPr>
              <p:cNvGrpSpPr>
                <a:grpSpLocks/>
              </p:cNvGrpSpPr>
              <p:nvPr/>
            </p:nvGrpSpPr>
            <p:grpSpPr bwMode="auto">
              <a:xfrm>
                <a:off x="418925" y="3913188"/>
                <a:ext cx="207436" cy="480402"/>
                <a:chOff x="2039907" y="4515548"/>
                <a:chExt cx="207436" cy="480402"/>
              </a:xfrm>
            </p:grpSpPr>
            <p:sp>
              <p:nvSpPr>
                <p:cNvPr id="1133" name="Freeform 432">
                  <a:extLst>
                    <a:ext uri="{FF2B5EF4-FFF2-40B4-BE49-F238E27FC236}">
                      <a16:creationId xmlns:a16="http://schemas.microsoft.com/office/drawing/2014/main" id="{5AC5B78D-7B67-3C49-BD15-7A61E0DADCB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34" name="Freeform 432">
                  <a:extLst>
                    <a:ext uri="{FF2B5EF4-FFF2-40B4-BE49-F238E27FC236}">
                      <a16:creationId xmlns:a16="http://schemas.microsoft.com/office/drawing/2014/main" id="{8956E54A-A3F0-614A-A11C-0A85BC98527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35" name="Oval 1134">
                  <a:extLst>
                    <a:ext uri="{FF2B5EF4-FFF2-40B4-BE49-F238E27FC236}">
                      <a16:creationId xmlns:a16="http://schemas.microsoft.com/office/drawing/2014/main" id="{D21020D0-FAEF-664C-8D1C-50F6EDE5C93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6" name="Group 505">
                <a:extLst>
                  <a:ext uri="{FF2B5EF4-FFF2-40B4-BE49-F238E27FC236}">
                    <a16:creationId xmlns:a16="http://schemas.microsoft.com/office/drawing/2014/main" id="{658D3C5F-771D-6942-96A0-3957C3589ED7}"/>
                  </a:ext>
                </a:extLst>
              </p:cNvPr>
              <p:cNvGrpSpPr>
                <a:grpSpLocks/>
              </p:cNvGrpSpPr>
              <p:nvPr/>
            </p:nvGrpSpPr>
            <p:grpSpPr bwMode="auto">
              <a:xfrm rot="10800000">
                <a:off x="452176" y="4154257"/>
                <a:ext cx="207436" cy="480402"/>
                <a:chOff x="2039907" y="4515548"/>
                <a:chExt cx="207436" cy="480402"/>
              </a:xfrm>
            </p:grpSpPr>
            <p:sp>
              <p:nvSpPr>
                <p:cNvPr id="1130" name="Freeform 432">
                  <a:extLst>
                    <a:ext uri="{FF2B5EF4-FFF2-40B4-BE49-F238E27FC236}">
                      <a16:creationId xmlns:a16="http://schemas.microsoft.com/office/drawing/2014/main" id="{7FD2B467-AFD0-DC44-9756-F6AFF516605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31" name="Freeform 432">
                  <a:extLst>
                    <a:ext uri="{FF2B5EF4-FFF2-40B4-BE49-F238E27FC236}">
                      <a16:creationId xmlns:a16="http://schemas.microsoft.com/office/drawing/2014/main" id="{F5E52A7E-E703-034F-A624-8DDC909C0CC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32" name="Oval 1131">
                  <a:extLst>
                    <a:ext uri="{FF2B5EF4-FFF2-40B4-BE49-F238E27FC236}">
                      <a16:creationId xmlns:a16="http://schemas.microsoft.com/office/drawing/2014/main" id="{3A84FAA5-E4BF-D043-A713-A0BE3894FFB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7" name="Group 512">
              <a:extLst>
                <a:ext uri="{FF2B5EF4-FFF2-40B4-BE49-F238E27FC236}">
                  <a16:creationId xmlns:a16="http://schemas.microsoft.com/office/drawing/2014/main" id="{F12E287C-AF77-7343-8483-0C3FDED816AF}"/>
                </a:ext>
              </a:extLst>
            </p:cNvPr>
            <p:cNvGrpSpPr>
              <a:grpSpLocks/>
            </p:cNvGrpSpPr>
            <p:nvPr/>
          </p:nvGrpSpPr>
          <p:grpSpPr bwMode="auto">
            <a:xfrm>
              <a:off x="1628368" y="5451560"/>
              <a:ext cx="239714" cy="720725"/>
              <a:chOff x="418925" y="3913188"/>
              <a:chExt cx="240687" cy="721471"/>
            </a:xfrm>
          </p:grpSpPr>
          <p:grpSp>
            <p:nvGrpSpPr>
              <p:cNvPr id="18" name="Group 513">
                <a:extLst>
                  <a:ext uri="{FF2B5EF4-FFF2-40B4-BE49-F238E27FC236}">
                    <a16:creationId xmlns:a16="http://schemas.microsoft.com/office/drawing/2014/main" id="{7615043A-895E-C14A-B92C-2E21C079126E}"/>
                  </a:ext>
                </a:extLst>
              </p:cNvPr>
              <p:cNvGrpSpPr>
                <a:grpSpLocks/>
              </p:cNvGrpSpPr>
              <p:nvPr/>
            </p:nvGrpSpPr>
            <p:grpSpPr bwMode="auto">
              <a:xfrm>
                <a:off x="418925" y="3913188"/>
                <a:ext cx="207436" cy="480402"/>
                <a:chOff x="2039907" y="4515548"/>
                <a:chExt cx="207436" cy="480402"/>
              </a:xfrm>
            </p:grpSpPr>
            <p:sp>
              <p:nvSpPr>
                <p:cNvPr id="1125" name="Freeform 432">
                  <a:extLst>
                    <a:ext uri="{FF2B5EF4-FFF2-40B4-BE49-F238E27FC236}">
                      <a16:creationId xmlns:a16="http://schemas.microsoft.com/office/drawing/2014/main" id="{7328C3C6-6D0F-3B4E-9A92-28331A8D729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26" name="Freeform 432">
                  <a:extLst>
                    <a:ext uri="{FF2B5EF4-FFF2-40B4-BE49-F238E27FC236}">
                      <a16:creationId xmlns:a16="http://schemas.microsoft.com/office/drawing/2014/main" id="{C540591E-5A89-E149-BD28-F1AEDF00E23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27" name="Oval 1126">
                  <a:extLst>
                    <a:ext uri="{FF2B5EF4-FFF2-40B4-BE49-F238E27FC236}">
                      <a16:creationId xmlns:a16="http://schemas.microsoft.com/office/drawing/2014/main" id="{20F14C4A-F44F-264C-B8DD-AFBAF5146B6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9" name="Group 514">
                <a:extLst>
                  <a:ext uri="{FF2B5EF4-FFF2-40B4-BE49-F238E27FC236}">
                    <a16:creationId xmlns:a16="http://schemas.microsoft.com/office/drawing/2014/main" id="{8212A3BA-A544-6F40-B090-9AE339A75533}"/>
                  </a:ext>
                </a:extLst>
              </p:cNvPr>
              <p:cNvGrpSpPr>
                <a:grpSpLocks/>
              </p:cNvGrpSpPr>
              <p:nvPr/>
            </p:nvGrpSpPr>
            <p:grpSpPr bwMode="auto">
              <a:xfrm rot="10800000">
                <a:off x="452176" y="4154257"/>
                <a:ext cx="207436" cy="480402"/>
                <a:chOff x="2039907" y="4515548"/>
                <a:chExt cx="207436" cy="480402"/>
              </a:xfrm>
            </p:grpSpPr>
            <p:sp>
              <p:nvSpPr>
                <p:cNvPr id="1122" name="Freeform 432">
                  <a:extLst>
                    <a:ext uri="{FF2B5EF4-FFF2-40B4-BE49-F238E27FC236}">
                      <a16:creationId xmlns:a16="http://schemas.microsoft.com/office/drawing/2014/main" id="{87CD8F20-2D30-2E4E-9A31-EBD3EFEBBFA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23" name="Freeform 432">
                  <a:extLst>
                    <a:ext uri="{FF2B5EF4-FFF2-40B4-BE49-F238E27FC236}">
                      <a16:creationId xmlns:a16="http://schemas.microsoft.com/office/drawing/2014/main" id="{2B7317BF-0C68-BA4F-A46C-4A3540FCACD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24" name="Oval 1123">
                  <a:extLst>
                    <a:ext uri="{FF2B5EF4-FFF2-40B4-BE49-F238E27FC236}">
                      <a16:creationId xmlns:a16="http://schemas.microsoft.com/office/drawing/2014/main" id="{F4B6AAAF-4755-E74D-A321-F19CC92E102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0" name="Group 521">
              <a:extLst>
                <a:ext uri="{FF2B5EF4-FFF2-40B4-BE49-F238E27FC236}">
                  <a16:creationId xmlns:a16="http://schemas.microsoft.com/office/drawing/2014/main" id="{39AC04FC-46AE-BA45-B48B-D53C0FB2EE72}"/>
                </a:ext>
              </a:extLst>
            </p:cNvPr>
            <p:cNvGrpSpPr>
              <a:grpSpLocks/>
            </p:cNvGrpSpPr>
            <p:nvPr/>
          </p:nvGrpSpPr>
          <p:grpSpPr bwMode="auto">
            <a:xfrm>
              <a:off x="1856861" y="5451560"/>
              <a:ext cx="241298" cy="720725"/>
              <a:chOff x="418925" y="3913188"/>
              <a:chExt cx="240687" cy="721471"/>
            </a:xfrm>
          </p:grpSpPr>
          <p:grpSp>
            <p:nvGrpSpPr>
              <p:cNvPr id="21" name="Group 522">
                <a:extLst>
                  <a:ext uri="{FF2B5EF4-FFF2-40B4-BE49-F238E27FC236}">
                    <a16:creationId xmlns:a16="http://schemas.microsoft.com/office/drawing/2014/main" id="{0A2994E9-C600-7945-95D8-DA60B569CE88}"/>
                  </a:ext>
                </a:extLst>
              </p:cNvPr>
              <p:cNvGrpSpPr>
                <a:grpSpLocks/>
              </p:cNvGrpSpPr>
              <p:nvPr/>
            </p:nvGrpSpPr>
            <p:grpSpPr bwMode="auto">
              <a:xfrm>
                <a:off x="418925" y="3913188"/>
                <a:ext cx="207436" cy="480402"/>
                <a:chOff x="2039907" y="4515548"/>
                <a:chExt cx="207436" cy="480402"/>
              </a:xfrm>
            </p:grpSpPr>
            <p:sp>
              <p:nvSpPr>
                <p:cNvPr id="1117" name="Freeform 432">
                  <a:extLst>
                    <a:ext uri="{FF2B5EF4-FFF2-40B4-BE49-F238E27FC236}">
                      <a16:creationId xmlns:a16="http://schemas.microsoft.com/office/drawing/2014/main" id="{22AEF15B-EBF2-E441-A826-8DDB4A76B85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18" name="Freeform 432">
                  <a:extLst>
                    <a:ext uri="{FF2B5EF4-FFF2-40B4-BE49-F238E27FC236}">
                      <a16:creationId xmlns:a16="http://schemas.microsoft.com/office/drawing/2014/main" id="{65341D8D-46A1-5248-92B5-05D039332D8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19" name="Oval 1118">
                  <a:extLst>
                    <a:ext uri="{FF2B5EF4-FFF2-40B4-BE49-F238E27FC236}">
                      <a16:creationId xmlns:a16="http://schemas.microsoft.com/office/drawing/2014/main" id="{4315A8D1-FF8A-D54A-B231-2E683DBB32F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2" name="Group 523">
                <a:extLst>
                  <a:ext uri="{FF2B5EF4-FFF2-40B4-BE49-F238E27FC236}">
                    <a16:creationId xmlns:a16="http://schemas.microsoft.com/office/drawing/2014/main" id="{397DDADC-1B4F-A944-909D-D59FDE699E23}"/>
                  </a:ext>
                </a:extLst>
              </p:cNvPr>
              <p:cNvGrpSpPr>
                <a:grpSpLocks/>
              </p:cNvGrpSpPr>
              <p:nvPr/>
            </p:nvGrpSpPr>
            <p:grpSpPr bwMode="auto">
              <a:xfrm rot="10800000">
                <a:off x="452176" y="4154257"/>
                <a:ext cx="207436" cy="480402"/>
                <a:chOff x="2039907" y="4515548"/>
                <a:chExt cx="207436" cy="480402"/>
              </a:xfrm>
            </p:grpSpPr>
            <p:sp>
              <p:nvSpPr>
                <p:cNvPr id="1114" name="Freeform 432">
                  <a:extLst>
                    <a:ext uri="{FF2B5EF4-FFF2-40B4-BE49-F238E27FC236}">
                      <a16:creationId xmlns:a16="http://schemas.microsoft.com/office/drawing/2014/main" id="{96038066-3F83-4A42-9C8E-49F6A82DD20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15" name="Freeform 432">
                  <a:extLst>
                    <a:ext uri="{FF2B5EF4-FFF2-40B4-BE49-F238E27FC236}">
                      <a16:creationId xmlns:a16="http://schemas.microsoft.com/office/drawing/2014/main" id="{1D88B68C-21F5-6A4F-A9BA-7136FD6ABB9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16" name="Oval 1115">
                  <a:extLst>
                    <a:ext uri="{FF2B5EF4-FFF2-40B4-BE49-F238E27FC236}">
                      <a16:creationId xmlns:a16="http://schemas.microsoft.com/office/drawing/2014/main" id="{07E5238B-7F64-0A4F-843E-731907AF306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3" name="Group 530">
              <a:extLst>
                <a:ext uri="{FF2B5EF4-FFF2-40B4-BE49-F238E27FC236}">
                  <a16:creationId xmlns:a16="http://schemas.microsoft.com/office/drawing/2014/main" id="{08EB7315-D22C-6049-A1C8-07F6C340201E}"/>
                </a:ext>
              </a:extLst>
            </p:cNvPr>
            <p:cNvGrpSpPr>
              <a:grpSpLocks/>
            </p:cNvGrpSpPr>
            <p:nvPr/>
          </p:nvGrpSpPr>
          <p:grpSpPr bwMode="auto">
            <a:xfrm>
              <a:off x="2086952" y="5451560"/>
              <a:ext cx="239714" cy="720725"/>
              <a:chOff x="418925" y="3913188"/>
              <a:chExt cx="240687" cy="721471"/>
            </a:xfrm>
          </p:grpSpPr>
          <p:grpSp>
            <p:nvGrpSpPr>
              <p:cNvPr id="24" name="Group 531">
                <a:extLst>
                  <a:ext uri="{FF2B5EF4-FFF2-40B4-BE49-F238E27FC236}">
                    <a16:creationId xmlns:a16="http://schemas.microsoft.com/office/drawing/2014/main" id="{B761CEAA-0F30-054E-B34E-00BB5C34320D}"/>
                  </a:ext>
                </a:extLst>
              </p:cNvPr>
              <p:cNvGrpSpPr>
                <a:grpSpLocks/>
              </p:cNvGrpSpPr>
              <p:nvPr/>
            </p:nvGrpSpPr>
            <p:grpSpPr bwMode="auto">
              <a:xfrm>
                <a:off x="418925" y="3913188"/>
                <a:ext cx="207436" cy="480402"/>
                <a:chOff x="2039907" y="4515548"/>
                <a:chExt cx="207436" cy="480402"/>
              </a:xfrm>
            </p:grpSpPr>
            <p:sp>
              <p:nvSpPr>
                <p:cNvPr id="1109" name="Freeform 432">
                  <a:extLst>
                    <a:ext uri="{FF2B5EF4-FFF2-40B4-BE49-F238E27FC236}">
                      <a16:creationId xmlns:a16="http://schemas.microsoft.com/office/drawing/2014/main" id="{1CA00801-5505-2143-AD95-DDC05498356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10" name="Freeform 432">
                  <a:extLst>
                    <a:ext uri="{FF2B5EF4-FFF2-40B4-BE49-F238E27FC236}">
                      <a16:creationId xmlns:a16="http://schemas.microsoft.com/office/drawing/2014/main" id="{575277E0-81DF-DF4C-B8AC-0B2FF9EBF64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11" name="Oval 1110">
                  <a:extLst>
                    <a:ext uri="{FF2B5EF4-FFF2-40B4-BE49-F238E27FC236}">
                      <a16:creationId xmlns:a16="http://schemas.microsoft.com/office/drawing/2014/main" id="{DB9D2703-4E94-6C42-962B-FE15B0B4F61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5" name="Group 532">
                <a:extLst>
                  <a:ext uri="{FF2B5EF4-FFF2-40B4-BE49-F238E27FC236}">
                    <a16:creationId xmlns:a16="http://schemas.microsoft.com/office/drawing/2014/main" id="{3AA7B654-11B5-D542-91DE-233E325584AF}"/>
                  </a:ext>
                </a:extLst>
              </p:cNvPr>
              <p:cNvGrpSpPr>
                <a:grpSpLocks/>
              </p:cNvGrpSpPr>
              <p:nvPr/>
            </p:nvGrpSpPr>
            <p:grpSpPr bwMode="auto">
              <a:xfrm rot="10800000">
                <a:off x="452176" y="4154257"/>
                <a:ext cx="207436" cy="480402"/>
                <a:chOff x="2039907" y="4515548"/>
                <a:chExt cx="207436" cy="480402"/>
              </a:xfrm>
            </p:grpSpPr>
            <p:sp>
              <p:nvSpPr>
                <p:cNvPr id="1106" name="Freeform 432">
                  <a:extLst>
                    <a:ext uri="{FF2B5EF4-FFF2-40B4-BE49-F238E27FC236}">
                      <a16:creationId xmlns:a16="http://schemas.microsoft.com/office/drawing/2014/main" id="{C4B80A33-6617-8F4C-B355-0FE44A5B7A9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07" name="Freeform 432">
                  <a:extLst>
                    <a:ext uri="{FF2B5EF4-FFF2-40B4-BE49-F238E27FC236}">
                      <a16:creationId xmlns:a16="http://schemas.microsoft.com/office/drawing/2014/main" id="{64720E4B-CFC3-5345-B9C5-15724958B16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08" name="Oval 1107">
                  <a:extLst>
                    <a:ext uri="{FF2B5EF4-FFF2-40B4-BE49-F238E27FC236}">
                      <a16:creationId xmlns:a16="http://schemas.microsoft.com/office/drawing/2014/main" id="{3AB7D079-89D0-5440-959F-5481CD483F3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6" name="Group 539">
              <a:extLst>
                <a:ext uri="{FF2B5EF4-FFF2-40B4-BE49-F238E27FC236}">
                  <a16:creationId xmlns:a16="http://schemas.microsoft.com/office/drawing/2014/main" id="{01584747-D586-A547-9520-A384DC2C3144}"/>
                </a:ext>
              </a:extLst>
            </p:cNvPr>
            <p:cNvGrpSpPr>
              <a:grpSpLocks/>
            </p:cNvGrpSpPr>
            <p:nvPr/>
          </p:nvGrpSpPr>
          <p:grpSpPr bwMode="auto">
            <a:xfrm>
              <a:off x="2315443" y="5451560"/>
              <a:ext cx="241298" cy="720725"/>
              <a:chOff x="418925" y="3913188"/>
              <a:chExt cx="240687" cy="721471"/>
            </a:xfrm>
          </p:grpSpPr>
          <p:grpSp>
            <p:nvGrpSpPr>
              <p:cNvPr id="27" name="Group 540">
                <a:extLst>
                  <a:ext uri="{FF2B5EF4-FFF2-40B4-BE49-F238E27FC236}">
                    <a16:creationId xmlns:a16="http://schemas.microsoft.com/office/drawing/2014/main" id="{7030C5E4-13F2-8B4E-ABA9-F7961858002A}"/>
                  </a:ext>
                </a:extLst>
              </p:cNvPr>
              <p:cNvGrpSpPr>
                <a:grpSpLocks/>
              </p:cNvGrpSpPr>
              <p:nvPr/>
            </p:nvGrpSpPr>
            <p:grpSpPr bwMode="auto">
              <a:xfrm>
                <a:off x="418925" y="3913188"/>
                <a:ext cx="207436" cy="480402"/>
                <a:chOff x="2039907" y="4515548"/>
                <a:chExt cx="207436" cy="480402"/>
              </a:xfrm>
            </p:grpSpPr>
            <p:sp>
              <p:nvSpPr>
                <p:cNvPr id="1101" name="Freeform 432">
                  <a:extLst>
                    <a:ext uri="{FF2B5EF4-FFF2-40B4-BE49-F238E27FC236}">
                      <a16:creationId xmlns:a16="http://schemas.microsoft.com/office/drawing/2014/main" id="{01241496-D330-5645-BCA1-E3411C2D07B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02" name="Freeform 432">
                  <a:extLst>
                    <a:ext uri="{FF2B5EF4-FFF2-40B4-BE49-F238E27FC236}">
                      <a16:creationId xmlns:a16="http://schemas.microsoft.com/office/drawing/2014/main" id="{3A182A2B-A554-C44B-837D-FC2A91A8D9A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03" name="Oval 1102">
                  <a:extLst>
                    <a:ext uri="{FF2B5EF4-FFF2-40B4-BE49-F238E27FC236}">
                      <a16:creationId xmlns:a16="http://schemas.microsoft.com/office/drawing/2014/main" id="{3A167EE2-94C0-DE49-92D7-A396C253CA2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8" name="Group 541">
                <a:extLst>
                  <a:ext uri="{FF2B5EF4-FFF2-40B4-BE49-F238E27FC236}">
                    <a16:creationId xmlns:a16="http://schemas.microsoft.com/office/drawing/2014/main" id="{96A58788-681D-414F-9AB2-E428FDE91462}"/>
                  </a:ext>
                </a:extLst>
              </p:cNvPr>
              <p:cNvGrpSpPr>
                <a:grpSpLocks/>
              </p:cNvGrpSpPr>
              <p:nvPr/>
            </p:nvGrpSpPr>
            <p:grpSpPr bwMode="auto">
              <a:xfrm rot="10800000">
                <a:off x="452176" y="4154257"/>
                <a:ext cx="207436" cy="480402"/>
                <a:chOff x="2039907" y="4515548"/>
                <a:chExt cx="207436" cy="480402"/>
              </a:xfrm>
            </p:grpSpPr>
            <p:sp>
              <p:nvSpPr>
                <p:cNvPr id="1098" name="Freeform 432">
                  <a:extLst>
                    <a:ext uri="{FF2B5EF4-FFF2-40B4-BE49-F238E27FC236}">
                      <a16:creationId xmlns:a16="http://schemas.microsoft.com/office/drawing/2014/main" id="{2B8D50CA-8A7B-884B-8F01-9FD301EE4F6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99" name="Freeform 432">
                  <a:extLst>
                    <a:ext uri="{FF2B5EF4-FFF2-40B4-BE49-F238E27FC236}">
                      <a16:creationId xmlns:a16="http://schemas.microsoft.com/office/drawing/2014/main" id="{B60DB03A-828A-6040-946C-DBB1E8F58AF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100" name="Oval 1099">
                  <a:extLst>
                    <a:ext uri="{FF2B5EF4-FFF2-40B4-BE49-F238E27FC236}">
                      <a16:creationId xmlns:a16="http://schemas.microsoft.com/office/drawing/2014/main" id="{48C0D871-5B12-1846-945A-462A7A70463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 name="Group 548">
              <a:extLst>
                <a:ext uri="{FF2B5EF4-FFF2-40B4-BE49-F238E27FC236}">
                  <a16:creationId xmlns:a16="http://schemas.microsoft.com/office/drawing/2014/main" id="{FA9C750B-D2C1-9046-859D-64816F617A60}"/>
                </a:ext>
              </a:extLst>
            </p:cNvPr>
            <p:cNvGrpSpPr>
              <a:grpSpLocks/>
            </p:cNvGrpSpPr>
            <p:nvPr/>
          </p:nvGrpSpPr>
          <p:grpSpPr bwMode="auto">
            <a:xfrm>
              <a:off x="2545528" y="5451560"/>
              <a:ext cx="241298" cy="720725"/>
              <a:chOff x="418925" y="3913188"/>
              <a:chExt cx="240687" cy="721471"/>
            </a:xfrm>
          </p:grpSpPr>
          <p:grpSp>
            <p:nvGrpSpPr>
              <p:cNvPr id="30" name="Group 549">
                <a:extLst>
                  <a:ext uri="{FF2B5EF4-FFF2-40B4-BE49-F238E27FC236}">
                    <a16:creationId xmlns:a16="http://schemas.microsoft.com/office/drawing/2014/main" id="{9CBD1779-DEB4-784B-8AEB-61DE52C6B828}"/>
                  </a:ext>
                </a:extLst>
              </p:cNvPr>
              <p:cNvGrpSpPr>
                <a:grpSpLocks/>
              </p:cNvGrpSpPr>
              <p:nvPr/>
            </p:nvGrpSpPr>
            <p:grpSpPr bwMode="auto">
              <a:xfrm>
                <a:off x="418925" y="3913188"/>
                <a:ext cx="207436" cy="480402"/>
                <a:chOff x="2039907" y="4515548"/>
                <a:chExt cx="207436" cy="480402"/>
              </a:xfrm>
            </p:grpSpPr>
            <p:sp>
              <p:nvSpPr>
                <p:cNvPr id="1093" name="Freeform 432">
                  <a:extLst>
                    <a:ext uri="{FF2B5EF4-FFF2-40B4-BE49-F238E27FC236}">
                      <a16:creationId xmlns:a16="http://schemas.microsoft.com/office/drawing/2014/main" id="{942CD755-B105-9547-9744-A0C3F7758E5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94" name="Freeform 432">
                  <a:extLst>
                    <a:ext uri="{FF2B5EF4-FFF2-40B4-BE49-F238E27FC236}">
                      <a16:creationId xmlns:a16="http://schemas.microsoft.com/office/drawing/2014/main" id="{47582910-B0CD-E541-A0E3-75C41CCC9E9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95" name="Oval 1094">
                  <a:extLst>
                    <a:ext uri="{FF2B5EF4-FFF2-40B4-BE49-F238E27FC236}">
                      <a16:creationId xmlns:a16="http://schemas.microsoft.com/office/drawing/2014/main" id="{B46D8E1C-8E13-B444-9C5F-1E33C163B1F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1" name="Group 550">
                <a:extLst>
                  <a:ext uri="{FF2B5EF4-FFF2-40B4-BE49-F238E27FC236}">
                    <a16:creationId xmlns:a16="http://schemas.microsoft.com/office/drawing/2014/main" id="{66F64457-1756-934A-A0A0-A23158A2B351}"/>
                  </a:ext>
                </a:extLst>
              </p:cNvPr>
              <p:cNvGrpSpPr>
                <a:grpSpLocks/>
              </p:cNvGrpSpPr>
              <p:nvPr/>
            </p:nvGrpSpPr>
            <p:grpSpPr bwMode="auto">
              <a:xfrm rot="10800000">
                <a:off x="452176" y="4154257"/>
                <a:ext cx="207436" cy="480402"/>
                <a:chOff x="2039907" y="4515548"/>
                <a:chExt cx="207436" cy="480402"/>
              </a:xfrm>
            </p:grpSpPr>
            <p:sp>
              <p:nvSpPr>
                <p:cNvPr id="1090" name="Freeform 432">
                  <a:extLst>
                    <a:ext uri="{FF2B5EF4-FFF2-40B4-BE49-F238E27FC236}">
                      <a16:creationId xmlns:a16="http://schemas.microsoft.com/office/drawing/2014/main" id="{AC8F5981-AA56-DF44-866C-28FF25AB78D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91" name="Freeform 432">
                  <a:extLst>
                    <a:ext uri="{FF2B5EF4-FFF2-40B4-BE49-F238E27FC236}">
                      <a16:creationId xmlns:a16="http://schemas.microsoft.com/office/drawing/2014/main" id="{FBA9A748-BE03-7C41-A5B6-EBA942450CD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92" name="Oval 1091">
                  <a:extLst>
                    <a:ext uri="{FF2B5EF4-FFF2-40B4-BE49-F238E27FC236}">
                      <a16:creationId xmlns:a16="http://schemas.microsoft.com/office/drawing/2014/main" id="{4E8F368D-6A59-8F40-9382-9D2462F592D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88" name="Group 557">
              <a:extLst>
                <a:ext uri="{FF2B5EF4-FFF2-40B4-BE49-F238E27FC236}">
                  <a16:creationId xmlns:a16="http://schemas.microsoft.com/office/drawing/2014/main" id="{47D70545-819D-7343-820F-FB50402A8970}"/>
                </a:ext>
              </a:extLst>
            </p:cNvPr>
            <p:cNvGrpSpPr>
              <a:grpSpLocks/>
            </p:cNvGrpSpPr>
            <p:nvPr/>
          </p:nvGrpSpPr>
          <p:grpSpPr bwMode="auto">
            <a:xfrm>
              <a:off x="2775613" y="5451560"/>
              <a:ext cx="241298" cy="720725"/>
              <a:chOff x="418925" y="3913188"/>
              <a:chExt cx="240687" cy="721471"/>
            </a:xfrm>
          </p:grpSpPr>
          <p:grpSp>
            <p:nvGrpSpPr>
              <p:cNvPr id="289" name="Group 558">
                <a:extLst>
                  <a:ext uri="{FF2B5EF4-FFF2-40B4-BE49-F238E27FC236}">
                    <a16:creationId xmlns:a16="http://schemas.microsoft.com/office/drawing/2014/main" id="{520FC22F-D1ED-5B48-9E22-B1522C7753F7}"/>
                  </a:ext>
                </a:extLst>
              </p:cNvPr>
              <p:cNvGrpSpPr>
                <a:grpSpLocks/>
              </p:cNvGrpSpPr>
              <p:nvPr/>
            </p:nvGrpSpPr>
            <p:grpSpPr bwMode="auto">
              <a:xfrm>
                <a:off x="418925" y="3913188"/>
                <a:ext cx="207436" cy="480402"/>
                <a:chOff x="2039907" y="4515548"/>
                <a:chExt cx="207436" cy="480402"/>
              </a:xfrm>
            </p:grpSpPr>
            <p:sp>
              <p:nvSpPr>
                <p:cNvPr id="1085" name="Freeform 432">
                  <a:extLst>
                    <a:ext uri="{FF2B5EF4-FFF2-40B4-BE49-F238E27FC236}">
                      <a16:creationId xmlns:a16="http://schemas.microsoft.com/office/drawing/2014/main" id="{7E74C879-FF9B-4543-964D-B444FF6ED6E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86" name="Freeform 432">
                  <a:extLst>
                    <a:ext uri="{FF2B5EF4-FFF2-40B4-BE49-F238E27FC236}">
                      <a16:creationId xmlns:a16="http://schemas.microsoft.com/office/drawing/2014/main" id="{E7D8111F-D4E5-2B41-B93F-FAC753C2DF1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87" name="Oval 1086">
                  <a:extLst>
                    <a:ext uri="{FF2B5EF4-FFF2-40B4-BE49-F238E27FC236}">
                      <a16:creationId xmlns:a16="http://schemas.microsoft.com/office/drawing/2014/main" id="{AF5819F5-8560-EA42-8CC4-7FF65229B1F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0" name="Group 559">
                <a:extLst>
                  <a:ext uri="{FF2B5EF4-FFF2-40B4-BE49-F238E27FC236}">
                    <a16:creationId xmlns:a16="http://schemas.microsoft.com/office/drawing/2014/main" id="{10F71E39-16D6-4048-8146-44E3B9361BCE}"/>
                  </a:ext>
                </a:extLst>
              </p:cNvPr>
              <p:cNvGrpSpPr>
                <a:grpSpLocks/>
              </p:cNvGrpSpPr>
              <p:nvPr/>
            </p:nvGrpSpPr>
            <p:grpSpPr bwMode="auto">
              <a:xfrm rot="10800000">
                <a:off x="452176" y="4154257"/>
                <a:ext cx="207436" cy="480402"/>
                <a:chOff x="2039907" y="4515548"/>
                <a:chExt cx="207436" cy="480402"/>
              </a:xfrm>
            </p:grpSpPr>
            <p:sp>
              <p:nvSpPr>
                <p:cNvPr id="1082" name="Freeform 432">
                  <a:extLst>
                    <a:ext uri="{FF2B5EF4-FFF2-40B4-BE49-F238E27FC236}">
                      <a16:creationId xmlns:a16="http://schemas.microsoft.com/office/drawing/2014/main" id="{C9980247-C6F6-3C4D-9603-22B0BCB3430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83" name="Freeform 432">
                  <a:extLst>
                    <a:ext uri="{FF2B5EF4-FFF2-40B4-BE49-F238E27FC236}">
                      <a16:creationId xmlns:a16="http://schemas.microsoft.com/office/drawing/2014/main" id="{75DC2D6C-D057-B14E-A78E-2921D7E23F5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84" name="Oval 1083">
                  <a:extLst>
                    <a:ext uri="{FF2B5EF4-FFF2-40B4-BE49-F238E27FC236}">
                      <a16:creationId xmlns:a16="http://schemas.microsoft.com/office/drawing/2014/main" id="{7BDC2F58-7CEF-B344-B8AC-10DE4AB4E1A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1" name="Group 566">
              <a:extLst>
                <a:ext uri="{FF2B5EF4-FFF2-40B4-BE49-F238E27FC236}">
                  <a16:creationId xmlns:a16="http://schemas.microsoft.com/office/drawing/2014/main" id="{6C86B97D-8625-724F-80AC-17958B40FA8F}"/>
                </a:ext>
              </a:extLst>
            </p:cNvPr>
            <p:cNvGrpSpPr>
              <a:grpSpLocks/>
            </p:cNvGrpSpPr>
            <p:nvPr/>
          </p:nvGrpSpPr>
          <p:grpSpPr bwMode="auto">
            <a:xfrm>
              <a:off x="3005698" y="5451560"/>
              <a:ext cx="241298" cy="720725"/>
              <a:chOff x="418925" y="3913188"/>
              <a:chExt cx="240687" cy="721471"/>
            </a:xfrm>
          </p:grpSpPr>
          <p:grpSp>
            <p:nvGrpSpPr>
              <p:cNvPr id="292" name="Group 567">
                <a:extLst>
                  <a:ext uri="{FF2B5EF4-FFF2-40B4-BE49-F238E27FC236}">
                    <a16:creationId xmlns:a16="http://schemas.microsoft.com/office/drawing/2014/main" id="{1D270747-CA91-DB47-8A0A-8477CEAACCFC}"/>
                  </a:ext>
                </a:extLst>
              </p:cNvPr>
              <p:cNvGrpSpPr>
                <a:grpSpLocks/>
              </p:cNvGrpSpPr>
              <p:nvPr/>
            </p:nvGrpSpPr>
            <p:grpSpPr bwMode="auto">
              <a:xfrm>
                <a:off x="418925" y="3913188"/>
                <a:ext cx="207436" cy="480402"/>
                <a:chOff x="2039907" y="4515548"/>
                <a:chExt cx="207436" cy="480402"/>
              </a:xfrm>
            </p:grpSpPr>
            <p:sp>
              <p:nvSpPr>
                <p:cNvPr id="1077" name="Freeform 432">
                  <a:extLst>
                    <a:ext uri="{FF2B5EF4-FFF2-40B4-BE49-F238E27FC236}">
                      <a16:creationId xmlns:a16="http://schemas.microsoft.com/office/drawing/2014/main" id="{800A9F05-7029-0D47-A822-8D7D6ECA7AF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78" name="Freeform 432">
                  <a:extLst>
                    <a:ext uri="{FF2B5EF4-FFF2-40B4-BE49-F238E27FC236}">
                      <a16:creationId xmlns:a16="http://schemas.microsoft.com/office/drawing/2014/main" id="{6C47549E-FCAF-1E4B-BBCA-0080B92407D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79" name="Oval 1078">
                  <a:extLst>
                    <a:ext uri="{FF2B5EF4-FFF2-40B4-BE49-F238E27FC236}">
                      <a16:creationId xmlns:a16="http://schemas.microsoft.com/office/drawing/2014/main" id="{36B29B81-A4A8-7841-87AB-7250A96DA80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3" name="Group 568">
                <a:extLst>
                  <a:ext uri="{FF2B5EF4-FFF2-40B4-BE49-F238E27FC236}">
                    <a16:creationId xmlns:a16="http://schemas.microsoft.com/office/drawing/2014/main" id="{F45F0A57-7276-4C4F-87A0-AA034E5F6AEA}"/>
                  </a:ext>
                </a:extLst>
              </p:cNvPr>
              <p:cNvGrpSpPr>
                <a:grpSpLocks/>
              </p:cNvGrpSpPr>
              <p:nvPr/>
            </p:nvGrpSpPr>
            <p:grpSpPr bwMode="auto">
              <a:xfrm rot="10800000">
                <a:off x="452176" y="4154257"/>
                <a:ext cx="207436" cy="480402"/>
                <a:chOff x="2039907" y="4515548"/>
                <a:chExt cx="207436" cy="480402"/>
              </a:xfrm>
            </p:grpSpPr>
            <p:sp>
              <p:nvSpPr>
                <p:cNvPr id="1074" name="Freeform 432">
                  <a:extLst>
                    <a:ext uri="{FF2B5EF4-FFF2-40B4-BE49-F238E27FC236}">
                      <a16:creationId xmlns:a16="http://schemas.microsoft.com/office/drawing/2014/main" id="{09808159-11B0-1D4E-9832-07397E339D7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75" name="Freeform 432">
                  <a:extLst>
                    <a:ext uri="{FF2B5EF4-FFF2-40B4-BE49-F238E27FC236}">
                      <a16:creationId xmlns:a16="http://schemas.microsoft.com/office/drawing/2014/main" id="{3732DEA2-F89D-3D40-89C0-2497976152C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76" name="Oval 1075">
                  <a:extLst>
                    <a:ext uri="{FF2B5EF4-FFF2-40B4-BE49-F238E27FC236}">
                      <a16:creationId xmlns:a16="http://schemas.microsoft.com/office/drawing/2014/main" id="{E9565A37-2FAE-6741-9DE9-AD3E49BA88F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4" name="Group 575">
              <a:extLst>
                <a:ext uri="{FF2B5EF4-FFF2-40B4-BE49-F238E27FC236}">
                  <a16:creationId xmlns:a16="http://schemas.microsoft.com/office/drawing/2014/main" id="{A4042785-6321-114A-BA17-9B1B983A83D0}"/>
                </a:ext>
              </a:extLst>
            </p:cNvPr>
            <p:cNvGrpSpPr>
              <a:grpSpLocks/>
            </p:cNvGrpSpPr>
            <p:nvPr/>
          </p:nvGrpSpPr>
          <p:grpSpPr bwMode="auto">
            <a:xfrm>
              <a:off x="3235788" y="5451560"/>
              <a:ext cx="239714" cy="720725"/>
              <a:chOff x="418925" y="3913188"/>
              <a:chExt cx="240687" cy="721471"/>
            </a:xfrm>
          </p:grpSpPr>
          <p:grpSp>
            <p:nvGrpSpPr>
              <p:cNvPr id="295" name="Group 576">
                <a:extLst>
                  <a:ext uri="{FF2B5EF4-FFF2-40B4-BE49-F238E27FC236}">
                    <a16:creationId xmlns:a16="http://schemas.microsoft.com/office/drawing/2014/main" id="{D60C010F-0889-5146-B2A0-BB3C671D6569}"/>
                  </a:ext>
                </a:extLst>
              </p:cNvPr>
              <p:cNvGrpSpPr>
                <a:grpSpLocks/>
              </p:cNvGrpSpPr>
              <p:nvPr/>
            </p:nvGrpSpPr>
            <p:grpSpPr bwMode="auto">
              <a:xfrm>
                <a:off x="418925" y="3913188"/>
                <a:ext cx="207436" cy="480402"/>
                <a:chOff x="2039907" y="4515548"/>
                <a:chExt cx="207436" cy="480402"/>
              </a:xfrm>
            </p:grpSpPr>
            <p:sp>
              <p:nvSpPr>
                <p:cNvPr id="1069" name="Freeform 432">
                  <a:extLst>
                    <a:ext uri="{FF2B5EF4-FFF2-40B4-BE49-F238E27FC236}">
                      <a16:creationId xmlns:a16="http://schemas.microsoft.com/office/drawing/2014/main" id="{80156709-4AE7-8845-9B7A-051F7F4AF2C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70" name="Freeform 432">
                  <a:extLst>
                    <a:ext uri="{FF2B5EF4-FFF2-40B4-BE49-F238E27FC236}">
                      <a16:creationId xmlns:a16="http://schemas.microsoft.com/office/drawing/2014/main" id="{B642D298-5C3B-E946-AE9A-072DB1F9799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71" name="Oval 1070">
                  <a:extLst>
                    <a:ext uri="{FF2B5EF4-FFF2-40B4-BE49-F238E27FC236}">
                      <a16:creationId xmlns:a16="http://schemas.microsoft.com/office/drawing/2014/main" id="{066D2395-1755-9145-8460-F4F46F5E89C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6" name="Group 577">
                <a:extLst>
                  <a:ext uri="{FF2B5EF4-FFF2-40B4-BE49-F238E27FC236}">
                    <a16:creationId xmlns:a16="http://schemas.microsoft.com/office/drawing/2014/main" id="{C2AAD81E-7800-8546-BF69-0C51E0948E8C}"/>
                  </a:ext>
                </a:extLst>
              </p:cNvPr>
              <p:cNvGrpSpPr>
                <a:grpSpLocks/>
              </p:cNvGrpSpPr>
              <p:nvPr/>
            </p:nvGrpSpPr>
            <p:grpSpPr bwMode="auto">
              <a:xfrm rot="10800000">
                <a:off x="452176" y="4154257"/>
                <a:ext cx="207436" cy="480402"/>
                <a:chOff x="2039907" y="4515548"/>
                <a:chExt cx="207436" cy="480402"/>
              </a:xfrm>
            </p:grpSpPr>
            <p:sp>
              <p:nvSpPr>
                <p:cNvPr id="1066" name="Freeform 432">
                  <a:extLst>
                    <a:ext uri="{FF2B5EF4-FFF2-40B4-BE49-F238E27FC236}">
                      <a16:creationId xmlns:a16="http://schemas.microsoft.com/office/drawing/2014/main" id="{A6D173DF-3FF0-764E-B25D-83F49EFDD5A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67" name="Freeform 432">
                  <a:extLst>
                    <a:ext uri="{FF2B5EF4-FFF2-40B4-BE49-F238E27FC236}">
                      <a16:creationId xmlns:a16="http://schemas.microsoft.com/office/drawing/2014/main" id="{F6581CA5-72FF-9845-99D1-C6CB218B8FD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68" name="Oval 1067">
                  <a:extLst>
                    <a:ext uri="{FF2B5EF4-FFF2-40B4-BE49-F238E27FC236}">
                      <a16:creationId xmlns:a16="http://schemas.microsoft.com/office/drawing/2014/main" id="{5FB49B58-44D8-8047-8E09-A488C2F3FAB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97" name="Group 584">
              <a:extLst>
                <a:ext uri="{FF2B5EF4-FFF2-40B4-BE49-F238E27FC236}">
                  <a16:creationId xmlns:a16="http://schemas.microsoft.com/office/drawing/2014/main" id="{33F91A09-1E71-A243-BB2E-F3479FBAB6DE}"/>
                </a:ext>
              </a:extLst>
            </p:cNvPr>
            <p:cNvGrpSpPr>
              <a:grpSpLocks/>
            </p:cNvGrpSpPr>
            <p:nvPr/>
          </p:nvGrpSpPr>
          <p:grpSpPr bwMode="auto">
            <a:xfrm>
              <a:off x="3464281" y="5451560"/>
              <a:ext cx="241298" cy="720725"/>
              <a:chOff x="418925" y="3913188"/>
              <a:chExt cx="240687" cy="721471"/>
            </a:xfrm>
          </p:grpSpPr>
          <p:grpSp>
            <p:nvGrpSpPr>
              <p:cNvPr id="298" name="Group 585">
                <a:extLst>
                  <a:ext uri="{FF2B5EF4-FFF2-40B4-BE49-F238E27FC236}">
                    <a16:creationId xmlns:a16="http://schemas.microsoft.com/office/drawing/2014/main" id="{7E407C09-099C-0441-A2AA-767A9D69FD8F}"/>
                  </a:ext>
                </a:extLst>
              </p:cNvPr>
              <p:cNvGrpSpPr>
                <a:grpSpLocks/>
              </p:cNvGrpSpPr>
              <p:nvPr/>
            </p:nvGrpSpPr>
            <p:grpSpPr bwMode="auto">
              <a:xfrm>
                <a:off x="418925" y="3913188"/>
                <a:ext cx="207436" cy="480402"/>
                <a:chOff x="2039907" y="4515548"/>
                <a:chExt cx="207436" cy="480402"/>
              </a:xfrm>
            </p:grpSpPr>
            <p:sp>
              <p:nvSpPr>
                <p:cNvPr id="1061" name="Freeform 432">
                  <a:extLst>
                    <a:ext uri="{FF2B5EF4-FFF2-40B4-BE49-F238E27FC236}">
                      <a16:creationId xmlns:a16="http://schemas.microsoft.com/office/drawing/2014/main" id="{DC74F049-9271-B44A-8FA4-3A02716E9B2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62" name="Freeform 432">
                  <a:extLst>
                    <a:ext uri="{FF2B5EF4-FFF2-40B4-BE49-F238E27FC236}">
                      <a16:creationId xmlns:a16="http://schemas.microsoft.com/office/drawing/2014/main" id="{91DD9DE6-B017-4842-86F0-080C551E2ED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63" name="Oval 1062">
                  <a:extLst>
                    <a:ext uri="{FF2B5EF4-FFF2-40B4-BE49-F238E27FC236}">
                      <a16:creationId xmlns:a16="http://schemas.microsoft.com/office/drawing/2014/main" id="{A113CC18-F2ED-1A4C-9487-0B642A61EF4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299" name="Group 586">
                <a:extLst>
                  <a:ext uri="{FF2B5EF4-FFF2-40B4-BE49-F238E27FC236}">
                    <a16:creationId xmlns:a16="http://schemas.microsoft.com/office/drawing/2014/main" id="{893E11A5-20F7-D441-A003-1E69DEF3E667}"/>
                  </a:ext>
                </a:extLst>
              </p:cNvPr>
              <p:cNvGrpSpPr>
                <a:grpSpLocks/>
              </p:cNvGrpSpPr>
              <p:nvPr/>
            </p:nvGrpSpPr>
            <p:grpSpPr bwMode="auto">
              <a:xfrm rot="10800000">
                <a:off x="452176" y="4154257"/>
                <a:ext cx="207436" cy="480402"/>
                <a:chOff x="2039907" y="4515548"/>
                <a:chExt cx="207436" cy="480402"/>
              </a:xfrm>
            </p:grpSpPr>
            <p:sp>
              <p:nvSpPr>
                <p:cNvPr id="1058" name="Freeform 432">
                  <a:extLst>
                    <a:ext uri="{FF2B5EF4-FFF2-40B4-BE49-F238E27FC236}">
                      <a16:creationId xmlns:a16="http://schemas.microsoft.com/office/drawing/2014/main" id="{86002B8A-8521-7B4A-B868-6C23B6C17F6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59" name="Freeform 432">
                  <a:extLst>
                    <a:ext uri="{FF2B5EF4-FFF2-40B4-BE49-F238E27FC236}">
                      <a16:creationId xmlns:a16="http://schemas.microsoft.com/office/drawing/2014/main" id="{77FA10FA-3703-9A40-9B21-6653327DE60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60" name="Oval 1059">
                  <a:extLst>
                    <a:ext uri="{FF2B5EF4-FFF2-40B4-BE49-F238E27FC236}">
                      <a16:creationId xmlns:a16="http://schemas.microsoft.com/office/drawing/2014/main" id="{DCB0F87A-8A2B-824B-8138-71DF47F76D9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0" name="Group 593">
              <a:extLst>
                <a:ext uri="{FF2B5EF4-FFF2-40B4-BE49-F238E27FC236}">
                  <a16:creationId xmlns:a16="http://schemas.microsoft.com/office/drawing/2014/main" id="{C249BF43-FCCE-7F40-A725-2E5ED729672B}"/>
                </a:ext>
              </a:extLst>
            </p:cNvPr>
            <p:cNvGrpSpPr>
              <a:grpSpLocks/>
            </p:cNvGrpSpPr>
            <p:nvPr/>
          </p:nvGrpSpPr>
          <p:grpSpPr bwMode="auto">
            <a:xfrm>
              <a:off x="3694372" y="5451560"/>
              <a:ext cx="239714" cy="720725"/>
              <a:chOff x="418925" y="3913188"/>
              <a:chExt cx="240687" cy="721471"/>
            </a:xfrm>
          </p:grpSpPr>
          <p:grpSp>
            <p:nvGrpSpPr>
              <p:cNvPr id="301" name="Group 594">
                <a:extLst>
                  <a:ext uri="{FF2B5EF4-FFF2-40B4-BE49-F238E27FC236}">
                    <a16:creationId xmlns:a16="http://schemas.microsoft.com/office/drawing/2014/main" id="{6761CA5E-E83F-3E49-93F8-D19AB1817BBB}"/>
                  </a:ext>
                </a:extLst>
              </p:cNvPr>
              <p:cNvGrpSpPr>
                <a:grpSpLocks/>
              </p:cNvGrpSpPr>
              <p:nvPr/>
            </p:nvGrpSpPr>
            <p:grpSpPr bwMode="auto">
              <a:xfrm>
                <a:off x="418925" y="3913188"/>
                <a:ext cx="207436" cy="480402"/>
                <a:chOff x="2039907" y="4515548"/>
                <a:chExt cx="207436" cy="480402"/>
              </a:xfrm>
            </p:grpSpPr>
            <p:sp>
              <p:nvSpPr>
                <p:cNvPr id="1053" name="Freeform 432">
                  <a:extLst>
                    <a:ext uri="{FF2B5EF4-FFF2-40B4-BE49-F238E27FC236}">
                      <a16:creationId xmlns:a16="http://schemas.microsoft.com/office/drawing/2014/main" id="{C3E685B7-4CEA-6D42-A027-D874EDA85D4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54" name="Freeform 432">
                  <a:extLst>
                    <a:ext uri="{FF2B5EF4-FFF2-40B4-BE49-F238E27FC236}">
                      <a16:creationId xmlns:a16="http://schemas.microsoft.com/office/drawing/2014/main" id="{70838392-CEFC-B74F-98DB-FC5AB00A192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55" name="Oval 1054">
                  <a:extLst>
                    <a:ext uri="{FF2B5EF4-FFF2-40B4-BE49-F238E27FC236}">
                      <a16:creationId xmlns:a16="http://schemas.microsoft.com/office/drawing/2014/main" id="{F30A4A08-935C-0948-8F07-6335DCD24D7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3" name="Group 595">
                <a:extLst>
                  <a:ext uri="{FF2B5EF4-FFF2-40B4-BE49-F238E27FC236}">
                    <a16:creationId xmlns:a16="http://schemas.microsoft.com/office/drawing/2014/main" id="{4266E5C0-34BE-E54A-BF85-028FAF38EEFC}"/>
                  </a:ext>
                </a:extLst>
              </p:cNvPr>
              <p:cNvGrpSpPr>
                <a:grpSpLocks/>
              </p:cNvGrpSpPr>
              <p:nvPr/>
            </p:nvGrpSpPr>
            <p:grpSpPr bwMode="auto">
              <a:xfrm rot="10800000">
                <a:off x="452176" y="4154257"/>
                <a:ext cx="207436" cy="480402"/>
                <a:chOff x="2039907" y="4515548"/>
                <a:chExt cx="207436" cy="480402"/>
              </a:xfrm>
            </p:grpSpPr>
            <p:sp>
              <p:nvSpPr>
                <p:cNvPr id="1050" name="Freeform 432">
                  <a:extLst>
                    <a:ext uri="{FF2B5EF4-FFF2-40B4-BE49-F238E27FC236}">
                      <a16:creationId xmlns:a16="http://schemas.microsoft.com/office/drawing/2014/main" id="{1DC49C12-7AB7-C34C-B9F1-7FCFFEB1B72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51" name="Freeform 432">
                  <a:extLst>
                    <a:ext uri="{FF2B5EF4-FFF2-40B4-BE49-F238E27FC236}">
                      <a16:creationId xmlns:a16="http://schemas.microsoft.com/office/drawing/2014/main" id="{F0DD6C0F-BF3E-CE4A-82F0-B217E87E6B1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52" name="Oval 1051">
                  <a:extLst>
                    <a:ext uri="{FF2B5EF4-FFF2-40B4-BE49-F238E27FC236}">
                      <a16:creationId xmlns:a16="http://schemas.microsoft.com/office/drawing/2014/main" id="{6AA589BA-A6DD-A34D-BC13-CB0D267AECF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5" name="Group 602">
              <a:extLst>
                <a:ext uri="{FF2B5EF4-FFF2-40B4-BE49-F238E27FC236}">
                  <a16:creationId xmlns:a16="http://schemas.microsoft.com/office/drawing/2014/main" id="{CBE13191-A9AF-0F4F-BBAF-5F29D27693EA}"/>
                </a:ext>
              </a:extLst>
            </p:cNvPr>
            <p:cNvGrpSpPr>
              <a:grpSpLocks/>
            </p:cNvGrpSpPr>
            <p:nvPr/>
          </p:nvGrpSpPr>
          <p:grpSpPr bwMode="auto">
            <a:xfrm>
              <a:off x="3922863" y="5451560"/>
              <a:ext cx="241298" cy="720725"/>
              <a:chOff x="418925" y="3913188"/>
              <a:chExt cx="240687" cy="721471"/>
            </a:xfrm>
          </p:grpSpPr>
          <p:grpSp>
            <p:nvGrpSpPr>
              <p:cNvPr id="306" name="Group 603">
                <a:extLst>
                  <a:ext uri="{FF2B5EF4-FFF2-40B4-BE49-F238E27FC236}">
                    <a16:creationId xmlns:a16="http://schemas.microsoft.com/office/drawing/2014/main" id="{00D0B188-4245-8E4C-8A6E-17222ABFC1BB}"/>
                  </a:ext>
                </a:extLst>
              </p:cNvPr>
              <p:cNvGrpSpPr>
                <a:grpSpLocks/>
              </p:cNvGrpSpPr>
              <p:nvPr/>
            </p:nvGrpSpPr>
            <p:grpSpPr bwMode="auto">
              <a:xfrm>
                <a:off x="418925" y="3913188"/>
                <a:ext cx="207436" cy="480402"/>
                <a:chOff x="2039907" y="4515548"/>
                <a:chExt cx="207436" cy="480402"/>
              </a:xfrm>
            </p:grpSpPr>
            <p:sp>
              <p:nvSpPr>
                <p:cNvPr id="1045" name="Freeform 432">
                  <a:extLst>
                    <a:ext uri="{FF2B5EF4-FFF2-40B4-BE49-F238E27FC236}">
                      <a16:creationId xmlns:a16="http://schemas.microsoft.com/office/drawing/2014/main" id="{96D22841-2A03-E84A-9F90-A94CEC60ADA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46" name="Freeform 432">
                  <a:extLst>
                    <a:ext uri="{FF2B5EF4-FFF2-40B4-BE49-F238E27FC236}">
                      <a16:creationId xmlns:a16="http://schemas.microsoft.com/office/drawing/2014/main" id="{0BA92733-043C-0D4E-BBDA-3F3E9DBE133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47" name="Oval 1046">
                  <a:extLst>
                    <a:ext uri="{FF2B5EF4-FFF2-40B4-BE49-F238E27FC236}">
                      <a16:creationId xmlns:a16="http://schemas.microsoft.com/office/drawing/2014/main" id="{600EDA74-5278-A642-AA05-49E36B89326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07" name="Group 604">
                <a:extLst>
                  <a:ext uri="{FF2B5EF4-FFF2-40B4-BE49-F238E27FC236}">
                    <a16:creationId xmlns:a16="http://schemas.microsoft.com/office/drawing/2014/main" id="{8A805B49-7FD2-874E-A0A0-702DFCAFBB05}"/>
                  </a:ext>
                </a:extLst>
              </p:cNvPr>
              <p:cNvGrpSpPr>
                <a:grpSpLocks/>
              </p:cNvGrpSpPr>
              <p:nvPr/>
            </p:nvGrpSpPr>
            <p:grpSpPr bwMode="auto">
              <a:xfrm rot="10800000">
                <a:off x="452176" y="4154257"/>
                <a:ext cx="207436" cy="480402"/>
                <a:chOff x="2039907" y="4515548"/>
                <a:chExt cx="207436" cy="480402"/>
              </a:xfrm>
            </p:grpSpPr>
            <p:sp>
              <p:nvSpPr>
                <p:cNvPr id="1042" name="Freeform 432">
                  <a:extLst>
                    <a:ext uri="{FF2B5EF4-FFF2-40B4-BE49-F238E27FC236}">
                      <a16:creationId xmlns:a16="http://schemas.microsoft.com/office/drawing/2014/main" id="{18AFE35D-FDC7-1549-83D3-CB819F093FD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43" name="Freeform 432">
                  <a:extLst>
                    <a:ext uri="{FF2B5EF4-FFF2-40B4-BE49-F238E27FC236}">
                      <a16:creationId xmlns:a16="http://schemas.microsoft.com/office/drawing/2014/main" id="{66F0FB22-7D18-BD4D-A0A9-36EA90F4F1C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44" name="Oval 1043">
                  <a:extLst>
                    <a:ext uri="{FF2B5EF4-FFF2-40B4-BE49-F238E27FC236}">
                      <a16:creationId xmlns:a16="http://schemas.microsoft.com/office/drawing/2014/main" id="{8B1B4096-A68E-E342-8F1D-F64ABE7214B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08" name="Group 611">
              <a:extLst>
                <a:ext uri="{FF2B5EF4-FFF2-40B4-BE49-F238E27FC236}">
                  <a16:creationId xmlns:a16="http://schemas.microsoft.com/office/drawing/2014/main" id="{14ADA822-EEF9-3445-B68C-E4B8DCEDFE48}"/>
                </a:ext>
              </a:extLst>
            </p:cNvPr>
            <p:cNvGrpSpPr>
              <a:grpSpLocks/>
            </p:cNvGrpSpPr>
            <p:nvPr/>
          </p:nvGrpSpPr>
          <p:grpSpPr bwMode="auto">
            <a:xfrm>
              <a:off x="4152948" y="5451560"/>
              <a:ext cx="241298" cy="720725"/>
              <a:chOff x="418925" y="3913188"/>
              <a:chExt cx="240687" cy="721471"/>
            </a:xfrm>
          </p:grpSpPr>
          <p:grpSp>
            <p:nvGrpSpPr>
              <p:cNvPr id="346" name="Group 612">
                <a:extLst>
                  <a:ext uri="{FF2B5EF4-FFF2-40B4-BE49-F238E27FC236}">
                    <a16:creationId xmlns:a16="http://schemas.microsoft.com/office/drawing/2014/main" id="{04612F2A-5110-F241-9823-8D279429E86E}"/>
                  </a:ext>
                </a:extLst>
              </p:cNvPr>
              <p:cNvGrpSpPr>
                <a:grpSpLocks/>
              </p:cNvGrpSpPr>
              <p:nvPr/>
            </p:nvGrpSpPr>
            <p:grpSpPr bwMode="auto">
              <a:xfrm>
                <a:off x="418925" y="3913188"/>
                <a:ext cx="207436" cy="480402"/>
                <a:chOff x="2039907" y="4515548"/>
                <a:chExt cx="207436" cy="480402"/>
              </a:xfrm>
            </p:grpSpPr>
            <p:sp>
              <p:nvSpPr>
                <p:cNvPr id="1037" name="Freeform 432">
                  <a:extLst>
                    <a:ext uri="{FF2B5EF4-FFF2-40B4-BE49-F238E27FC236}">
                      <a16:creationId xmlns:a16="http://schemas.microsoft.com/office/drawing/2014/main" id="{390AD618-E034-1E4E-B536-1BC44B2F79C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38" name="Freeform 432">
                  <a:extLst>
                    <a:ext uri="{FF2B5EF4-FFF2-40B4-BE49-F238E27FC236}">
                      <a16:creationId xmlns:a16="http://schemas.microsoft.com/office/drawing/2014/main" id="{705E4D09-32C4-B149-B80E-A4AAC41A123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39" name="Oval 1038">
                  <a:extLst>
                    <a:ext uri="{FF2B5EF4-FFF2-40B4-BE49-F238E27FC236}">
                      <a16:creationId xmlns:a16="http://schemas.microsoft.com/office/drawing/2014/main" id="{35708B6F-F3BE-A349-B41B-95A0FA866C3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47" name="Group 613">
                <a:extLst>
                  <a:ext uri="{FF2B5EF4-FFF2-40B4-BE49-F238E27FC236}">
                    <a16:creationId xmlns:a16="http://schemas.microsoft.com/office/drawing/2014/main" id="{292D41E8-1EBD-D146-8386-75618723BA48}"/>
                  </a:ext>
                </a:extLst>
              </p:cNvPr>
              <p:cNvGrpSpPr>
                <a:grpSpLocks/>
              </p:cNvGrpSpPr>
              <p:nvPr/>
            </p:nvGrpSpPr>
            <p:grpSpPr bwMode="auto">
              <a:xfrm rot="10800000">
                <a:off x="452176" y="4154257"/>
                <a:ext cx="207436" cy="480402"/>
                <a:chOff x="2039907" y="4515548"/>
                <a:chExt cx="207436" cy="480402"/>
              </a:xfrm>
            </p:grpSpPr>
            <p:sp>
              <p:nvSpPr>
                <p:cNvPr id="1034" name="Freeform 432">
                  <a:extLst>
                    <a:ext uri="{FF2B5EF4-FFF2-40B4-BE49-F238E27FC236}">
                      <a16:creationId xmlns:a16="http://schemas.microsoft.com/office/drawing/2014/main" id="{98DD96EC-68DC-9443-8910-2F6A0DE503A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35" name="Freeform 432">
                  <a:extLst>
                    <a:ext uri="{FF2B5EF4-FFF2-40B4-BE49-F238E27FC236}">
                      <a16:creationId xmlns:a16="http://schemas.microsoft.com/office/drawing/2014/main" id="{5EFFBAB3-D772-F742-95A3-A9DC7970697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36" name="Oval 1035">
                  <a:extLst>
                    <a:ext uri="{FF2B5EF4-FFF2-40B4-BE49-F238E27FC236}">
                      <a16:creationId xmlns:a16="http://schemas.microsoft.com/office/drawing/2014/main" id="{BA695E50-4AA1-F849-8777-9FAC86CB1EF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48" name="Group 620">
              <a:extLst>
                <a:ext uri="{FF2B5EF4-FFF2-40B4-BE49-F238E27FC236}">
                  <a16:creationId xmlns:a16="http://schemas.microsoft.com/office/drawing/2014/main" id="{05DF9BAB-1738-914E-A678-10E955440993}"/>
                </a:ext>
              </a:extLst>
            </p:cNvPr>
            <p:cNvGrpSpPr>
              <a:grpSpLocks/>
            </p:cNvGrpSpPr>
            <p:nvPr/>
          </p:nvGrpSpPr>
          <p:grpSpPr bwMode="auto">
            <a:xfrm>
              <a:off x="4383039" y="5451560"/>
              <a:ext cx="239714" cy="720725"/>
              <a:chOff x="418925" y="3913188"/>
              <a:chExt cx="240687" cy="721471"/>
            </a:xfrm>
          </p:grpSpPr>
          <p:grpSp>
            <p:nvGrpSpPr>
              <p:cNvPr id="349" name="Group 621">
                <a:extLst>
                  <a:ext uri="{FF2B5EF4-FFF2-40B4-BE49-F238E27FC236}">
                    <a16:creationId xmlns:a16="http://schemas.microsoft.com/office/drawing/2014/main" id="{5F3CF130-6ED9-264B-A4AE-3399A598E964}"/>
                  </a:ext>
                </a:extLst>
              </p:cNvPr>
              <p:cNvGrpSpPr>
                <a:grpSpLocks/>
              </p:cNvGrpSpPr>
              <p:nvPr/>
            </p:nvGrpSpPr>
            <p:grpSpPr bwMode="auto">
              <a:xfrm>
                <a:off x="418925" y="3913188"/>
                <a:ext cx="207436" cy="480402"/>
                <a:chOff x="2039907" y="4515548"/>
                <a:chExt cx="207436" cy="480402"/>
              </a:xfrm>
            </p:grpSpPr>
            <p:sp>
              <p:nvSpPr>
                <p:cNvPr id="1029" name="Freeform 432">
                  <a:extLst>
                    <a:ext uri="{FF2B5EF4-FFF2-40B4-BE49-F238E27FC236}">
                      <a16:creationId xmlns:a16="http://schemas.microsoft.com/office/drawing/2014/main" id="{D3A0B5C9-127D-6B44-9F95-2910E65223A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30" name="Freeform 432">
                  <a:extLst>
                    <a:ext uri="{FF2B5EF4-FFF2-40B4-BE49-F238E27FC236}">
                      <a16:creationId xmlns:a16="http://schemas.microsoft.com/office/drawing/2014/main" id="{10DB03CD-A302-F341-99D7-6DC9818A3A7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31" name="Oval 1030">
                  <a:extLst>
                    <a:ext uri="{FF2B5EF4-FFF2-40B4-BE49-F238E27FC236}">
                      <a16:creationId xmlns:a16="http://schemas.microsoft.com/office/drawing/2014/main" id="{48A193C7-6CAB-834A-B40E-E1F3D80D294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1" name="Group 622">
                <a:extLst>
                  <a:ext uri="{FF2B5EF4-FFF2-40B4-BE49-F238E27FC236}">
                    <a16:creationId xmlns:a16="http://schemas.microsoft.com/office/drawing/2014/main" id="{7EA6A860-6645-AA4C-AD13-3EBE5244EAEB}"/>
                  </a:ext>
                </a:extLst>
              </p:cNvPr>
              <p:cNvGrpSpPr>
                <a:grpSpLocks/>
              </p:cNvGrpSpPr>
              <p:nvPr/>
            </p:nvGrpSpPr>
            <p:grpSpPr bwMode="auto">
              <a:xfrm rot="10800000">
                <a:off x="452176" y="4154257"/>
                <a:ext cx="207436" cy="480402"/>
                <a:chOff x="2039907" y="4515548"/>
                <a:chExt cx="207436" cy="480402"/>
              </a:xfrm>
            </p:grpSpPr>
            <p:sp>
              <p:nvSpPr>
                <p:cNvPr id="1026" name="Freeform 432">
                  <a:extLst>
                    <a:ext uri="{FF2B5EF4-FFF2-40B4-BE49-F238E27FC236}">
                      <a16:creationId xmlns:a16="http://schemas.microsoft.com/office/drawing/2014/main" id="{E2CEA509-6B9F-D64F-ACC3-2D426222349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27" name="Freeform 432">
                  <a:extLst>
                    <a:ext uri="{FF2B5EF4-FFF2-40B4-BE49-F238E27FC236}">
                      <a16:creationId xmlns:a16="http://schemas.microsoft.com/office/drawing/2014/main" id="{A316F9D9-098C-C041-9F06-4F9BFD03765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28" name="Oval 1027">
                  <a:extLst>
                    <a:ext uri="{FF2B5EF4-FFF2-40B4-BE49-F238E27FC236}">
                      <a16:creationId xmlns:a16="http://schemas.microsoft.com/office/drawing/2014/main" id="{F682964F-B597-4449-8BE1-1E64109E8E3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2" name="Group 629">
              <a:extLst>
                <a:ext uri="{FF2B5EF4-FFF2-40B4-BE49-F238E27FC236}">
                  <a16:creationId xmlns:a16="http://schemas.microsoft.com/office/drawing/2014/main" id="{12BE59A6-313A-E549-8AF1-06254810B057}"/>
                </a:ext>
              </a:extLst>
            </p:cNvPr>
            <p:cNvGrpSpPr>
              <a:grpSpLocks/>
            </p:cNvGrpSpPr>
            <p:nvPr/>
          </p:nvGrpSpPr>
          <p:grpSpPr bwMode="auto">
            <a:xfrm>
              <a:off x="4611530" y="5451560"/>
              <a:ext cx="241298" cy="720725"/>
              <a:chOff x="418925" y="3913188"/>
              <a:chExt cx="240687" cy="721471"/>
            </a:xfrm>
          </p:grpSpPr>
          <p:grpSp>
            <p:nvGrpSpPr>
              <p:cNvPr id="353" name="Group 630">
                <a:extLst>
                  <a:ext uri="{FF2B5EF4-FFF2-40B4-BE49-F238E27FC236}">
                    <a16:creationId xmlns:a16="http://schemas.microsoft.com/office/drawing/2014/main" id="{6E7A208E-A5A7-784E-AD19-D3A919FFFDC4}"/>
                  </a:ext>
                </a:extLst>
              </p:cNvPr>
              <p:cNvGrpSpPr>
                <a:grpSpLocks/>
              </p:cNvGrpSpPr>
              <p:nvPr/>
            </p:nvGrpSpPr>
            <p:grpSpPr bwMode="auto">
              <a:xfrm>
                <a:off x="418925" y="3913188"/>
                <a:ext cx="207436" cy="480402"/>
                <a:chOff x="2039907" y="4515548"/>
                <a:chExt cx="207436" cy="480402"/>
              </a:xfrm>
            </p:grpSpPr>
            <p:sp>
              <p:nvSpPr>
                <p:cNvPr id="1020" name="Freeform 432">
                  <a:extLst>
                    <a:ext uri="{FF2B5EF4-FFF2-40B4-BE49-F238E27FC236}">
                      <a16:creationId xmlns:a16="http://schemas.microsoft.com/office/drawing/2014/main" id="{F50BD348-FC6D-814F-BD01-FC5BC95C42C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21" name="Freeform 432">
                  <a:extLst>
                    <a:ext uri="{FF2B5EF4-FFF2-40B4-BE49-F238E27FC236}">
                      <a16:creationId xmlns:a16="http://schemas.microsoft.com/office/drawing/2014/main" id="{C192627E-62B4-0C4A-8BDC-CDB082DE390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23" name="Oval 1022">
                  <a:extLst>
                    <a:ext uri="{FF2B5EF4-FFF2-40B4-BE49-F238E27FC236}">
                      <a16:creationId xmlns:a16="http://schemas.microsoft.com/office/drawing/2014/main" id="{BD12DCC0-FC9B-124D-9452-5C295F8C241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4" name="Group 631">
                <a:extLst>
                  <a:ext uri="{FF2B5EF4-FFF2-40B4-BE49-F238E27FC236}">
                    <a16:creationId xmlns:a16="http://schemas.microsoft.com/office/drawing/2014/main" id="{766DCB09-6C14-3C4A-8312-BA3BE26AF05F}"/>
                  </a:ext>
                </a:extLst>
              </p:cNvPr>
              <p:cNvGrpSpPr>
                <a:grpSpLocks/>
              </p:cNvGrpSpPr>
              <p:nvPr/>
            </p:nvGrpSpPr>
            <p:grpSpPr bwMode="auto">
              <a:xfrm rot="10800000">
                <a:off x="452176" y="4154257"/>
                <a:ext cx="207436" cy="480402"/>
                <a:chOff x="2039907" y="4515548"/>
                <a:chExt cx="207436" cy="480402"/>
              </a:xfrm>
            </p:grpSpPr>
            <p:sp>
              <p:nvSpPr>
                <p:cNvPr id="1017" name="Freeform 432">
                  <a:extLst>
                    <a:ext uri="{FF2B5EF4-FFF2-40B4-BE49-F238E27FC236}">
                      <a16:creationId xmlns:a16="http://schemas.microsoft.com/office/drawing/2014/main" id="{138B451B-DBB1-2B49-8D3F-EC01D3AF45A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18" name="Freeform 432">
                  <a:extLst>
                    <a:ext uri="{FF2B5EF4-FFF2-40B4-BE49-F238E27FC236}">
                      <a16:creationId xmlns:a16="http://schemas.microsoft.com/office/drawing/2014/main" id="{87313588-2622-F542-88F8-B15C44B9048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19" name="Oval 1018">
                  <a:extLst>
                    <a:ext uri="{FF2B5EF4-FFF2-40B4-BE49-F238E27FC236}">
                      <a16:creationId xmlns:a16="http://schemas.microsoft.com/office/drawing/2014/main" id="{0739CDFF-7902-F747-99F8-50F6B5687F5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55" name="Group 638">
              <a:extLst>
                <a:ext uri="{FF2B5EF4-FFF2-40B4-BE49-F238E27FC236}">
                  <a16:creationId xmlns:a16="http://schemas.microsoft.com/office/drawing/2014/main" id="{E1B9E061-1E97-DD4B-98ED-0B409066D389}"/>
                </a:ext>
              </a:extLst>
            </p:cNvPr>
            <p:cNvGrpSpPr>
              <a:grpSpLocks/>
            </p:cNvGrpSpPr>
            <p:nvPr/>
          </p:nvGrpSpPr>
          <p:grpSpPr bwMode="auto">
            <a:xfrm>
              <a:off x="4841620" y="5451560"/>
              <a:ext cx="239714" cy="720725"/>
              <a:chOff x="418925" y="3913188"/>
              <a:chExt cx="240687" cy="721471"/>
            </a:xfrm>
          </p:grpSpPr>
          <p:grpSp>
            <p:nvGrpSpPr>
              <p:cNvPr id="356" name="Group 639">
                <a:extLst>
                  <a:ext uri="{FF2B5EF4-FFF2-40B4-BE49-F238E27FC236}">
                    <a16:creationId xmlns:a16="http://schemas.microsoft.com/office/drawing/2014/main" id="{F8BDE786-A3E8-C243-9579-848A90D0EE56}"/>
                  </a:ext>
                </a:extLst>
              </p:cNvPr>
              <p:cNvGrpSpPr>
                <a:grpSpLocks/>
              </p:cNvGrpSpPr>
              <p:nvPr/>
            </p:nvGrpSpPr>
            <p:grpSpPr bwMode="auto">
              <a:xfrm>
                <a:off x="418925" y="3913188"/>
                <a:ext cx="207436" cy="480402"/>
                <a:chOff x="2039907" y="4515548"/>
                <a:chExt cx="207436" cy="480402"/>
              </a:xfrm>
            </p:grpSpPr>
            <p:sp>
              <p:nvSpPr>
                <p:cNvPr id="1012" name="Freeform 432">
                  <a:extLst>
                    <a:ext uri="{FF2B5EF4-FFF2-40B4-BE49-F238E27FC236}">
                      <a16:creationId xmlns:a16="http://schemas.microsoft.com/office/drawing/2014/main" id="{012FFC65-3BB7-4540-B808-7E6EB741852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13" name="Freeform 432">
                  <a:extLst>
                    <a:ext uri="{FF2B5EF4-FFF2-40B4-BE49-F238E27FC236}">
                      <a16:creationId xmlns:a16="http://schemas.microsoft.com/office/drawing/2014/main" id="{F1CAB12B-885E-0F46-99D6-44326D66B08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14" name="Oval 1013">
                  <a:extLst>
                    <a:ext uri="{FF2B5EF4-FFF2-40B4-BE49-F238E27FC236}">
                      <a16:creationId xmlns:a16="http://schemas.microsoft.com/office/drawing/2014/main" id="{08F882D1-459D-EB47-B2B2-408B01302CA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57" name="Group 640">
                <a:extLst>
                  <a:ext uri="{FF2B5EF4-FFF2-40B4-BE49-F238E27FC236}">
                    <a16:creationId xmlns:a16="http://schemas.microsoft.com/office/drawing/2014/main" id="{C32F43A7-8A7F-E34F-A33C-8FE213673E6E}"/>
                  </a:ext>
                </a:extLst>
              </p:cNvPr>
              <p:cNvGrpSpPr>
                <a:grpSpLocks/>
              </p:cNvGrpSpPr>
              <p:nvPr/>
            </p:nvGrpSpPr>
            <p:grpSpPr bwMode="auto">
              <a:xfrm rot="10800000">
                <a:off x="452176" y="4154257"/>
                <a:ext cx="207436" cy="480402"/>
                <a:chOff x="2039907" y="4515548"/>
                <a:chExt cx="207436" cy="480402"/>
              </a:xfrm>
            </p:grpSpPr>
            <p:sp>
              <p:nvSpPr>
                <p:cNvPr id="1009" name="Freeform 432">
                  <a:extLst>
                    <a:ext uri="{FF2B5EF4-FFF2-40B4-BE49-F238E27FC236}">
                      <a16:creationId xmlns:a16="http://schemas.microsoft.com/office/drawing/2014/main" id="{BB730B98-5636-CD49-8488-D80E48FFABE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10" name="Freeform 432">
                  <a:extLst>
                    <a:ext uri="{FF2B5EF4-FFF2-40B4-BE49-F238E27FC236}">
                      <a16:creationId xmlns:a16="http://schemas.microsoft.com/office/drawing/2014/main" id="{1B8A92E8-C6A6-AD4F-9173-948A4E96FAF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11" name="Oval 1010">
                  <a:extLst>
                    <a:ext uri="{FF2B5EF4-FFF2-40B4-BE49-F238E27FC236}">
                      <a16:creationId xmlns:a16="http://schemas.microsoft.com/office/drawing/2014/main" id="{83CAFF6B-762E-9142-B302-E0E09163B8E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87" name="Group 647">
              <a:extLst>
                <a:ext uri="{FF2B5EF4-FFF2-40B4-BE49-F238E27FC236}">
                  <a16:creationId xmlns:a16="http://schemas.microsoft.com/office/drawing/2014/main" id="{BE42E874-D427-214F-BB50-CF1CBBE34FD3}"/>
                </a:ext>
              </a:extLst>
            </p:cNvPr>
            <p:cNvGrpSpPr>
              <a:grpSpLocks/>
            </p:cNvGrpSpPr>
            <p:nvPr/>
          </p:nvGrpSpPr>
          <p:grpSpPr bwMode="auto">
            <a:xfrm>
              <a:off x="5070113" y="5451560"/>
              <a:ext cx="241298" cy="720725"/>
              <a:chOff x="418925" y="3913188"/>
              <a:chExt cx="240687" cy="721471"/>
            </a:xfrm>
          </p:grpSpPr>
          <p:grpSp>
            <p:nvGrpSpPr>
              <p:cNvPr id="388" name="Group 648">
                <a:extLst>
                  <a:ext uri="{FF2B5EF4-FFF2-40B4-BE49-F238E27FC236}">
                    <a16:creationId xmlns:a16="http://schemas.microsoft.com/office/drawing/2014/main" id="{F81E5A4B-A1A4-104D-96A8-3ABDC51F3A12}"/>
                  </a:ext>
                </a:extLst>
              </p:cNvPr>
              <p:cNvGrpSpPr>
                <a:grpSpLocks/>
              </p:cNvGrpSpPr>
              <p:nvPr/>
            </p:nvGrpSpPr>
            <p:grpSpPr bwMode="auto">
              <a:xfrm>
                <a:off x="418925" y="3913188"/>
                <a:ext cx="207436" cy="480402"/>
                <a:chOff x="2039907" y="4515548"/>
                <a:chExt cx="207436" cy="480402"/>
              </a:xfrm>
            </p:grpSpPr>
            <p:sp>
              <p:nvSpPr>
                <p:cNvPr id="1004" name="Freeform 432">
                  <a:extLst>
                    <a:ext uri="{FF2B5EF4-FFF2-40B4-BE49-F238E27FC236}">
                      <a16:creationId xmlns:a16="http://schemas.microsoft.com/office/drawing/2014/main" id="{002B1B3B-1DC2-FD40-858F-804509A9596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05" name="Freeform 432">
                  <a:extLst>
                    <a:ext uri="{FF2B5EF4-FFF2-40B4-BE49-F238E27FC236}">
                      <a16:creationId xmlns:a16="http://schemas.microsoft.com/office/drawing/2014/main" id="{97CEF959-312A-E74E-9021-2C5CAD2E982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06" name="Oval 1005">
                  <a:extLst>
                    <a:ext uri="{FF2B5EF4-FFF2-40B4-BE49-F238E27FC236}">
                      <a16:creationId xmlns:a16="http://schemas.microsoft.com/office/drawing/2014/main" id="{3E4BE936-E85B-7141-98A8-5534A35A33A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89" name="Group 649">
                <a:extLst>
                  <a:ext uri="{FF2B5EF4-FFF2-40B4-BE49-F238E27FC236}">
                    <a16:creationId xmlns:a16="http://schemas.microsoft.com/office/drawing/2014/main" id="{9AF48E91-EEAA-9F44-844B-B751F4670D5F}"/>
                  </a:ext>
                </a:extLst>
              </p:cNvPr>
              <p:cNvGrpSpPr>
                <a:grpSpLocks/>
              </p:cNvGrpSpPr>
              <p:nvPr/>
            </p:nvGrpSpPr>
            <p:grpSpPr bwMode="auto">
              <a:xfrm rot="10800000">
                <a:off x="452176" y="4154257"/>
                <a:ext cx="207436" cy="480402"/>
                <a:chOff x="2039907" y="4515548"/>
                <a:chExt cx="207436" cy="480402"/>
              </a:xfrm>
            </p:grpSpPr>
            <p:sp>
              <p:nvSpPr>
                <p:cNvPr id="1001" name="Freeform 432">
                  <a:extLst>
                    <a:ext uri="{FF2B5EF4-FFF2-40B4-BE49-F238E27FC236}">
                      <a16:creationId xmlns:a16="http://schemas.microsoft.com/office/drawing/2014/main" id="{E247A4CC-1CCA-FE48-8CDD-CF9CB98E330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02" name="Freeform 432">
                  <a:extLst>
                    <a:ext uri="{FF2B5EF4-FFF2-40B4-BE49-F238E27FC236}">
                      <a16:creationId xmlns:a16="http://schemas.microsoft.com/office/drawing/2014/main" id="{58A1D7E4-224D-ED4A-9B3B-22EDBEB38F7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1003" name="Oval 1002">
                  <a:extLst>
                    <a:ext uri="{FF2B5EF4-FFF2-40B4-BE49-F238E27FC236}">
                      <a16:creationId xmlns:a16="http://schemas.microsoft.com/office/drawing/2014/main" id="{BB790599-3437-7640-BB3B-491B4ED6543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0" name="Group 656">
              <a:extLst>
                <a:ext uri="{FF2B5EF4-FFF2-40B4-BE49-F238E27FC236}">
                  <a16:creationId xmlns:a16="http://schemas.microsoft.com/office/drawing/2014/main" id="{430D007D-0183-2847-8A16-5D244680D50A}"/>
                </a:ext>
              </a:extLst>
            </p:cNvPr>
            <p:cNvGrpSpPr>
              <a:grpSpLocks/>
            </p:cNvGrpSpPr>
            <p:nvPr/>
          </p:nvGrpSpPr>
          <p:grpSpPr bwMode="auto">
            <a:xfrm>
              <a:off x="5300198" y="5451560"/>
              <a:ext cx="241298" cy="720725"/>
              <a:chOff x="418925" y="3913188"/>
              <a:chExt cx="240687" cy="721471"/>
            </a:xfrm>
          </p:grpSpPr>
          <p:grpSp>
            <p:nvGrpSpPr>
              <p:cNvPr id="391" name="Group 657">
                <a:extLst>
                  <a:ext uri="{FF2B5EF4-FFF2-40B4-BE49-F238E27FC236}">
                    <a16:creationId xmlns:a16="http://schemas.microsoft.com/office/drawing/2014/main" id="{93C53BA3-63FA-7644-868B-BC514A3D334C}"/>
                  </a:ext>
                </a:extLst>
              </p:cNvPr>
              <p:cNvGrpSpPr>
                <a:grpSpLocks/>
              </p:cNvGrpSpPr>
              <p:nvPr/>
            </p:nvGrpSpPr>
            <p:grpSpPr bwMode="auto">
              <a:xfrm>
                <a:off x="418925" y="3913188"/>
                <a:ext cx="207436" cy="480402"/>
                <a:chOff x="2039907" y="4515548"/>
                <a:chExt cx="207436" cy="480402"/>
              </a:xfrm>
            </p:grpSpPr>
            <p:sp>
              <p:nvSpPr>
                <p:cNvPr id="996" name="Freeform 432">
                  <a:extLst>
                    <a:ext uri="{FF2B5EF4-FFF2-40B4-BE49-F238E27FC236}">
                      <a16:creationId xmlns:a16="http://schemas.microsoft.com/office/drawing/2014/main" id="{60C56A99-DA24-264C-8CC4-DF379F8F590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97" name="Freeform 432">
                  <a:extLst>
                    <a:ext uri="{FF2B5EF4-FFF2-40B4-BE49-F238E27FC236}">
                      <a16:creationId xmlns:a16="http://schemas.microsoft.com/office/drawing/2014/main" id="{B5DAFD94-14A1-5E42-B768-8AFF676A7DD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98" name="Oval 997">
                  <a:extLst>
                    <a:ext uri="{FF2B5EF4-FFF2-40B4-BE49-F238E27FC236}">
                      <a16:creationId xmlns:a16="http://schemas.microsoft.com/office/drawing/2014/main" id="{B31DB6D7-3385-7C44-A9D4-FDDD78C5235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2" name="Group 658">
                <a:extLst>
                  <a:ext uri="{FF2B5EF4-FFF2-40B4-BE49-F238E27FC236}">
                    <a16:creationId xmlns:a16="http://schemas.microsoft.com/office/drawing/2014/main" id="{5A1195D8-AFA5-8642-933F-7E811101AE09}"/>
                  </a:ext>
                </a:extLst>
              </p:cNvPr>
              <p:cNvGrpSpPr>
                <a:grpSpLocks/>
              </p:cNvGrpSpPr>
              <p:nvPr/>
            </p:nvGrpSpPr>
            <p:grpSpPr bwMode="auto">
              <a:xfrm rot="10800000">
                <a:off x="452176" y="4154257"/>
                <a:ext cx="207436" cy="480402"/>
                <a:chOff x="2039907" y="4515548"/>
                <a:chExt cx="207436" cy="480402"/>
              </a:xfrm>
            </p:grpSpPr>
            <p:sp>
              <p:nvSpPr>
                <p:cNvPr id="993" name="Freeform 432">
                  <a:extLst>
                    <a:ext uri="{FF2B5EF4-FFF2-40B4-BE49-F238E27FC236}">
                      <a16:creationId xmlns:a16="http://schemas.microsoft.com/office/drawing/2014/main" id="{FCFF52F9-EB32-1C49-87A7-E60DEB7DFD7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94" name="Freeform 432">
                  <a:extLst>
                    <a:ext uri="{FF2B5EF4-FFF2-40B4-BE49-F238E27FC236}">
                      <a16:creationId xmlns:a16="http://schemas.microsoft.com/office/drawing/2014/main" id="{089BC2BC-74F7-954F-9960-23A4916CF00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95" name="Oval 994">
                  <a:extLst>
                    <a:ext uri="{FF2B5EF4-FFF2-40B4-BE49-F238E27FC236}">
                      <a16:creationId xmlns:a16="http://schemas.microsoft.com/office/drawing/2014/main" id="{8FDB9FB4-BFEC-4140-A65D-11DC6F9BE24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3" name="Group 665">
              <a:extLst>
                <a:ext uri="{FF2B5EF4-FFF2-40B4-BE49-F238E27FC236}">
                  <a16:creationId xmlns:a16="http://schemas.microsoft.com/office/drawing/2014/main" id="{3A50692F-220B-894C-813F-19E5A7F3D04F}"/>
                </a:ext>
              </a:extLst>
            </p:cNvPr>
            <p:cNvGrpSpPr>
              <a:grpSpLocks/>
            </p:cNvGrpSpPr>
            <p:nvPr/>
          </p:nvGrpSpPr>
          <p:grpSpPr bwMode="auto">
            <a:xfrm>
              <a:off x="5530288" y="5451560"/>
              <a:ext cx="239714" cy="720725"/>
              <a:chOff x="418925" y="3913188"/>
              <a:chExt cx="240687" cy="721471"/>
            </a:xfrm>
          </p:grpSpPr>
          <p:grpSp>
            <p:nvGrpSpPr>
              <p:cNvPr id="394" name="Group 666">
                <a:extLst>
                  <a:ext uri="{FF2B5EF4-FFF2-40B4-BE49-F238E27FC236}">
                    <a16:creationId xmlns:a16="http://schemas.microsoft.com/office/drawing/2014/main" id="{42581E78-3C7F-914C-904D-2616EB07DFDF}"/>
                  </a:ext>
                </a:extLst>
              </p:cNvPr>
              <p:cNvGrpSpPr>
                <a:grpSpLocks/>
              </p:cNvGrpSpPr>
              <p:nvPr/>
            </p:nvGrpSpPr>
            <p:grpSpPr bwMode="auto">
              <a:xfrm>
                <a:off x="418925" y="3913188"/>
                <a:ext cx="207436" cy="480402"/>
                <a:chOff x="2039907" y="4515548"/>
                <a:chExt cx="207436" cy="480402"/>
              </a:xfrm>
            </p:grpSpPr>
            <p:sp>
              <p:nvSpPr>
                <p:cNvPr id="988" name="Freeform 432">
                  <a:extLst>
                    <a:ext uri="{FF2B5EF4-FFF2-40B4-BE49-F238E27FC236}">
                      <a16:creationId xmlns:a16="http://schemas.microsoft.com/office/drawing/2014/main" id="{13C2493A-08DD-4F45-94CB-B54DFA82C5A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89" name="Freeform 432">
                  <a:extLst>
                    <a:ext uri="{FF2B5EF4-FFF2-40B4-BE49-F238E27FC236}">
                      <a16:creationId xmlns:a16="http://schemas.microsoft.com/office/drawing/2014/main" id="{396F77A8-755C-CB4D-BE3D-807D409EDB9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90" name="Oval 989">
                  <a:extLst>
                    <a:ext uri="{FF2B5EF4-FFF2-40B4-BE49-F238E27FC236}">
                      <a16:creationId xmlns:a16="http://schemas.microsoft.com/office/drawing/2014/main" id="{F5A965FC-E214-8948-9C80-077FA9BF89F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5" name="Group 667">
                <a:extLst>
                  <a:ext uri="{FF2B5EF4-FFF2-40B4-BE49-F238E27FC236}">
                    <a16:creationId xmlns:a16="http://schemas.microsoft.com/office/drawing/2014/main" id="{65812005-3705-C34A-9F9A-37166D0DCC9C}"/>
                  </a:ext>
                </a:extLst>
              </p:cNvPr>
              <p:cNvGrpSpPr>
                <a:grpSpLocks/>
              </p:cNvGrpSpPr>
              <p:nvPr/>
            </p:nvGrpSpPr>
            <p:grpSpPr bwMode="auto">
              <a:xfrm rot="10800000">
                <a:off x="452176" y="4154257"/>
                <a:ext cx="207436" cy="480402"/>
                <a:chOff x="2039907" y="4515548"/>
                <a:chExt cx="207436" cy="480402"/>
              </a:xfrm>
            </p:grpSpPr>
            <p:sp>
              <p:nvSpPr>
                <p:cNvPr id="985" name="Freeform 432">
                  <a:extLst>
                    <a:ext uri="{FF2B5EF4-FFF2-40B4-BE49-F238E27FC236}">
                      <a16:creationId xmlns:a16="http://schemas.microsoft.com/office/drawing/2014/main" id="{62576ACA-B178-C74A-B618-698EBA956DD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86" name="Freeform 432">
                  <a:extLst>
                    <a:ext uri="{FF2B5EF4-FFF2-40B4-BE49-F238E27FC236}">
                      <a16:creationId xmlns:a16="http://schemas.microsoft.com/office/drawing/2014/main" id="{45414D87-8472-0D40-9739-EF8EB935300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87" name="Oval 986">
                  <a:extLst>
                    <a:ext uri="{FF2B5EF4-FFF2-40B4-BE49-F238E27FC236}">
                      <a16:creationId xmlns:a16="http://schemas.microsoft.com/office/drawing/2014/main" id="{437B5817-B497-F447-8E87-3DDE3FFCA8B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6" name="Group 674">
              <a:extLst>
                <a:ext uri="{FF2B5EF4-FFF2-40B4-BE49-F238E27FC236}">
                  <a16:creationId xmlns:a16="http://schemas.microsoft.com/office/drawing/2014/main" id="{8E7004D3-A11B-A94D-AB38-6A8D7FCB4544}"/>
                </a:ext>
              </a:extLst>
            </p:cNvPr>
            <p:cNvGrpSpPr>
              <a:grpSpLocks/>
            </p:cNvGrpSpPr>
            <p:nvPr/>
          </p:nvGrpSpPr>
          <p:grpSpPr bwMode="auto">
            <a:xfrm>
              <a:off x="5758781" y="5451560"/>
              <a:ext cx="241298" cy="720725"/>
              <a:chOff x="418925" y="3913188"/>
              <a:chExt cx="240687" cy="721471"/>
            </a:xfrm>
          </p:grpSpPr>
          <p:grpSp>
            <p:nvGrpSpPr>
              <p:cNvPr id="397" name="Group 675">
                <a:extLst>
                  <a:ext uri="{FF2B5EF4-FFF2-40B4-BE49-F238E27FC236}">
                    <a16:creationId xmlns:a16="http://schemas.microsoft.com/office/drawing/2014/main" id="{03846AEB-13C1-7A4C-BE14-C8C18AB30CEF}"/>
                  </a:ext>
                </a:extLst>
              </p:cNvPr>
              <p:cNvGrpSpPr>
                <a:grpSpLocks/>
              </p:cNvGrpSpPr>
              <p:nvPr/>
            </p:nvGrpSpPr>
            <p:grpSpPr bwMode="auto">
              <a:xfrm>
                <a:off x="418925" y="3913188"/>
                <a:ext cx="207436" cy="480402"/>
                <a:chOff x="2039907" y="4515548"/>
                <a:chExt cx="207436" cy="480402"/>
              </a:xfrm>
            </p:grpSpPr>
            <p:sp>
              <p:nvSpPr>
                <p:cNvPr id="980" name="Freeform 432">
                  <a:extLst>
                    <a:ext uri="{FF2B5EF4-FFF2-40B4-BE49-F238E27FC236}">
                      <a16:creationId xmlns:a16="http://schemas.microsoft.com/office/drawing/2014/main" id="{74150B99-7BB7-A140-8E48-24955C40A04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81" name="Freeform 432">
                  <a:extLst>
                    <a:ext uri="{FF2B5EF4-FFF2-40B4-BE49-F238E27FC236}">
                      <a16:creationId xmlns:a16="http://schemas.microsoft.com/office/drawing/2014/main" id="{6174AE86-4E70-EB48-A41B-957ECD47DE7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82" name="Oval 981">
                  <a:extLst>
                    <a:ext uri="{FF2B5EF4-FFF2-40B4-BE49-F238E27FC236}">
                      <a16:creationId xmlns:a16="http://schemas.microsoft.com/office/drawing/2014/main" id="{7CDE6999-18FB-F94F-99F2-2A1749029DF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398" name="Group 676">
                <a:extLst>
                  <a:ext uri="{FF2B5EF4-FFF2-40B4-BE49-F238E27FC236}">
                    <a16:creationId xmlns:a16="http://schemas.microsoft.com/office/drawing/2014/main" id="{D4411383-9033-864A-82CF-D6DF46A654D6}"/>
                  </a:ext>
                </a:extLst>
              </p:cNvPr>
              <p:cNvGrpSpPr>
                <a:grpSpLocks/>
              </p:cNvGrpSpPr>
              <p:nvPr/>
            </p:nvGrpSpPr>
            <p:grpSpPr bwMode="auto">
              <a:xfrm rot="10800000">
                <a:off x="452176" y="4154257"/>
                <a:ext cx="207436" cy="480402"/>
                <a:chOff x="2039907" y="4515548"/>
                <a:chExt cx="207436" cy="480402"/>
              </a:xfrm>
            </p:grpSpPr>
            <p:sp>
              <p:nvSpPr>
                <p:cNvPr id="977" name="Freeform 432">
                  <a:extLst>
                    <a:ext uri="{FF2B5EF4-FFF2-40B4-BE49-F238E27FC236}">
                      <a16:creationId xmlns:a16="http://schemas.microsoft.com/office/drawing/2014/main" id="{20F704CD-28D2-F244-8D9E-F1E4C9FFF60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78" name="Freeform 432">
                  <a:extLst>
                    <a:ext uri="{FF2B5EF4-FFF2-40B4-BE49-F238E27FC236}">
                      <a16:creationId xmlns:a16="http://schemas.microsoft.com/office/drawing/2014/main" id="{36875CFA-E0AD-6C42-91F4-0B45DF3EE3A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79" name="Oval 978">
                  <a:extLst>
                    <a:ext uri="{FF2B5EF4-FFF2-40B4-BE49-F238E27FC236}">
                      <a16:creationId xmlns:a16="http://schemas.microsoft.com/office/drawing/2014/main" id="{AE34FA09-4635-884D-9F72-EC5A9017DC5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399" name="Group 683">
              <a:extLst>
                <a:ext uri="{FF2B5EF4-FFF2-40B4-BE49-F238E27FC236}">
                  <a16:creationId xmlns:a16="http://schemas.microsoft.com/office/drawing/2014/main" id="{F80CF8E2-6BCB-A541-8B2A-F2BE74B6CC21}"/>
                </a:ext>
              </a:extLst>
            </p:cNvPr>
            <p:cNvGrpSpPr>
              <a:grpSpLocks/>
            </p:cNvGrpSpPr>
            <p:nvPr/>
          </p:nvGrpSpPr>
          <p:grpSpPr bwMode="auto">
            <a:xfrm>
              <a:off x="5988872" y="5451560"/>
              <a:ext cx="239714" cy="720725"/>
              <a:chOff x="418925" y="3913188"/>
              <a:chExt cx="240687" cy="721471"/>
            </a:xfrm>
          </p:grpSpPr>
          <p:grpSp>
            <p:nvGrpSpPr>
              <p:cNvPr id="400" name="Group 684">
                <a:extLst>
                  <a:ext uri="{FF2B5EF4-FFF2-40B4-BE49-F238E27FC236}">
                    <a16:creationId xmlns:a16="http://schemas.microsoft.com/office/drawing/2014/main" id="{CC78AEE8-8AB1-5A4C-8C39-6E637BD4FD05}"/>
                  </a:ext>
                </a:extLst>
              </p:cNvPr>
              <p:cNvGrpSpPr>
                <a:grpSpLocks/>
              </p:cNvGrpSpPr>
              <p:nvPr/>
            </p:nvGrpSpPr>
            <p:grpSpPr bwMode="auto">
              <a:xfrm>
                <a:off x="418925" y="3913188"/>
                <a:ext cx="207436" cy="480402"/>
                <a:chOff x="2039907" y="4515548"/>
                <a:chExt cx="207436" cy="480402"/>
              </a:xfrm>
            </p:grpSpPr>
            <p:sp>
              <p:nvSpPr>
                <p:cNvPr id="972" name="Freeform 432">
                  <a:extLst>
                    <a:ext uri="{FF2B5EF4-FFF2-40B4-BE49-F238E27FC236}">
                      <a16:creationId xmlns:a16="http://schemas.microsoft.com/office/drawing/2014/main" id="{46556926-0CA6-3A41-A8B9-BE4E06E0904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73" name="Freeform 432">
                  <a:extLst>
                    <a:ext uri="{FF2B5EF4-FFF2-40B4-BE49-F238E27FC236}">
                      <a16:creationId xmlns:a16="http://schemas.microsoft.com/office/drawing/2014/main" id="{37A703ED-D141-D446-89C4-DB5D391EC13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74" name="Oval 973">
                  <a:extLst>
                    <a:ext uri="{FF2B5EF4-FFF2-40B4-BE49-F238E27FC236}">
                      <a16:creationId xmlns:a16="http://schemas.microsoft.com/office/drawing/2014/main" id="{43539B80-46BB-3441-AD7A-C705A34940D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1" name="Group 685">
                <a:extLst>
                  <a:ext uri="{FF2B5EF4-FFF2-40B4-BE49-F238E27FC236}">
                    <a16:creationId xmlns:a16="http://schemas.microsoft.com/office/drawing/2014/main" id="{08A7D847-5E28-5E40-A528-C0CFEE8C5962}"/>
                  </a:ext>
                </a:extLst>
              </p:cNvPr>
              <p:cNvGrpSpPr>
                <a:grpSpLocks/>
              </p:cNvGrpSpPr>
              <p:nvPr/>
            </p:nvGrpSpPr>
            <p:grpSpPr bwMode="auto">
              <a:xfrm rot="10800000">
                <a:off x="452176" y="4154257"/>
                <a:ext cx="207436" cy="480402"/>
                <a:chOff x="2039907" y="4515548"/>
                <a:chExt cx="207436" cy="480402"/>
              </a:xfrm>
            </p:grpSpPr>
            <p:sp>
              <p:nvSpPr>
                <p:cNvPr id="969" name="Freeform 432">
                  <a:extLst>
                    <a:ext uri="{FF2B5EF4-FFF2-40B4-BE49-F238E27FC236}">
                      <a16:creationId xmlns:a16="http://schemas.microsoft.com/office/drawing/2014/main" id="{7E65C212-667C-B249-9321-4BEE4B328C3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70" name="Freeform 432">
                  <a:extLst>
                    <a:ext uri="{FF2B5EF4-FFF2-40B4-BE49-F238E27FC236}">
                      <a16:creationId xmlns:a16="http://schemas.microsoft.com/office/drawing/2014/main" id="{412A3E7F-D2C2-9B4B-BC36-3F080E6CB10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71" name="Oval 970">
                  <a:extLst>
                    <a:ext uri="{FF2B5EF4-FFF2-40B4-BE49-F238E27FC236}">
                      <a16:creationId xmlns:a16="http://schemas.microsoft.com/office/drawing/2014/main" id="{DE04A87A-7067-2748-87ED-B90B4217355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2" name="Group 692">
              <a:extLst>
                <a:ext uri="{FF2B5EF4-FFF2-40B4-BE49-F238E27FC236}">
                  <a16:creationId xmlns:a16="http://schemas.microsoft.com/office/drawing/2014/main" id="{DC2357C6-84DA-DB4A-A326-3A925624CD00}"/>
                </a:ext>
              </a:extLst>
            </p:cNvPr>
            <p:cNvGrpSpPr>
              <a:grpSpLocks/>
            </p:cNvGrpSpPr>
            <p:nvPr/>
          </p:nvGrpSpPr>
          <p:grpSpPr bwMode="auto">
            <a:xfrm>
              <a:off x="6217363" y="5451560"/>
              <a:ext cx="241298" cy="720725"/>
              <a:chOff x="418925" y="3913188"/>
              <a:chExt cx="240687" cy="721471"/>
            </a:xfrm>
          </p:grpSpPr>
          <p:grpSp>
            <p:nvGrpSpPr>
              <p:cNvPr id="403" name="Group 693">
                <a:extLst>
                  <a:ext uri="{FF2B5EF4-FFF2-40B4-BE49-F238E27FC236}">
                    <a16:creationId xmlns:a16="http://schemas.microsoft.com/office/drawing/2014/main" id="{2612B407-1489-EF4A-A9ED-3B4B8CC0056E}"/>
                  </a:ext>
                </a:extLst>
              </p:cNvPr>
              <p:cNvGrpSpPr>
                <a:grpSpLocks/>
              </p:cNvGrpSpPr>
              <p:nvPr/>
            </p:nvGrpSpPr>
            <p:grpSpPr bwMode="auto">
              <a:xfrm>
                <a:off x="418925" y="3913188"/>
                <a:ext cx="207436" cy="480402"/>
                <a:chOff x="2039907" y="4515548"/>
                <a:chExt cx="207436" cy="480402"/>
              </a:xfrm>
            </p:grpSpPr>
            <p:sp>
              <p:nvSpPr>
                <p:cNvPr id="964" name="Freeform 432">
                  <a:extLst>
                    <a:ext uri="{FF2B5EF4-FFF2-40B4-BE49-F238E27FC236}">
                      <a16:creationId xmlns:a16="http://schemas.microsoft.com/office/drawing/2014/main" id="{54B61CEC-F207-B044-BDA1-8F1B3A4672B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65" name="Freeform 432">
                  <a:extLst>
                    <a:ext uri="{FF2B5EF4-FFF2-40B4-BE49-F238E27FC236}">
                      <a16:creationId xmlns:a16="http://schemas.microsoft.com/office/drawing/2014/main" id="{6116C536-DD2A-1E40-830F-A666A77E8D6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66" name="Oval 965">
                  <a:extLst>
                    <a:ext uri="{FF2B5EF4-FFF2-40B4-BE49-F238E27FC236}">
                      <a16:creationId xmlns:a16="http://schemas.microsoft.com/office/drawing/2014/main" id="{373F3C11-26D8-AF4E-977D-2E503C989E9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4" name="Group 694">
                <a:extLst>
                  <a:ext uri="{FF2B5EF4-FFF2-40B4-BE49-F238E27FC236}">
                    <a16:creationId xmlns:a16="http://schemas.microsoft.com/office/drawing/2014/main" id="{55FE38CD-9A5B-324B-B31B-65F3B23A252F}"/>
                  </a:ext>
                </a:extLst>
              </p:cNvPr>
              <p:cNvGrpSpPr>
                <a:grpSpLocks/>
              </p:cNvGrpSpPr>
              <p:nvPr/>
            </p:nvGrpSpPr>
            <p:grpSpPr bwMode="auto">
              <a:xfrm rot="10800000">
                <a:off x="452176" y="4154257"/>
                <a:ext cx="207436" cy="480402"/>
                <a:chOff x="2039907" y="4515548"/>
                <a:chExt cx="207436" cy="480402"/>
              </a:xfrm>
            </p:grpSpPr>
            <p:sp>
              <p:nvSpPr>
                <p:cNvPr id="961" name="Freeform 432">
                  <a:extLst>
                    <a:ext uri="{FF2B5EF4-FFF2-40B4-BE49-F238E27FC236}">
                      <a16:creationId xmlns:a16="http://schemas.microsoft.com/office/drawing/2014/main" id="{9F550588-ABF4-E047-8289-983FCFDEC29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62" name="Freeform 432">
                  <a:extLst>
                    <a:ext uri="{FF2B5EF4-FFF2-40B4-BE49-F238E27FC236}">
                      <a16:creationId xmlns:a16="http://schemas.microsoft.com/office/drawing/2014/main" id="{2D8E93D2-300E-4B43-9A28-C53E5B90C30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63" name="Oval 962">
                  <a:extLst>
                    <a:ext uri="{FF2B5EF4-FFF2-40B4-BE49-F238E27FC236}">
                      <a16:creationId xmlns:a16="http://schemas.microsoft.com/office/drawing/2014/main" id="{DC94DFE8-4AB6-2A4A-BF34-8E6586DF6EB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5" name="Group 701">
              <a:extLst>
                <a:ext uri="{FF2B5EF4-FFF2-40B4-BE49-F238E27FC236}">
                  <a16:creationId xmlns:a16="http://schemas.microsoft.com/office/drawing/2014/main" id="{C652EFEA-386E-A440-834B-7F07BF5563CB}"/>
                </a:ext>
              </a:extLst>
            </p:cNvPr>
            <p:cNvGrpSpPr>
              <a:grpSpLocks/>
            </p:cNvGrpSpPr>
            <p:nvPr/>
          </p:nvGrpSpPr>
          <p:grpSpPr bwMode="auto">
            <a:xfrm>
              <a:off x="6447448" y="5451560"/>
              <a:ext cx="241298" cy="720725"/>
              <a:chOff x="418925" y="3913188"/>
              <a:chExt cx="240687" cy="721471"/>
            </a:xfrm>
          </p:grpSpPr>
          <p:grpSp>
            <p:nvGrpSpPr>
              <p:cNvPr id="406" name="Group 702">
                <a:extLst>
                  <a:ext uri="{FF2B5EF4-FFF2-40B4-BE49-F238E27FC236}">
                    <a16:creationId xmlns:a16="http://schemas.microsoft.com/office/drawing/2014/main" id="{87DF12ED-2921-4A43-A5CE-BF540BF6B59E}"/>
                  </a:ext>
                </a:extLst>
              </p:cNvPr>
              <p:cNvGrpSpPr>
                <a:grpSpLocks/>
              </p:cNvGrpSpPr>
              <p:nvPr/>
            </p:nvGrpSpPr>
            <p:grpSpPr bwMode="auto">
              <a:xfrm>
                <a:off x="418925" y="3913188"/>
                <a:ext cx="207436" cy="480402"/>
                <a:chOff x="2039907" y="4515548"/>
                <a:chExt cx="207436" cy="480402"/>
              </a:xfrm>
            </p:grpSpPr>
            <p:sp>
              <p:nvSpPr>
                <p:cNvPr id="956" name="Freeform 432">
                  <a:extLst>
                    <a:ext uri="{FF2B5EF4-FFF2-40B4-BE49-F238E27FC236}">
                      <a16:creationId xmlns:a16="http://schemas.microsoft.com/office/drawing/2014/main" id="{25665420-62EF-3A4D-8103-1B3FCF23BDB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57" name="Freeform 432">
                  <a:extLst>
                    <a:ext uri="{FF2B5EF4-FFF2-40B4-BE49-F238E27FC236}">
                      <a16:creationId xmlns:a16="http://schemas.microsoft.com/office/drawing/2014/main" id="{F1CDACE1-0EBD-0C4F-B42F-59FE1001BA5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58" name="Oval 957">
                  <a:extLst>
                    <a:ext uri="{FF2B5EF4-FFF2-40B4-BE49-F238E27FC236}">
                      <a16:creationId xmlns:a16="http://schemas.microsoft.com/office/drawing/2014/main" id="{1E937362-2D85-E945-BDBD-B3BCF4AB64D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07" name="Group 703">
                <a:extLst>
                  <a:ext uri="{FF2B5EF4-FFF2-40B4-BE49-F238E27FC236}">
                    <a16:creationId xmlns:a16="http://schemas.microsoft.com/office/drawing/2014/main" id="{EC1D8E41-B89B-D241-A661-AF4FC89FAB09}"/>
                  </a:ext>
                </a:extLst>
              </p:cNvPr>
              <p:cNvGrpSpPr>
                <a:grpSpLocks/>
              </p:cNvGrpSpPr>
              <p:nvPr/>
            </p:nvGrpSpPr>
            <p:grpSpPr bwMode="auto">
              <a:xfrm rot="10800000">
                <a:off x="452176" y="4154257"/>
                <a:ext cx="207436" cy="480402"/>
                <a:chOff x="2039907" y="4515548"/>
                <a:chExt cx="207436" cy="480402"/>
              </a:xfrm>
            </p:grpSpPr>
            <p:sp>
              <p:nvSpPr>
                <p:cNvPr id="953" name="Freeform 432">
                  <a:extLst>
                    <a:ext uri="{FF2B5EF4-FFF2-40B4-BE49-F238E27FC236}">
                      <a16:creationId xmlns:a16="http://schemas.microsoft.com/office/drawing/2014/main" id="{861207F6-D782-DD4D-AAA2-68257A3B444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54" name="Freeform 432">
                  <a:extLst>
                    <a:ext uri="{FF2B5EF4-FFF2-40B4-BE49-F238E27FC236}">
                      <a16:creationId xmlns:a16="http://schemas.microsoft.com/office/drawing/2014/main" id="{9A04D772-5155-7443-B89F-15826B67126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55" name="Oval 954">
                  <a:extLst>
                    <a:ext uri="{FF2B5EF4-FFF2-40B4-BE49-F238E27FC236}">
                      <a16:creationId xmlns:a16="http://schemas.microsoft.com/office/drawing/2014/main" id="{85C98E9E-6C6B-DA41-BF8A-AC347D65A53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08" name="Group 710">
              <a:extLst>
                <a:ext uri="{FF2B5EF4-FFF2-40B4-BE49-F238E27FC236}">
                  <a16:creationId xmlns:a16="http://schemas.microsoft.com/office/drawing/2014/main" id="{570E84CC-AB54-4342-B59B-3B3D06C3A99A}"/>
                </a:ext>
              </a:extLst>
            </p:cNvPr>
            <p:cNvGrpSpPr>
              <a:grpSpLocks/>
            </p:cNvGrpSpPr>
            <p:nvPr/>
          </p:nvGrpSpPr>
          <p:grpSpPr bwMode="auto">
            <a:xfrm>
              <a:off x="6677539" y="5451560"/>
              <a:ext cx="239714" cy="720725"/>
              <a:chOff x="418925" y="3913188"/>
              <a:chExt cx="240687" cy="721471"/>
            </a:xfrm>
          </p:grpSpPr>
          <p:grpSp>
            <p:nvGrpSpPr>
              <p:cNvPr id="409" name="Group 711">
                <a:extLst>
                  <a:ext uri="{FF2B5EF4-FFF2-40B4-BE49-F238E27FC236}">
                    <a16:creationId xmlns:a16="http://schemas.microsoft.com/office/drawing/2014/main" id="{716B5C7E-9ABE-5642-A942-02FD72DE77B0}"/>
                  </a:ext>
                </a:extLst>
              </p:cNvPr>
              <p:cNvGrpSpPr>
                <a:grpSpLocks/>
              </p:cNvGrpSpPr>
              <p:nvPr/>
            </p:nvGrpSpPr>
            <p:grpSpPr bwMode="auto">
              <a:xfrm>
                <a:off x="418925" y="3913188"/>
                <a:ext cx="207436" cy="480402"/>
                <a:chOff x="2039907" y="4515548"/>
                <a:chExt cx="207436" cy="480402"/>
              </a:xfrm>
            </p:grpSpPr>
            <p:sp>
              <p:nvSpPr>
                <p:cNvPr id="948" name="Freeform 432">
                  <a:extLst>
                    <a:ext uri="{FF2B5EF4-FFF2-40B4-BE49-F238E27FC236}">
                      <a16:creationId xmlns:a16="http://schemas.microsoft.com/office/drawing/2014/main" id="{4BDC98F7-B145-0542-B112-BB5B345A52E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49" name="Freeform 432">
                  <a:extLst>
                    <a:ext uri="{FF2B5EF4-FFF2-40B4-BE49-F238E27FC236}">
                      <a16:creationId xmlns:a16="http://schemas.microsoft.com/office/drawing/2014/main" id="{BB2DA19F-6BA3-C94C-A760-0EA8676E703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50" name="Oval 949">
                  <a:extLst>
                    <a:ext uri="{FF2B5EF4-FFF2-40B4-BE49-F238E27FC236}">
                      <a16:creationId xmlns:a16="http://schemas.microsoft.com/office/drawing/2014/main" id="{50DC0344-CA26-B240-A9DB-B963B26C729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0" name="Group 712">
                <a:extLst>
                  <a:ext uri="{FF2B5EF4-FFF2-40B4-BE49-F238E27FC236}">
                    <a16:creationId xmlns:a16="http://schemas.microsoft.com/office/drawing/2014/main" id="{98E34578-A252-2B48-8A57-2EFD69D1AF66}"/>
                  </a:ext>
                </a:extLst>
              </p:cNvPr>
              <p:cNvGrpSpPr>
                <a:grpSpLocks/>
              </p:cNvGrpSpPr>
              <p:nvPr/>
            </p:nvGrpSpPr>
            <p:grpSpPr bwMode="auto">
              <a:xfrm rot="10800000">
                <a:off x="452176" y="4154257"/>
                <a:ext cx="207436" cy="480402"/>
                <a:chOff x="2039907" y="4515548"/>
                <a:chExt cx="207436" cy="480402"/>
              </a:xfrm>
            </p:grpSpPr>
            <p:sp>
              <p:nvSpPr>
                <p:cNvPr id="945" name="Freeform 432">
                  <a:extLst>
                    <a:ext uri="{FF2B5EF4-FFF2-40B4-BE49-F238E27FC236}">
                      <a16:creationId xmlns:a16="http://schemas.microsoft.com/office/drawing/2014/main" id="{D7C41B02-C698-614E-B8E0-8B097ADD99F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46" name="Freeform 432">
                  <a:extLst>
                    <a:ext uri="{FF2B5EF4-FFF2-40B4-BE49-F238E27FC236}">
                      <a16:creationId xmlns:a16="http://schemas.microsoft.com/office/drawing/2014/main" id="{72DEBF2F-471A-C64E-8E50-EDAE8B87280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47" name="Oval 946">
                  <a:extLst>
                    <a:ext uri="{FF2B5EF4-FFF2-40B4-BE49-F238E27FC236}">
                      <a16:creationId xmlns:a16="http://schemas.microsoft.com/office/drawing/2014/main" id="{009CC065-79F1-784B-A4A7-2C99CF73479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1" name="Group 719">
              <a:extLst>
                <a:ext uri="{FF2B5EF4-FFF2-40B4-BE49-F238E27FC236}">
                  <a16:creationId xmlns:a16="http://schemas.microsoft.com/office/drawing/2014/main" id="{A34667D4-EDD2-B14C-B3C3-B997C28B28E1}"/>
                </a:ext>
              </a:extLst>
            </p:cNvPr>
            <p:cNvGrpSpPr>
              <a:grpSpLocks/>
            </p:cNvGrpSpPr>
            <p:nvPr/>
          </p:nvGrpSpPr>
          <p:grpSpPr bwMode="auto">
            <a:xfrm>
              <a:off x="6906030" y="5451560"/>
              <a:ext cx="241298" cy="720725"/>
              <a:chOff x="418925" y="3913188"/>
              <a:chExt cx="240687" cy="721471"/>
            </a:xfrm>
          </p:grpSpPr>
          <p:grpSp>
            <p:nvGrpSpPr>
              <p:cNvPr id="412" name="Group 720">
                <a:extLst>
                  <a:ext uri="{FF2B5EF4-FFF2-40B4-BE49-F238E27FC236}">
                    <a16:creationId xmlns:a16="http://schemas.microsoft.com/office/drawing/2014/main" id="{66E64108-C142-964A-AAF3-FB8C6B984F73}"/>
                  </a:ext>
                </a:extLst>
              </p:cNvPr>
              <p:cNvGrpSpPr>
                <a:grpSpLocks/>
              </p:cNvGrpSpPr>
              <p:nvPr/>
            </p:nvGrpSpPr>
            <p:grpSpPr bwMode="auto">
              <a:xfrm>
                <a:off x="418925" y="3913188"/>
                <a:ext cx="207436" cy="480402"/>
                <a:chOff x="2039907" y="4515548"/>
                <a:chExt cx="207436" cy="480402"/>
              </a:xfrm>
            </p:grpSpPr>
            <p:sp>
              <p:nvSpPr>
                <p:cNvPr id="940" name="Freeform 432">
                  <a:extLst>
                    <a:ext uri="{FF2B5EF4-FFF2-40B4-BE49-F238E27FC236}">
                      <a16:creationId xmlns:a16="http://schemas.microsoft.com/office/drawing/2014/main" id="{05E3930F-0C63-D64B-8E54-07821CDB83B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41" name="Freeform 432">
                  <a:extLst>
                    <a:ext uri="{FF2B5EF4-FFF2-40B4-BE49-F238E27FC236}">
                      <a16:creationId xmlns:a16="http://schemas.microsoft.com/office/drawing/2014/main" id="{350B3C35-830C-BB4E-9B42-D09492FFE06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42" name="Oval 941">
                  <a:extLst>
                    <a:ext uri="{FF2B5EF4-FFF2-40B4-BE49-F238E27FC236}">
                      <a16:creationId xmlns:a16="http://schemas.microsoft.com/office/drawing/2014/main" id="{A6090760-168D-2841-9600-9D8046BA946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3" name="Group 721">
                <a:extLst>
                  <a:ext uri="{FF2B5EF4-FFF2-40B4-BE49-F238E27FC236}">
                    <a16:creationId xmlns:a16="http://schemas.microsoft.com/office/drawing/2014/main" id="{4EF517A5-1E69-5845-8489-2B2206BAE692}"/>
                  </a:ext>
                </a:extLst>
              </p:cNvPr>
              <p:cNvGrpSpPr>
                <a:grpSpLocks/>
              </p:cNvGrpSpPr>
              <p:nvPr/>
            </p:nvGrpSpPr>
            <p:grpSpPr bwMode="auto">
              <a:xfrm rot="10800000">
                <a:off x="452176" y="4154257"/>
                <a:ext cx="207436" cy="480402"/>
                <a:chOff x="2039907" y="4515548"/>
                <a:chExt cx="207436" cy="480402"/>
              </a:xfrm>
            </p:grpSpPr>
            <p:sp>
              <p:nvSpPr>
                <p:cNvPr id="937" name="Freeform 432">
                  <a:extLst>
                    <a:ext uri="{FF2B5EF4-FFF2-40B4-BE49-F238E27FC236}">
                      <a16:creationId xmlns:a16="http://schemas.microsoft.com/office/drawing/2014/main" id="{3BB14B8D-274F-FC4A-80A2-6369D6AA169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38" name="Freeform 432">
                  <a:extLst>
                    <a:ext uri="{FF2B5EF4-FFF2-40B4-BE49-F238E27FC236}">
                      <a16:creationId xmlns:a16="http://schemas.microsoft.com/office/drawing/2014/main" id="{E3B8AC1E-30D7-3B46-A9AD-D99C4B1C08F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39" name="Oval 938">
                  <a:extLst>
                    <a:ext uri="{FF2B5EF4-FFF2-40B4-BE49-F238E27FC236}">
                      <a16:creationId xmlns:a16="http://schemas.microsoft.com/office/drawing/2014/main" id="{4354B16C-C04F-E145-9FEB-4B4317B5B8E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4" name="Group 728">
              <a:extLst>
                <a:ext uri="{FF2B5EF4-FFF2-40B4-BE49-F238E27FC236}">
                  <a16:creationId xmlns:a16="http://schemas.microsoft.com/office/drawing/2014/main" id="{FB24C072-48F2-DF4F-AC10-CF46E4A10EA0}"/>
                </a:ext>
              </a:extLst>
            </p:cNvPr>
            <p:cNvGrpSpPr>
              <a:grpSpLocks/>
            </p:cNvGrpSpPr>
            <p:nvPr/>
          </p:nvGrpSpPr>
          <p:grpSpPr bwMode="auto">
            <a:xfrm>
              <a:off x="7136120" y="5451560"/>
              <a:ext cx="239714" cy="720725"/>
              <a:chOff x="418925" y="3913188"/>
              <a:chExt cx="240687" cy="721471"/>
            </a:xfrm>
          </p:grpSpPr>
          <p:grpSp>
            <p:nvGrpSpPr>
              <p:cNvPr id="415" name="Group 729">
                <a:extLst>
                  <a:ext uri="{FF2B5EF4-FFF2-40B4-BE49-F238E27FC236}">
                    <a16:creationId xmlns:a16="http://schemas.microsoft.com/office/drawing/2014/main" id="{40104BB8-0FD8-F74D-A2B7-EC066055A591}"/>
                  </a:ext>
                </a:extLst>
              </p:cNvPr>
              <p:cNvGrpSpPr>
                <a:grpSpLocks/>
              </p:cNvGrpSpPr>
              <p:nvPr/>
            </p:nvGrpSpPr>
            <p:grpSpPr bwMode="auto">
              <a:xfrm>
                <a:off x="418925" y="3913188"/>
                <a:ext cx="207436" cy="480402"/>
                <a:chOff x="2039907" y="4515548"/>
                <a:chExt cx="207436" cy="480402"/>
              </a:xfrm>
            </p:grpSpPr>
            <p:sp>
              <p:nvSpPr>
                <p:cNvPr id="932" name="Freeform 432">
                  <a:extLst>
                    <a:ext uri="{FF2B5EF4-FFF2-40B4-BE49-F238E27FC236}">
                      <a16:creationId xmlns:a16="http://schemas.microsoft.com/office/drawing/2014/main" id="{6127DAC0-F149-A542-8C95-0A7A7AEEF5D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33" name="Freeform 432">
                  <a:extLst>
                    <a:ext uri="{FF2B5EF4-FFF2-40B4-BE49-F238E27FC236}">
                      <a16:creationId xmlns:a16="http://schemas.microsoft.com/office/drawing/2014/main" id="{EAA2F752-62A8-E548-AE08-7055CF89E0E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34" name="Oval 933">
                  <a:extLst>
                    <a:ext uri="{FF2B5EF4-FFF2-40B4-BE49-F238E27FC236}">
                      <a16:creationId xmlns:a16="http://schemas.microsoft.com/office/drawing/2014/main" id="{6715B96A-DE05-5444-A672-932459A0D0F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6" name="Group 730">
                <a:extLst>
                  <a:ext uri="{FF2B5EF4-FFF2-40B4-BE49-F238E27FC236}">
                    <a16:creationId xmlns:a16="http://schemas.microsoft.com/office/drawing/2014/main" id="{8A644D81-17EF-5941-8D53-FFE3943F7991}"/>
                  </a:ext>
                </a:extLst>
              </p:cNvPr>
              <p:cNvGrpSpPr>
                <a:grpSpLocks/>
              </p:cNvGrpSpPr>
              <p:nvPr/>
            </p:nvGrpSpPr>
            <p:grpSpPr bwMode="auto">
              <a:xfrm rot="10800000">
                <a:off x="452176" y="4154257"/>
                <a:ext cx="207436" cy="480402"/>
                <a:chOff x="2039907" y="4515548"/>
                <a:chExt cx="207436" cy="480402"/>
              </a:xfrm>
            </p:grpSpPr>
            <p:sp>
              <p:nvSpPr>
                <p:cNvPr id="929" name="Freeform 432">
                  <a:extLst>
                    <a:ext uri="{FF2B5EF4-FFF2-40B4-BE49-F238E27FC236}">
                      <a16:creationId xmlns:a16="http://schemas.microsoft.com/office/drawing/2014/main" id="{E14D44C2-CA49-3649-9F1A-AFEFFFD3115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30" name="Freeform 432">
                  <a:extLst>
                    <a:ext uri="{FF2B5EF4-FFF2-40B4-BE49-F238E27FC236}">
                      <a16:creationId xmlns:a16="http://schemas.microsoft.com/office/drawing/2014/main" id="{A2B86550-F43C-A349-A6CB-B66291E4868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31" name="Oval 930">
                  <a:extLst>
                    <a:ext uri="{FF2B5EF4-FFF2-40B4-BE49-F238E27FC236}">
                      <a16:creationId xmlns:a16="http://schemas.microsoft.com/office/drawing/2014/main" id="{7448DA2B-BAAA-B249-A17C-62FA17D3696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17" name="Group 737">
              <a:extLst>
                <a:ext uri="{FF2B5EF4-FFF2-40B4-BE49-F238E27FC236}">
                  <a16:creationId xmlns:a16="http://schemas.microsoft.com/office/drawing/2014/main" id="{68C906A0-5769-704E-ACF3-694197E594B6}"/>
                </a:ext>
              </a:extLst>
            </p:cNvPr>
            <p:cNvGrpSpPr>
              <a:grpSpLocks/>
            </p:cNvGrpSpPr>
            <p:nvPr/>
          </p:nvGrpSpPr>
          <p:grpSpPr bwMode="auto">
            <a:xfrm>
              <a:off x="7364613" y="5451560"/>
              <a:ext cx="241298" cy="720725"/>
              <a:chOff x="418925" y="3913188"/>
              <a:chExt cx="240687" cy="721471"/>
            </a:xfrm>
          </p:grpSpPr>
          <p:grpSp>
            <p:nvGrpSpPr>
              <p:cNvPr id="418" name="Group 738">
                <a:extLst>
                  <a:ext uri="{FF2B5EF4-FFF2-40B4-BE49-F238E27FC236}">
                    <a16:creationId xmlns:a16="http://schemas.microsoft.com/office/drawing/2014/main" id="{F37DBEC5-0274-9344-B92D-6C65CEDB21E2}"/>
                  </a:ext>
                </a:extLst>
              </p:cNvPr>
              <p:cNvGrpSpPr>
                <a:grpSpLocks/>
              </p:cNvGrpSpPr>
              <p:nvPr/>
            </p:nvGrpSpPr>
            <p:grpSpPr bwMode="auto">
              <a:xfrm>
                <a:off x="418925" y="3913188"/>
                <a:ext cx="207436" cy="480402"/>
                <a:chOff x="2039907" y="4515548"/>
                <a:chExt cx="207436" cy="480402"/>
              </a:xfrm>
            </p:grpSpPr>
            <p:sp>
              <p:nvSpPr>
                <p:cNvPr id="924" name="Freeform 432">
                  <a:extLst>
                    <a:ext uri="{FF2B5EF4-FFF2-40B4-BE49-F238E27FC236}">
                      <a16:creationId xmlns:a16="http://schemas.microsoft.com/office/drawing/2014/main" id="{9B6E2CF0-871E-BB45-8A97-D108DEC343E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25" name="Freeform 432">
                  <a:extLst>
                    <a:ext uri="{FF2B5EF4-FFF2-40B4-BE49-F238E27FC236}">
                      <a16:creationId xmlns:a16="http://schemas.microsoft.com/office/drawing/2014/main" id="{CB4FD9BC-2F3C-DF45-8648-1163CFAAE04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26" name="Oval 925">
                  <a:extLst>
                    <a:ext uri="{FF2B5EF4-FFF2-40B4-BE49-F238E27FC236}">
                      <a16:creationId xmlns:a16="http://schemas.microsoft.com/office/drawing/2014/main" id="{BDF1F5BB-3937-4341-A32E-26D14E7513C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19" name="Group 739">
                <a:extLst>
                  <a:ext uri="{FF2B5EF4-FFF2-40B4-BE49-F238E27FC236}">
                    <a16:creationId xmlns:a16="http://schemas.microsoft.com/office/drawing/2014/main" id="{670DA3DF-5783-2F47-9F63-45283E59A642}"/>
                  </a:ext>
                </a:extLst>
              </p:cNvPr>
              <p:cNvGrpSpPr>
                <a:grpSpLocks/>
              </p:cNvGrpSpPr>
              <p:nvPr/>
            </p:nvGrpSpPr>
            <p:grpSpPr bwMode="auto">
              <a:xfrm rot="10800000">
                <a:off x="452176" y="4154257"/>
                <a:ext cx="207436" cy="480402"/>
                <a:chOff x="2039907" y="4515548"/>
                <a:chExt cx="207436" cy="480402"/>
              </a:xfrm>
            </p:grpSpPr>
            <p:sp>
              <p:nvSpPr>
                <p:cNvPr id="921" name="Freeform 432">
                  <a:extLst>
                    <a:ext uri="{FF2B5EF4-FFF2-40B4-BE49-F238E27FC236}">
                      <a16:creationId xmlns:a16="http://schemas.microsoft.com/office/drawing/2014/main" id="{7A151FE0-237D-3645-87FD-E2E5A24CC17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22" name="Freeform 432">
                  <a:extLst>
                    <a:ext uri="{FF2B5EF4-FFF2-40B4-BE49-F238E27FC236}">
                      <a16:creationId xmlns:a16="http://schemas.microsoft.com/office/drawing/2014/main" id="{C5290DD4-5480-0E44-AF75-BEFCA19B7B4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23" name="Oval 922">
                  <a:extLst>
                    <a:ext uri="{FF2B5EF4-FFF2-40B4-BE49-F238E27FC236}">
                      <a16:creationId xmlns:a16="http://schemas.microsoft.com/office/drawing/2014/main" id="{CCA17C25-1389-C948-8078-0BE928D0D84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0" name="Group 746">
              <a:extLst>
                <a:ext uri="{FF2B5EF4-FFF2-40B4-BE49-F238E27FC236}">
                  <a16:creationId xmlns:a16="http://schemas.microsoft.com/office/drawing/2014/main" id="{79AE956D-A33C-4B47-A1C6-0198FC22F723}"/>
                </a:ext>
              </a:extLst>
            </p:cNvPr>
            <p:cNvGrpSpPr>
              <a:grpSpLocks/>
            </p:cNvGrpSpPr>
            <p:nvPr/>
          </p:nvGrpSpPr>
          <p:grpSpPr bwMode="auto">
            <a:xfrm>
              <a:off x="7594698" y="5451560"/>
              <a:ext cx="241298" cy="720725"/>
              <a:chOff x="418925" y="3913188"/>
              <a:chExt cx="240687" cy="721471"/>
            </a:xfrm>
          </p:grpSpPr>
          <p:grpSp>
            <p:nvGrpSpPr>
              <p:cNvPr id="421" name="Group 747">
                <a:extLst>
                  <a:ext uri="{FF2B5EF4-FFF2-40B4-BE49-F238E27FC236}">
                    <a16:creationId xmlns:a16="http://schemas.microsoft.com/office/drawing/2014/main" id="{7D2170ED-A88C-E344-AD47-F165FB291CB3}"/>
                  </a:ext>
                </a:extLst>
              </p:cNvPr>
              <p:cNvGrpSpPr>
                <a:grpSpLocks/>
              </p:cNvGrpSpPr>
              <p:nvPr/>
            </p:nvGrpSpPr>
            <p:grpSpPr bwMode="auto">
              <a:xfrm>
                <a:off x="418925" y="3913188"/>
                <a:ext cx="207436" cy="480402"/>
                <a:chOff x="2039907" y="4515548"/>
                <a:chExt cx="207436" cy="480402"/>
              </a:xfrm>
            </p:grpSpPr>
            <p:sp>
              <p:nvSpPr>
                <p:cNvPr id="916" name="Freeform 432">
                  <a:extLst>
                    <a:ext uri="{FF2B5EF4-FFF2-40B4-BE49-F238E27FC236}">
                      <a16:creationId xmlns:a16="http://schemas.microsoft.com/office/drawing/2014/main" id="{FDBD7705-4BFA-3340-9D82-36177444A04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17" name="Freeform 432">
                  <a:extLst>
                    <a:ext uri="{FF2B5EF4-FFF2-40B4-BE49-F238E27FC236}">
                      <a16:creationId xmlns:a16="http://schemas.microsoft.com/office/drawing/2014/main" id="{747E6C1A-03F6-5943-A8E0-394CB24141A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18" name="Oval 917">
                  <a:extLst>
                    <a:ext uri="{FF2B5EF4-FFF2-40B4-BE49-F238E27FC236}">
                      <a16:creationId xmlns:a16="http://schemas.microsoft.com/office/drawing/2014/main" id="{FCFAF90F-A58B-434C-AADA-F34D53EEBE9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28" name="Group 748">
                <a:extLst>
                  <a:ext uri="{FF2B5EF4-FFF2-40B4-BE49-F238E27FC236}">
                    <a16:creationId xmlns:a16="http://schemas.microsoft.com/office/drawing/2014/main" id="{A7FC817A-7CFF-B844-B775-B5BEE7A896D0}"/>
                  </a:ext>
                </a:extLst>
              </p:cNvPr>
              <p:cNvGrpSpPr>
                <a:grpSpLocks/>
              </p:cNvGrpSpPr>
              <p:nvPr/>
            </p:nvGrpSpPr>
            <p:grpSpPr bwMode="auto">
              <a:xfrm rot="10800000">
                <a:off x="452176" y="4154257"/>
                <a:ext cx="207436" cy="480402"/>
                <a:chOff x="2039907" y="4515548"/>
                <a:chExt cx="207436" cy="480402"/>
              </a:xfrm>
            </p:grpSpPr>
            <p:sp>
              <p:nvSpPr>
                <p:cNvPr id="913" name="Freeform 912">
                  <a:extLst>
                    <a:ext uri="{FF2B5EF4-FFF2-40B4-BE49-F238E27FC236}">
                      <a16:creationId xmlns:a16="http://schemas.microsoft.com/office/drawing/2014/main" id="{525A065A-4929-DD4C-B289-0A630E31077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14" name="Freeform 432">
                  <a:extLst>
                    <a:ext uri="{FF2B5EF4-FFF2-40B4-BE49-F238E27FC236}">
                      <a16:creationId xmlns:a16="http://schemas.microsoft.com/office/drawing/2014/main" id="{0777B442-2D19-484D-9283-6F0060DC020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15" name="Oval 914">
                  <a:extLst>
                    <a:ext uri="{FF2B5EF4-FFF2-40B4-BE49-F238E27FC236}">
                      <a16:creationId xmlns:a16="http://schemas.microsoft.com/office/drawing/2014/main" id="{411B749F-BB0F-E147-B1F7-802CDBDB642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29" name="Group 755">
              <a:extLst>
                <a:ext uri="{FF2B5EF4-FFF2-40B4-BE49-F238E27FC236}">
                  <a16:creationId xmlns:a16="http://schemas.microsoft.com/office/drawing/2014/main" id="{8F67D649-DEFE-F044-86DB-475B407D4A95}"/>
                </a:ext>
              </a:extLst>
            </p:cNvPr>
            <p:cNvGrpSpPr>
              <a:grpSpLocks/>
            </p:cNvGrpSpPr>
            <p:nvPr/>
          </p:nvGrpSpPr>
          <p:grpSpPr bwMode="auto">
            <a:xfrm>
              <a:off x="7824785" y="5451560"/>
              <a:ext cx="241298" cy="720725"/>
              <a:chOff x="418925" y="3913188"/>
              <a:chExt cx="240687" cy="721471"/>
            </a:xfrm>
          </p:grpSpPr>
          <p:grpSp>
            <p:nvGrpSpPr>
              <p:cNvPr id="430" name="Group 756">
                <a:extLst>
                  <a:ext uri="{FF2B5EF4-FFF2-40B4-BE49-F238E27FC236}">
                    <a16:creationId xmlns:a16="http://schemas.microsoft.com/office/drawing/2014/main" id="{3D216DB3-1513-6845-9123-A570CD0A4EDF}"/>
                  </a:ext>
                </a:extLst>
              </p:cNvPr>
              <p:cNvGrpSpPr>
                <a:grpSpLocks/>
              </p:cNvGrpSpPr>
              <p:nvPr/>
            </p:nvGrpSpPr>
            <p:grpSpPr bwMode="auto">
              <a:xfrm>
                <a:off x="418925" y="3913188"/>
                <a:ext cx="207436" cy="480402"/>
                <a:chOff x="2039907" y="4515548"/>
                <a:chExt cx="207436" cy="480402"/>
              </a:xfrm>
            </p:grpSpPr>
            <p:sp>
              <p:nvSpPr>
                <p:cNvPr id="908" name="Freeform 432">
                  <a:extLst>
                    <a:ext uri="{FF2B5EF4-FFF2-40B4-BE49-F238E27FC236}">
                      <a16:creationId xmlns:a16="http://schemas.microsoft.com/office/drawing/2014/main" id="{D6998A24-FFB5-6A44-91A9-4ED3BFF75B3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09" name="Freeform 432">
                  <a:extLst>
                    <a:ext uri="{FF2B5EF4-FFF2-40B4-BE49-F238E27FC236}">
                      <a16:creationId xmlns:a16="http://schemas.microsoft.com/office/drawing/2014/main" id="{38CCDCD4-CA94-A543-BDD2-506C9EA2A45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10" name="Oval 909">
                  <a:extLst>
                    <a:ext uri="{FF2B5EF4-FFF2-40B4-BE49-F238E27FC236}">
                      <a16:creationId xmlns:a16="http://schemas.microsoft.com/office/drawing/2014/main" id="{D2712E4D-CCF7-2541-8DC5-456D6652BCA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31" name="Group 757">
                <a:extLst>
                  <a:ext uri="{FF2B5EF4-FFF2-40B4-BE49-F238E27FC236}">
                    <a16:creationId xmlns:a16="http://schemas.microsoft.com/office/drawing/2014/main" id="{C40BE42A-5197-9847-ABD6-ACE39E567DBB}"/>
                  </a:ext>
                </a:extLst>
              </p:cNvPr>
              <p:cNvGrpSpPr>
                <a:grpSpLocks/>
              </p:cNvGrpSpPr>
              <p:nvPr/>
            </p:nvGrpSpPr>
            <p:grpSpPr bwMode="auto">
              <a:xfrm rot="10800000">
                <a:off x="452176" y="4154257"/>
                <a:ext cx="207436" cy="480402"/>
                <a:chOff x="2039907" y="4515548"/>
                <a:chExt cx="207436" cy="480402"/>
              </a:xfrm>
            </p:grpSpPr>
            <p:sp>
              <p:nvSpPr>
                <p:cNvPr id="905" name="Freeform 432">
                  <a:extLst>
                    <a:ext uri="{FF2B5EF4-FFF2-40B4-BE49-F238E27FC236}">
                      <a16:creationId xmlns:a16="http://schemas.microsoft.com/office/drawing/2014/main" id="{5D623F5A-AF6E-674D-832D-789EF651543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06" name="Freeform 432">
                  <a:extLst>
                    <a:ext uri="{FF2B5EF4-FFF2-40B4-BE49-F238E27FC236}">
                      <a16:creationId xmlns:a16="http://schemas.microsoft.com/office/drawing/2014/main" id="{FC308781-2682-FB48-BFFF-E385B43BFC7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907" name="Oval 906">
                  <a:extLst>
                    <a:ext uri="{FF2B5EF4-FFF2-40B4-BE49-F238E27FC236}">
                      <a16:creationId xmlns:a16="http://schemas.microsoft.com/office/drawing/2014/main" id="{9BA3CBCE-AD5D-3048-85C3-BD25B0F2E52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432" name="Group 298">
            <a:extLst>
              <a:ext uri="{FF2B5EF4-FFF2-40B4-BE49-F238E27FC236}">
                <a16:creationId xmlns:a16="http://schemas.microsoft.com/office/drawing/2014/main" id="{47F8F5E3-E8A3-C843-9018-41AFA7E6576C}"/>
              </a:ext>
            </a:extLst>
          </p:cNvPr>
          <p:cNvGrpSpPr>
            <a:grpSpLocks/>
          </p:cNvGrpSpPr>
          <p:nvPr/>
        </p:nvGrpSpPr>
        <p:grpSpPr bwMode="auto">
          <a:xfrm>
            <a:off x="1485900" y="5492253"/>
            <a:ext cx="6164263" cy="604838"/>
            <a:chOff x="709613" y="5451562"/>
            <a:chExt cx="7356475" cy="720725"/>
          </a:xfrm>
          <a:scene3d>
            <a:camera prst="orthographicFront"/>
            <a:lightRig rig="threePt" dir="t">
              <a:rot lat="0" lon="0" rev="2400000"/>
            </a:lightRig>
          </a:scene3d>
        </p:grpSpPr>
        <p:grpSp>
          <p:nvGrpSpPr>
            <p:cNvPr id="439" name="Group 484">
              <a:extLst>
                <a:ext uri="{FF2B5EF4-FFF2-40B4-BE49-F238E27FC236}">
                  <a16:creationId xmlns:a16="http://schemas.microsoft.com/office/drawing/2014/main" id="{56C7A394-342C-E94B-99A5-A9478A21F77D}"/>
                </a:ext>
              </a:extLst>
            </p:cNvPr>
            <p:cNvGrpSpPr>
              <a:grpSpLocks/>
            </p:cNvGrpSpPr>
            <p:nvPr/>
          </p:nvGrpSpPr>
          <p:grpSpPr bwMode="auto">
            <a:xfrm>
              <a:off x="709613" y="5451562"/>
              <a:ext cx="241300" cy="720725"/>
              <a:chOff x="418925" y="3913188"/>
              <a:chExt cx="240687" cy="721471"/>
            </a:xfrm>
          </p:grpSpPr>
          <p:grpSp>
            <p:nvGrpSpPr>
              <p:cNvPr id="441" name="Group 447">
                <a:extLst>
                  <a:ext uri="{FF2B5EF4-FFF2-40B4-BE49-F238E27FC236}">
                    <a16:creationId xmlns:a16="http://schemas.microsoft.com/office/drawing/2014/main" id="{38B7CF8B-66EB-3C4A-B610-FA5A238CE8B8}"/>
                  </a:ext>
                </a:extLst>
              </p:cNvPr>
              <p:cNvGrpSpPr>
                <a:grpSpLocks/>
              </p:cNvGrpSpPr>
              <p:nvPr/>
            </p:nvGrpSpPr>
            <p:grpSpPr bwMode="auto">
              <a:xfrm>
                <a:off x="418925" y="3913188"/>
                <a:ext cx="207436" cy="480402"/>
                <a:chOff x="2039907" y="4515548"/>
                <a:chExt cx="207436" cy="480402"/>
              </a:xfrm>
            </p:grpSpPr>
            <p:sp>
              <p:nvSpPr>
                <p:cNvPr id="12720" name="Freeform 432">
                  <a:extLst>
                    <a:ext uri="{FF2B5EF4-FFF2-40B4-BE49-F238E27FC236}">
                      <a16:creationId xmlns:a16="http://schemas.microsoft.com/office/drawing/2014/main" id="{C41BCDBF-7939-ED45-AFAD-26725E92FB6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46" name="Freeform 432">
                  <a:extLst>
                    <a:ext uri="{FF2B5EF4-FFF2-40B4-BE49-F238E27FC236}">
                      <a16:creationId xmlns:a16="http://schemas.microsoft.com/office/drawing/2014/main" id="{5297D018-FBE5-F44F-97EA-209355455C2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40" name="Oval 439">
                  <a:extLst>
                    <a:ext uri="{FF2B5EF4-FFF2-40B4-BE49-F238E27FC236}">
                      <a16:creationId xmlns:a16="http://schemas.microsoft.com/office/drawing/2014/main" id="{6A627A2D-59F6-8541-9567-B96F285A2E3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49" name="Group 448">
                <a:extLst>
                  <a:ext uri="{FF2B5EF4-FFF2-40B4-BE49-F238E27FC236}">
                    <a16:creationId xmlns:a16="http://schemas.microsoft.com/office/drawing/2014/main" id="{E8FC718B-E92F-8440-839D-FBD0B38ABADC}"/>
                  </a:ext>
                </a:extLst>
              </p:cNvPr>
              <p:cNvGrpSpPr>
                <a:grpSpLocks/>
              </p:cNvGrpSpPr>
              <p:nvPr/>
            </p:nvGrpSpPr>
            <p:grpSpPr bwMode="auto">
              <a:xfrm rot="10800000">
                <a:off x="452176" y="4154257"/>
                <a:ext cx="207436" cy="480402"/>
                <a:chOff x="2039907" y="4515548"/>
                <a:chExt cx="207436" cy="480402"/>
              </a:xfrm>
            </p:grpSpPr>
            <p:sp>
              <p:nvSpPr>
                <p:cNvPr id="450" name="Freeform 432">
                  <a:extLst>
                    <a:ext uri="{FF2B5EF4-FFF2-40B4-BE49-F238E27FC236}">
                      <a16:creationId xmlns:a16="http://schemas.microsoft.com/office/drawing/2014/main" id="{7B6BBE71-4C0D-5D4A-BBDC-9430902AE92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51" name="Freeform 432">
                  <a:extLst>
                    <a:ext uri="{FF2B5EF4-FFF2-40B4-BE49-F238E27FC236}">
                      <a16:creationId xmlns:a16="http://schemas.microsoft.com/office/drawing/2014/main" id="{1DEE55E2-6405-5B4C-B296-D2D7B76F881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52" name="Oval 451">
                  <a:extLst>
                    <a:ext uri="{FF2B5EF4-FFF2-40B4-BE49-F238E27FC236}">
                      <a16:creationId xmlns:a16="http://schemas.microsoft.com/office/drawing/2014/main" id="{7FC8DAF1-0758-7340-ACFC-83408004298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53" name="Group 485">
              <a:extLst>
                <a:ext uri="{FF2B5EF4-FFF2-40B4-BE49-F238E27FC236}">
                  <a16:creationId xmlns:a16="http://schemas.microsoft.com/office/drawing/2014/main" id="{821AF29B-5491-6448-A0B2-DD21BA06CA14}"/>
                </a:ext>
              </a:extLst>
            </p:cNvPr>
            <p:cNvGrpSpPr>
              <a:grpSpLocks/>
            </p:cNvGrpSpPr>
            <p:nvPr/>
          </p:nvGrpSpPr>
          <p:grpSpPr bwMode="auto">
            <a:xfrm>
              <a:off x="939698" y="5451562"/>
              <a:ext cx="239713" cy="720725"/>
              <a:chOff x="418925" y="3913188"/>
              <a:chExt cx="240687" cy="721471"/>
            </a:xfrm>
          </p:grpSpPr>
          <p:grpSp>
            <p:nvGrpSpPr>
              <p:cNvPr id="460" name="Group 486">
                <a:extLst>
                  <a:ext uri="{FF2B5EF4-FFF2-40B4-BE49-F238E27FC236}">
                    <a16:creationId xmlns:a16="http://schemas.microsoft.com/office/drawing/2014/main" id="{6338D1FD-D703-D840-9F60-BE01C410FB06}"/>
                  </a:ext>
                </a:extLst>
              </p:cNvPr>
              <p:cNvGrpSpPr>
                <a:grpSpLocks/>
              </p:cNvGrpSpPr>
              <p:nvPr/>
            </p:nvGrpSpPr>
            <p:grpSpPr bwMode="auto">
              <a:xfrm>
                <a:off x="418925" y="3913188"/>
                <a:ext cx="207436" cy="480402"/>
                <a:chOff x="2039907" y="4515548"/>
                <a:chExt cx="207436" cy="480402"/>
              </a:xfrm>
            </p:grpSpPr>
            <p:sp>
              <p:nvSpPr>
                <p:cNvPr id="492" name="Freeform 432">
                  <a:extLst>
                    <a:ext uri="{FF2B5EF4-FFF2-40B4-BE49-F238E27FC236}">
                      <a16:creationId xmlns:a16="http://schemas.microsoft.com/office/drawing/2014/main" id="{E619BDE7-3067-4D47-A041-D2106A3DB2D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3" name="Freeform 432">
                  <a:extLst>
                    <a:ext uri="{FF2B5EF4-FFF2-40B4-BE49-F238E27FC236}">
                      <a16:creationId xmlns:a16="http://schemas.microsoft.com/office/drawing/2014/main" id="{01DEDEB2-80E6-BD49-8E67-458835ABB51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4" name="Oval 493">
                  <a:extLst>
                    <a:ext uri="{FF2B5EF4-FFF2-40B4-BE49-F238E27FC236}">
                      <a16:creationId xmlns:a16="http://schemas.microsoft.com/office/drawing/2014/main" id="{AA0768D0-571F-EF46-910A-C279A9EDAED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61" name="Group 487">
                <a:extLst>
                  <a:ext uri="{FF2B5EF4-FFF2-40B4-BE49-F238E27FC236}">
                    <a16:creationId xmlns:a16="http://schemas.microsoft.com/office/drawing/2014/main" id="{D4449C25-66B9-5F49-82A5-6259AA7986E7}"/>
                  </a:ext>
                </a:extLst>
              </p:cNvPr>
              <p:cNvGrpSpPr>
                <a:grpSpLocks/>
              </p:cNvGrpSpPr>
              <p:nvPr/>
            </p:nvGrpSpPr>
            <p:grpSpPr bwMode="auto">
              <a:xfrm rot="10800000">
                <a:off x="452176" y="4154257"/>
                <a:ext cx="207436" cy="480402"/>
                <a:chOff x="2039907" y="4515548"/>
                <a:chExt cx="207436" cy="480402"/>
              </a:xfrm>
            </p:grpSpPr>
            <p:sp>
              <p:nvSpPr>
                <p:cNvPr id="489" name="Freeform 432">
                  <a:extLst>
                    <a:ext uri="{FF2B5EF4-FFF2-40B4-BE49-F238E27FC236}">
                      <a16:creationId xmlns:a16="http://schemas.microsoft.com/office/drawing/2014/main" id="{D7E77A8F-BF51-4F4E-BD53-CB3EB30EAE3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0" name="Freeform 432">
                  <a:extLst>
                    <a:ext uri="{FF2B5EF4-FFF2-40B4-BE49-F238E27FC236}">
                      <a16:creationId xmlns:a16="http://schemas.microsoft.com/office/drawing/2014/main" id="{3F2302AE-ADBA-D040-9116-2A0958C90B6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1" name="Oval 490">
                  <a:extLst>
                    <a:ext uri="{FF2B5EF4-FFF2-40B4-BE49-F238E27FC236}">
                      <a16:creationId xmlns:a16="http://schemas.microsoft.com/office/drawing/2014/main" id="{EF5DEEEC-D72C-EF44-9E59-4EB0E73ACCC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68" name="Group 494">
              <a:extLst>
                <a:ext uri="{FF2B5EF4-FFF2-40B4-BE49-F238E27FC236}">
                  <a16:creationId xmlns:a16="http://schemas.microsoft.com/office/drawing/2014/main" id="{5662A960-08C3-6245-BF53-7BFC8FC56FD6}"/>
                </a:ext>
              </a:extLst>
            </p:cNvPr>
            <p:cNvGrpSpPr>
              <a:grpSpLocks/>
            </p:cNvGrpSpPr>
            <p:nvPr/>
          </p:nvGrpSpPr>
          <p:grpSpPr bwMode="auto">
            <a:xfrm>
              <a:off x="1168196" y="5451562"/>
              <a:ext cx="241300" cy="720725"/>
              <a:chOff x="418925" y="3913188"/>
              <a:chExt cx="240687" cy="721471"/>
            </a:xfrm>
          </p:grpSpPr>
          <p:grpSp>
            <p:nvGrpSpPr>
              <p:cNvPr id="469" name="Group 495">
                <a:extLst>
                  <a:ext uri="{FF2B5EF4-FFF2-40B4-BE49-F238E27FC236}">
                    <a16:creationId xmlns:a16="http://schemas.microsoft.com/office/drawing/2014/main" id="{0DE67436-BFA4-E847-B760-AB4DF46AD2E6}"/>
                  </a:ext>
                </a:extLst>
              </p:cNvPr>
              <p:cNvGrpSpPr>
                <a:grpSpLocks/>
              </p:cNvGrpSpPr>
              <p:nvPr/>
            </p:nvGrpSpPr>
            <p:grpSpPr bwMode="auto">
              <a:xfrm>
                <a:off x="418925" y="3913188"/>
                <a:ext cx="207436" cy="480402"/>
                <a:chOff x="2039907" y="4515548"/>
                <a:chExt cx="207436" cy="480402"/>
              </a:xfrm>
            </p:grpSpPr>
            <p:sp>
              <p:nvSpPr>
                <p:cNvPr id="501" name="Freeform 432">
                  <a:extLst>
                    <a:ext uri="{FF2B5EF4-FFF2-40B4-BE49-F238E27FC236}">
                      <a16:creationId xmlns:a16="http://schemas.microsoft.com/office/drawing/2014/main" id="{8817EC93-A7C0-C24E-8024-965599D7ACE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02" name="Freeform 432">
                  <a:extLst>
                    <a:ext uri="{FF2B5EF4-FFF2-40B4-BE49-F238E27FC236}">
                      <a16:creationId xmlns:a16="http://schemas.microsoft.com/office/drawing/2014/main" id="{BAB4629B-AB93-A840-9990-68ABED371BE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03" name="Oval 502">
                  <a:extLst>
                    <a:ext uri="{FF2B5EF4-FFF2-40B4-BE49-F238E27FC236}">
                      <a16:creationId xmlns:a16="http://schemas.microsoft.com/office/drawing/2014/main" id="{4C7A3238-A41A-B54C-A92A-25CCD6B8251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76" name="Group 496">
                <a:extLst>
                  <a:ext uri="{FF2B5EF4-FFF2-40B4-BE49-F238E27FC236}">
                    <a16:creationId xmlns:a16="http://schemas.microsoft.com/office/drawing/2014/main" id="{2ED273D8-5F79-A94D-9FA5-D6F0FB5D9E5B}"/>
                  </a:ext>
                </a:extLst>
              </p:cNvPr>
              <p:cNvGrpSpPr>
                <a:grpSpLocks/>
              </p:cNvGrpSpPr>
              <p:nvPr/>
            </p:nvGrpSpPr>
            <p:grpSpPr bwMode="auto">
              <a:xfrm rot="10800000">
                <a:off x="452176" y="4154257"/>
                <a:ext cx="207436" cy="480402"/>
                <a:chOff x="2039907" y="4515548"/>
                <a:chExt cx="207436" cy="480402"/>
              </a:xfrm>
            </p:grpSpPr>
            <p:sp>
              <p:nvSpPr>
                <p:cNvPr id="498" name="Freeform 432">
                  <a:extLst>
                    <a:ext uri="{FF2B5EF4-FFF2-40B4-BE49-F238E27FC236}">
                      <a16:creationId xmlns:a16="http://schemas.microsoft.com/office/drawing/2014/main" id="{32B349D7-8C42-7548-8683-7B77325C763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9" name="Freeform 432">
                  <a:extLst>
                    <a:ext uri="{FF2B5EF4-FFF2-40B4-BE49-F238E27FC236}">
                      <a16:creationId xmlns:a16="http://schemas.microsoft.com/office/drawing/2014/main" id="{F617E6FA-7C75-9447-A5B6-025FE3257D4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00" name="Oval 499">
                  <a:extLst>
                    <a:ext uri="{FF2B5EF4-FFF2-40B4-BE49-F238E27FC236}">
                      <a16:creationId xmlns:a16="http://schemas.microsoft.com/office/drawing/2014/main" id="{28BE31A5-0D07-424C-BADB-BF9BB4DBDC9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477" name="Group 503">
              <a:extLst>
                <a:ext uri="{FF2B5EF4-FFF2-40B4-BE49-F238E27FC236}">
                  <a16:creationId xmlns:a16="http://schemas.microsoft.com/office/drawing/2014/main" id="{F2C760F1-9E8E-1746-BFE8-3B07A27CAE40}"/>
                </a:ext>
              </a:extLst>
            </p:cNvPr>
            <p:cNvGrpSpPr>
              <a:grpSpLocks/>
            </p:cNvGrpSpPr>
            <p:nvPr/>
          </p:nvGrpSpPr>
          <p:grpSpPr bwMode="auto">
            <a:xfrm>
              <a:off x="1398281" y="5451562"/>
              <a:ext cx="241300" cy="720725"/>
              <a:chOff x="418925" y="3913188"/>
              <a:chExt cx="240687" cy="721471"/>
            </a:xfrm>
          </p:grpSpPr>
          <p:grpSp>
            <p:nvGrpSpPr>
              <p:cNvPr id="484" name="Group 504">
                <a:extLst>
                  <a:ext uri="{FF2B5EF4-FFF2-40B4-BE49-F238E27FC236}">
                    <a16:creationId xmlns:a16="http://schemas.microsoft.com/office/drawing/2014/main" id="{2290AC4E-A6A3-FE46-ADD9-E983A01EA958}"/>
                  </a:ext>
                </a:extLst>
              </p:cNvPr>
              <p:cNvGrpSpPr>
                <a:grpSpLocks/>
              </p:cNvGrpSpPr>
              <p:nvPr/>
            </p:nvGrpSpPr>
            <p:grpSpPr bwMode="auto">
              <a:xfrm>
                <a:off x="418925" y="3913188"/>
                <a:ext cx="207436" cy="480402"/>
                <a:chOff x="2039907" y="4515548"/>
                <a:chExt cx="207436" cy="480402"/>
              </a:xfrm>
            </p:grpSpPr>
            <p:sp>
              <p:nvSpPr>
                <p:cNvPr id="510" name="Freeform 432">
                  <a:extLst>
                    <a:ext uri="{FF2B5EF4-FFF2-40B4-BE49-F238E27FC236}">
                      <a16:creationId xmlns:a16="http://schemas.microsoft.com/office/drawing/2014/main" id="{A9FF2351-32A3-A14D-9130-796E90CDB29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11" name="Freeform 432">
                  <a:extLst>
                    <a:ext uri="{FF2B5EF4-FFF2-40B4-BE49-F238E27FC236}">
                      <a16:creationId xmlns:a16="http://schemas.microsoft.com/office/drawing/2014/main" id="{12A04068-4358-DE4A-81EA-39FDF7D7A14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12" name="Oval 511">
                  <a:extLst>
                    <a:ext uri="{FF2B5EF4-FFF2-40B4-BE49-F238E27FC236}">
                      <a16:creationId xmlns:a16="http://schemas.microsoft.com/office/drawing/2014/main" id="{B11AF3DA-87E9-BB4F-A689-A24DD3BF027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485" name="Group 505">
                <a:extLst>
                  <a:ext uri="{FF2B5EF4-FFF2-40B4-BE49-F238E27FC236}">
                    <a16:creationId xmlns:a16="http://schemas.microsoft.com/office/drawing/2014/main" id="{92F6DD1F-2751-7647-B106-B5B9B48C957D}"/>
                  </a:ext>
                </a:extLst>
              </p:cNvPr>
              <p:cNvGrpSpPr>
                <a:grpSpLocks/>
              </p:cNvGrpSpPr>
              <p:nvPr/>
            </p:nvGrpSpPr>
            <p:grpSpPr bwMode="auto">
              <a:xfrm rot="10800000">
                <a:off x="452176" y="4154257"/>
                <a:ext cx="207436" cy="480402"/>
                <a:chOff x="2039907" y="4515548"/>
                <a:chExt cx="207436" cy="480402"/>
              </a:xfrm>
            </p:grpSpPr>
            <p:sp>
              <p:nvSpPr>
                <p:cNvPr id="507" name="Freeform 432">
                  <a:extLst>
                    <a:ext uri="{FF2B5EF4-FFF2-40B4-BE49-F238E27FC236}">
                      <a16:creationId xmlns:a16="http://schemas.microsoft.com/office/drawing/2014/main" id="{C237689B-A7B2-F14A-8363-A8A6EBCD2FC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08" name="Freeform 432">
                  <a:extLst>
                    <a:ext uri="{FF2B5EF4-FFF2-40B4-BE49-F238E27FC236}">
                      <a16:creationId xmlns:a16="http://schemas.microsoft.com/office/drawing/2014/main" id="{45D7F00A-E9D2-D34A-B5EA-050EDA662CB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09" name="Oval 508">
                  <a:extLst>
                    <a:ext uri="{FF2B5EF4-FFF2-40B4-BE49-F238E27FC236}">
                      <a16:creationId xmlns:a16="http://schemas.microsoft.com/office/drawing/2014/main" id="{59B97CC0-D3BE-B546-B818-B356C655D3F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04" name="Group 512">
              <a:extLst>
                <a:ext uri="{FF2B5EF4-FFF2-40B4-BE49-F238E27FC236}">
                  <a16:creationId xmlns:a16="http://schemas.microsoft.com/office/drawing/2014/main" id="{013F9D48-CFBE-A74A-B178-4CF396AB3CAB}"/>
                </a:ext>
              </a:extLst>
            </p:cNvPr>
            <p:cNvGrpSpPr>
              <a:grpSpLocks/>
            </p:cNvGrpSpPr>
            <p:nvPr/>
          </p:nvGrpSpPr>
          <p:grpSpPr bwMode="auto">
            <a:xfrm>
              <a:off x="1628366" y="5451562"/>
              <a:ext cx="239713" cy="720725"/>
              <a:chOff x="418925" y="3913188"/>
              <a:chExt cx="240687" cy="721471"/>
            </a:xfrm>
          </p:grpSpPr>
          <p:grpSp>
            <p:nvGrpSpPr>
              <p:cNvPr id="505" name="Group 513">
                <a:extLst>
                  <a:ext uri="{FF2B5EF4-FFF2-40B4-BE49-F238E27FC236}">
                    <a16:creationId xmlns:a16="http://schemas.microsoft.com/office/drawing/2014/main" id="{31A0F5D3-F2E5-574A-A08B-D6BBBE5767DC}"/>
                  </a:ext>
                </a:extLst>
              </p:cNvPr>
              <p:cNvGrpSpPr>
                <a:grpSpLocks/>
              </p:cNvGrpSpPr>
              <p:nvPr/>
            </p:nvGrpSpPr>
            <p:grpSpPr bwMode="auto">
              <a:xfrm>
                <a:off x="418925" y="3913188"/>
                <a:ext cx="207436" cy="480402"/>
                <a:chOff x="2039907" y="4515548"/>
                <a:chExt cx="207436" cy="480402"/>
              </a:xfrm>
            </p:grpSpPr>
            <p:sp>
              <p:nvSpPr>
                <p:cNvPr id="519" name="Freeform 432">
                  <a:extLst>
                    <a:ext uri="{FF2B5EF4-FFF2-40B4-BE49-F238E27FC236}">
                      <a16:creationId xmlns:a16="http://schemas.microsoft.com/office/drawing/2014/main" id="{1C336ED7-66E4-E44F-99DD-D6768FF9761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0" name="Freeform 432">
                  <a:extLst>
                    <a:ext uri="{FF2B5EF4-FFF2-40B4-BE49-F238E27FC236}">
                      <a16:creationId xmlns:a16="http://schemas.microsoft.com/office/drawing/2014/main" id="{B7DF7A45-0120-AC46-9C3C-82FC8504796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1" name="Oval 520">
                  <a:extLst>
                    <a:ext uri="{FF2B5EF4-FFF2-40B4-BE49-F238E27FC236}">
                      <a16:creationId xmlns:a16="http://schemas.microsoft.com/office/drawing/2014/main" id="{651744DF-BCB5-DF47-A1F4-03D5009B02D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24" name="Group 514">
                <a:extLst>
                  <a:ext uri="{FF2B5EF4-FFF2-40B4-BE49-F238E27FC236}">
                    <a16:creationId xmlns:a16="http://schemas.microsoft.com/office/drawing/2014/main" id="{182ADBB7-19E6-A849-837B-ACBDDCB37232}"/>
                  </a:ext>
                </a:extLst>
              </p:cNvPr>
              <p:cNvGrpSpPr>
                <a:grpSpLocks/>
              </p:cNvGrpSpPr>
              <p:nvPr/>
            </p:nvGrpSpPr>
            <p:grpSpPr bwMode="auto">
              <a:xfrm rot="10800000">
                <a:off x="452176" y="4154257"/>
                <a:ext cx="207436" cy="480402"/>
                <a:chOff x="2039907" y="4515548"/>
                <a:chExt cx="207436" cy="480402"/>
              </a:xfrm>
            </p:grpSpPr>
            <p:sp>
              <p:nvSpPr>
                <p:cNvPr id="516" name="Freeform 432">
                  <a:extLst>
                    <a:ext uri="{FF2B5EF4-FFF2-40B4-BE49-F238E27FC236}">
                      <a16:creationId xmlns:a16="http://schemas.microsoft.com/office/drawing/2014/main" id="{CFF637D1-C86C-5C47-97D6-07AB8F11B64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17" name="Freeform 432">
                  <a:extLst>
                    <a:ext uri="{FF2B5EF4-FFF2-40B4-BE49-F238E27FC236}">
                      <a16:creationId xmlns:a16="http://schemas.microsoft.com/office/drawing/2014/main" id="{FCDEE8DA-AC50-6343-B157-80C9F048CBE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18" name="Oval 517">
                  <a:extLst>
                    <a:ext uri="{FF2B5EF4-FFF2-40B4-BE49-F238E27FC236}">
                      <a16:creationId xmlns:a16="http://schemas.microsoft.com/office/drawing/2014/main" id="{489862A2-C7B5-6E48-90CE-944FB97D0B0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31" name="Group 521">
              <a:extLst>
                <a:ext uri="{FF2B5EF4-FFF2-40B4-BE49-F238E27FC236}">
                  <a16:creationId xmlns:a16="http://schemas.microsoft.com/office/drawing/2014/main" id="{237EAC94-B514-5C4D-AEA3-7EB6F88CF1E0}"/>
                </a:ext>
              </a:extLst>
            </p:cNvPr>
            <p:cNvGrpSpPr>
              <a:grpSpLocks/>
            </p:cNvGrpSpPr>
            <p:nvPr/>
          </p:nvGrpSpPr>
          <p:grpSpPr bwMode="auto">
            <a:xfrm>
              <a:off x="1856864" y="5451562"/>
              <a:ext cx="241300" cy="720725"/>
              <a:chOff x="418925" y="3913188"/>
              <a:chExt cx="240687" cy="721471"/>
            </a:xfrm>
          </p:grpSpPr>
          <p:grpSp>
            <p:nvGrpSpPr>
              <p:cNvPr id="550" name="Group 522">
                <a:extLst>
                  <a:ext uri="{FF2B5EF4-FFF2-40B4-BE49-F238E27FC236}">
                    <a16:creationId xmlns:a16="http://schemas.microsoft.com/office/drawing/2014/main" id="{C451B819-551A-BC4A-816A-C413C4DB7B7C}"/>
                  </a:ext>
                </a:extLst>
              </p:cNvPr>
              <p:cNvGrpSpPr>
                <a:grpSpLocks/>
              </p:cNvGrpSpPr>
              <p:nvPr/>
            </p:nvGrpSpPr>
            <p:grpSpPr bwMode="auto">
              <a:xfrm>
                <a:off x="418925" y="3913188"/>
                <a:ext cx="207436" cy="480402"/>
                <a:chOff x="2039907" y="4515548"/>
                <a:chExt cx="207436" cy="480402"/>
              </a:xfrm>
            </p:grpSpPr>
            <p:sp>
              <p:nvSpPr>
                <p:cNvPr id="528" name="Freeform 432">
                  <a:extLst>
                    <a:ext uri="{FF2B5EF4-FFF2-40B4-BE49-F238E27FC236}">
                      <a16:creationId xmlns:a16="http://schemas.microsoft.com/office/drawing/2014/main" id="{BE24F90A-B8EA-F143-B329-1CFE0E7F4AB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9" name="Freeform 432">
                  <a:extLst>
                    <a:ext uri="{FF2B5EF4-FFF2-40B4-BE49-F238E27FC236}">
                      <a16:creationId xmlns:a16="http://schemas.microsoft.com/office/drawing/2014/main" id="{8DF7B618-4D5B-5D4E-9BB7-C66CCD80E31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30" name="Oval 529">
                  <a:extLst>
                    <a:ext uri="{FF2B5EF4-FFF2-40B4-BE49-F238E27FC236}">
                      <a16:creationId xmlns:a16="http://schemas.microsoft.com/office/drawing/2014/main" id="{482A2364-627A-674A-942B-73B8230CF4F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51" name="Group 523">
                <a:extLst>
                  <a:ext uri="{FF2B5EF4-FFF2-40B4-BE49-F238E27FC236}">
                    <a16:creationId xmlns:a16="http://schemas.microsoft.com/office/drawing/2014/main" id="{3E8E7859-3B03-8748-927C-5542C6C88906}"/>
                  </a:ext>
                </a:extLst>
              </p:cNvPr>
              <p:cNvGrpSpPr>
                <a:grpSpLocks/>
              </p:cNvGrpSpPr>
              <p:nvPr/>
            </p:nvGrpSpPr>
            <p:grpSpPr bwMode="auto">
              <a:xfrm rot="10800000">
                <a:off x="452176" y="4154257"/>
                <a:ext cx="207436" cy="480402"/>
                <a:chOff x="2039907" y="4515548"/>
                <a:chExt cx="207436" cy="480402"/>
              </a:xfrm>
            </p:grpSpPr>
            <p:sp>
              <p:nvSpPr>
                <p:cNvPr id="525" name="Freeform 432">
                  <a:extLst>
                    <a:ext uri="{FF2B5EF4-FFF2-40B4-BE49-F238E27FC236}">
                      <a16:creationId xmlns:a16="http://schemas.microsoft.com/office/drawing/2014/main" id="{899D2C63-CFCD-5842-8E3F-E22513BE06A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6" name="Freeform 432">
                  <a:extLst>
                    <a:ext uri="{FF2B5EF4-FFF2-40B4-BE49-F238E27FC236}">
                      <a16:creationId xmlns:a16="http://schemas.microsoft.com/office/drawing/2014/main" id="{0D2BCB29-4021-C04A-83FD-D699D269702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7" name="Oval 526">
                  <a:extLst>
                    <a:ext uri="{FF2B5EF4-FFF2-40B4-BE49-F238E27FC236}">
                      <a16:creationId xmlns:a16="http://schemas.microsoft.com/office/drawing/2014/main" id="{910277B2-9A51-C743-B50B-18949CD0EAD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576" name="Group 530">
              <a:extLst>
                <a:ext uri="{FF2B5EF4-FFF2-40B4-BE49-F238E27FC236}">
                  <a16:creationId xmlns:a16="http://schemas.microsoft.com/office/drawing/2014/main" id="{3351ED2C-9ED1-FE4C-B129-B820692F68EB}"/>
                </a:ext>
              </a:extLst>
            </p:cNvPr>
            <p:cNvGrpSpPr>
              <a:grpSpLocks/>
            </p:cNvGrpSpPr>
            <p:nvPr/>
          </p:nvGrpSpPr>
          <p:grpSpPr bwMode="auto">
            <a:xfrm>
              <a:off x="2086949" y="5451562"/>
              <a:ext cx="239712" cy="720725"/>
              <a:chOff x="418925" y="3913188"/>
              <a:chExt cx="240687" cy="721471"/>
            </a:xfrm>
          </p:grpSpPr>
          <p:grpSp>
            <p:nvGrpSpPr>
              <p:cNvPr id="577" name="Group 531">
                <a:extLst>
                  <a:ext uri="{FF2B5EF4-FFF2-40B4-BE49-F238E27FC236}">
                    <a16:creationId xmlns:a16="http://schemas.microsoft.com/office/drawing/2014/main" id="{79F0FA66-77F9-B94E-B20B-B7E3A8390402}"/>
                  </a:ext>
                </a:extLst>
              </p:cNvPr>
              <p:cNvGrpSpPr>
                <a:grpSpLocks/>
              </p:cNvGrpSpPr>
              <p:nvPr/>
            </p:nvGrpSpPr>
            <p:grpSpPr bwMode="auto">
              <a:xfrm>
                <a:off x="418925" y="3913188"/>
                <a:ext cx="207436" cy="480402"/>
                <a:chOff x="2039907" y="4515548"/>
                <a:chExt cx="207436" cy="480402"/>
              </a:xfrm>
            </p:grpSpPr>
            <p:sp>
              <p:nvSpPr>
                <p:cNvPr id="537" name="Freeform 432">
                  <a:extLst>
                    <a:ext uri="{FF2B5EF4-FFF2-40B4-BE49-F238E27FC236}">
                      <a16:creationId xmlns:a16="http://schemas.microsoft.com/office/drawing/2014/main" id="{6BF60287-78FD-E74D-AFFF-9FBDFF43BAA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38" name="Freeform 432">
                  <a:extLst>
                    <a:ext uri="{FF2B5EF4-FFF2-40B4-BE49-F238E27FC236}">
                      <a16:creationId xmlns:a16="http://schemas.microsoft.com/office/drawing/2014/main" id="{758647A3-82BF-0B43-B71A-13F80BFD51D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39" name="Oval 538">
                  <a:extLst>
                    <a:ext uri="{FF2B5EF4-FFF2-40B4-BE49-F238E27FC236}">
                      <a16:creationId xmlns:a16="http://schemas.microsoft.com/office/drawing/2014/main" id="{3383D084-0820-D447-A5D3-4521E735826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596" name="Group 532">
                <a:extLst>
                  <a:ext uri="{FF2B5EF4-FFF2-40B4-BE49-F238E27FC236}">
                    <a16:creationId xmlns:a16="http://schemas.microsoft.com/office/drawing/2014/main" id="{6BE5C236-EBD9-4A4D-B69D-AECAA42CA90A}"/>
                  </a:ext>
                </a:extLst>
              </p:cNvPr>
              <p:cNvGrpSpPr>
                <a:grpSpLocks/>
              </p:cNvGrpSpPr>
              <p:nvPr/>
            </p:nvGrpSpPr>
            <p:grpSpPr bwMode="auto">
              <a:xfrm rot="10800000">
                <a:off x="452176" y="4154257"/>
                <a:ext cx="207436" cy="480402"/>
                <a:chOff x="2039907" y="4515548"/>
                <a:chExt cx="207436" cy="480402"/>
              </a:xfrm>
            </p:grpSpPr>
            <p:sp>
              <p:nvSpPr>
                <p:cNvPr id="534" name="Freeform 432">
                  <a:extLst>
                    <a:ext uri="{FF2B5EF4-FFF2-40B4-BE49-F238E27FC236}">
                      <a16:creationId xmlns:a16="http://schemas.microsoft.com/office/drawing/2014/main" id="{6AEA9477-B237-C247-A7ED-9DE0FD47B42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35" name="Freeform 432">
                  <a:extLst>
                    <a:ext uri="{FF2B5EF4-FFF2-40B4-BE49-F238E27FC236}">
                      <a16:creationId xmlns:a16="http://schemas.microsoft.com/office/drawing/2014/main" id="{1A41BF58-3879-5648-9CBA-651C8DE68B2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36" name="Oval 535">
                  <a:extLst>
                    <a:ext uri="{FF2B5EF4-FFF2-40B4-BE49-F238E27FC236}">
                      <a16:creationId xmlns:a16="http://schemas.microsoft.com/office/drawing/2014/main" id="{A6D91478-6988-7045-AB1F-BA20A9EAF73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03" name="Group 539">
              <a:extLst>
                <a:ext uri="{FF2B5EF4-FFF2-40B4-BE49-F238E27FC236}">
                  <a16:creationId xmlns:a16="http://schemas.microsoft.com/office/drawing/2014/main" id="{0A719EEF-8D32-8F41-942B-997F755E7ADC}"/>
                </a:ext>
              </a:extLst>
            </p:cNvPr>
            <p:cNvGrpSpPr>
              <a:grpSpLocks/>
            </p:cNvGrpSpPr>
            <p:nvPr/>
          </p:nvGrpSpPr>
          <p:grpSpPr bwMode="auto">
            <a:xfrm>
              <a:off x="2315446" y="5451562"/>
              <a:ext cx="241300" cy="720725"/>
              <a:chOff x="418925" y="3913188"/>
              <a:chExt cx="240687" cy="721471"/>
            </a:xfrm>
          </p:grpSpPr>
          <p:grpSp>
            <p:nvGrpSpPr>
              <p:cNvPr id="622" name="Group 540">
                <a:extLst>
                  <a:ext uri="{FF2B5EF4-FFF2-40B4-BE49-F238E27FC236}">
                    <a16:creationId xmlns:a16="http://schemas.microsoft.com/office/drawing/2014/main" id="{514AD52E-9EBB-1042-8E1D-7539315DA76A}"/>
                  </a:ext>
                </a:extLst>
              </p:cNvPr>
              <p:cNvGrpSpPr>
                <a:grpSpLocks/>
              </p:cNvGrpSpPr>
              <p:nvPr/>
            </p:nvGrpSpPr>
            <p:grpSpPr bwMode="auto">
              <a:xfrm>
                <a:off x="418925" y="3913188"/>
                <a:ext cx="207436" cy="480402"/>
                <a:chOff x="2039907" y="4515548"/>
                <a:chExt cx="207436" cy="480402"/>
              </a:xfrm>
            </p:grpSpPr>
            <p:sp>
              <p:nvSpPr>
                <p:cNvPr id="546" name="Freeform 432">
                  <a:extLst>
                    <a:ext uri="{FF2B5EF4-FFF2-40B4-BE49-F238E27FC236}">
                      <a16:creationId xmlns:a16="http://schemas.microsoft.com/office/drawing/2014/main" id="{B1C902B0-72CF-424F-A1CC-E931700B52A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7" name="Freeform 432">
                  <a:extLst>
                    <a:ext uri="{FF2B5EF4-FFF2-40B4-BE49-F238E27FC236}">
                      <a16:creationId xmlns:a16="http://schemas.microsoft.com/office/drawing/2014/main" id="{1A17BF18-A388-684F-B193-7C1EC015B35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8" name="Oval 547">
                  <a:extLst>
                    <a:ext uri="{FF2B5EF4-FFF2-40B4-BE49-F238E27FC236}">
                      <a16:creationId xmlns:a16="http://schemas.microsoft.com/office/drawing/2014/main" id="{F9FBC854-FE26-B54B-AD11-178E127A5D9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23" name="Group 541">
                <a:extLst>
                  <a:ext uri="{FF2B5EF4-FFF2-40B4-BE49-F238E27FC236}">
                    <a16:creationId xmlns:a16="http://schemas.microsoft.com/office/drawing/2014/main" id="{43454C2F-5011-2941-AD6D-3B55B02CA011}"/>
                  </a:ext>
                </a:extLst>
              </p:cNvPr>
              <p:cNvGrpSpPr>
                <a:grpSpLocks/>
              </p:cNvGrpSpPr>
              <p:nvPr/>
            </p:nvGrpSpPr>
            <p:grpSpPr bwMode="auto">
              <a:xfrm rot="10800000">
                <a:off x="452176" y="4154257"/>
                <a:ext cx="207436" cy="480402"/>
                <a:chOff x="2039907" y="4515548"/>
                <a:chExt cx="207436" cy="480402"/>
              </a:xfrm>
            </p:grpSpPr>
            <p:sp>
              <p:nvSpPr>
                <p:cNvPr id="543" name="Freeform 432">
                  <a:extLst>
                    <a:ext uri="{FF2B5EF4-FFF2-40B4-BE49-F238E27FC236}">
                      <a16:creationId xmlns:a16="http://schemas.microsoft.com/office/drawing/2014/main" id="{65F85ED0-A802-0D49-AB57-74C5FD1D7DD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4" name="Freeform 432">
                  <a:extLst>
                    <a:ext uri="{FF2B5EF4-FFF2-40B4-BE49-F238E27FC236}">
                      <a16:creationId xmlns:a16="http://schemas.microsoft.com/office/drawing/2014/main" id="{F5A2B388-0E77-D54B-883D-B235F60184A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5" name="Oval 544">
                  <a:extLst>
                    <a:ext uri="{FF2B5EF4-FFF2-40B4-BE49-F238E27FC236}">
                      <a16:creationId xmlns:a16="http://schemas.microsoft.com/office/drawing/2014/main" id="{48536369-A02D-3A4E-9411-D8F32999D8E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48" name="Group 548">
              <a:extLst>
                <a:ext uri="{FF2B5EF4-FFF2-40B4-BE49-F238E27FC236}">
                  <a16:creationId xmlns:a16="http://schemas.microsoft.com/office/drawing/2014/main" id="{F39599D3-4FE7-B040-A222-5566752B04E1}"/>
                </a:ext>
              </a:extLst>
            </p:cNvPr>
            <p:cNvGrpSpPr>
              <a:grpSpLocks/>
            </p:cNvGrpSpPr>
            <p:nvPr/>
          </p:nvGrpSpPr>
          <p:grpSpPr bwMode="auto">
            <a:xfrm>
              <a:off x="2545531" y="5451562"/>
              <a:ext cx="241300" cy="720725"/>
              <a:chOff x="418925" y="3913188"/>
              <a:chExt cx="240687" cy="721471"/>
            </a:xfrm>
          </p:grpSpPr>
          <p:grpSp>
            <p:nvGrpSpPr>
              <p:cNvPr id="649" name="Group 549">
                <a:extLst>
                  <a:ext uri="{FF2B5EF4-FFF2-40B4-BE49-F238E27FC236}">
                    <a16:creationId xmlns:a16="http://schemas.microsoft.com/office/drawing/2014/main" id="{346AAFB6-3F3C-AE4E-B66D-C269FD320706}"/>
                  </a:ext>
                </a:extLst>
              </p:cNvPr>
              <p:cNvGrpSpPr>
                <a:grpSpLocks/>
              </p:cNvGrpSpPr>
              <p:nvPr/>
            </p:nvGrpSpPr>
            <p:grpSpPr bwMode="auto">
              <a:xfrm>
                <a:off x="418925" y="3913188"/>
                <a:ext cx="207436" cy="480402"/>
                <a:chOff x="2039907" y="4515548"/>
                <a:chExt cx="207436" cy="480402"/>
              </a:xfrm>
            </p:grpSpPr>
            <p:sp>
              <p:nvSpPr>
                <p:cNvPr id="555" name="Freeform 432">
                  <a:extLst>
                    <a:ext uri="{FF2B5EF4-FFF2-40B4-BE49-F238E27FC236}">
                      <a16:creationId xmlns:a16="http://schemas.microsoft.com/office/drawing/2014/main" id="{B0A63B03-1704-9440-AB3D-7338EAF8A10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56" name="Freeform 432">
                  <a:extLst>
                    <a:ext uri="{FF2B5EF4-FFF2-40B4-BE49-F238E27FC236}">
                      <a16:creationId xmlns:a16="http://schemas.microsoft.com/office/drawing/2014/main" id="{A3C43689-CB4C-7947-BCD1-BE608A6905B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57" name="Oval 556">
                  <a:extLst>
                    <a:ext uri="{FF2B5EF4-FFF2-40B4-BE49-F238E27FC236}">
                      <a16:creationId xmlns:a16="http://schemas.microsoft.com/office/drawing/2014/main" id="{E92275CE-6EA4-604E-AF4E-02D34390FF4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68" name="Group 550">
                <a:extLst>
                  <a:ext uri="{FF2B5EF4-FFF2-40B4-BE49-F238E27FC236}">
                    <a16:creationId xmlns:a16="http://schemas.microsoft.com/office/drawing/2014/main" id="{7F63F3EE-BCAE-F747-8C3D-0FD0A33DDD1B}"/>
                  </a:ext>
                </a:extLst>
              </p:cNvPr>
              <p:cNvGrpSpPr>
                <a:grpSpLocks/>
              </p:cNvGrpSpPr>
              <p:nvPr/>
            </p:nvGrpSpPr>
            <p:grpSpPr bwMode="auto">
              <a:xfrm rot="10800000">
                <a:off x="452176" y="4154257"/>
                <a:ext cx="207436" cy="480402"/>
                <a:chOff x="2039907" y="4515548"/>
                <a:chExt cx="207436" cy="480402"/>
              </a:xfrm>
            </p:grpSpPr>
            <p:sp>
              <p:nvSpPr>
                <p:cNvPr id="552" name="Freeform 432">
                  <a:extLst>
                    <a:ext uri="{FF2B5EF4-FFF2-40B4-BE49-F238E27FC236}">
                      <a16:creationId xmlns:a16="http://schemas.microsoft.com/office/drawing/2014/main" id="{705FC7C2-977C-DC4D-8914-47F4E2362BE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53" name="Freeform 432">
                  <a:extLst>
                    <a:ext uri="{FF2B5EF4-FFF2-40B4-BE49-F238E27FC236}">
                      <a16:creationId xmlns:a16="http://schemas.microsoft.com/office/drawing/2014/main" id="{776A22C7-D0EA-C945-A6E5-53FE61561EE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54" name="Oval 553">
                  <a:extLst>
                    <a:ext uri="{FF2B5EF4-FFF2-40B4-BE49-F238E27FC236}">
                      <a16:creationId xmlns:a16="http://schemas.microsoft.com/office/drawing/2014/main" id="{D135BC4D-0FE1-1144-AFFA-E63F632D4F1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675" name="Group 557">
              <a:extLst>
                <a:ext uri="{FF2B5EF4-FFF2-40B4-BE49-F238E27FC236}">
                  <a16:creationId xmlns:a16="http://schemas.microsoft.com/office/drawing/2014/main" id="{5049FB5B-327A-3849-A27E-85E46EE2B86B}"/>
                </a:ext>
              </a:extLst>
            </p:cNvPr>
            <p:cNvGrpSpPr>
              <a:grpSpLocks/>
            </p:cNvGrpSpPr>
            <p:nvPr/>
          </p:nvGrpSpPr>
          <p:grpSpPr bwMode="auto">
            <a:xfrm>
              <a:off x="2775616" y="5451562"/>
              <a:ext cx="241300" cy="720725"/>
              <a:chOff x="418925" y="3913188"/>
              <a:chExt cx="240687" cy="721471"/>
            </a:xfrm>
          </p:grpSpPr>
          <p:grpSp>
            <p:nvGrpSpPr>
              <p:cNvPr id="694" name="Group 558">
                <a:extLst>
                  <a:ext uri="{FF2B5EF4-FFF2-40B4-BE49-F238E27FC236}">
                    <a16:creationId xmlns:a16="http://schemas.microsoft.com/office/drawing/2014/main" id="{5E3ABD47-95FE-8D4C-8C33-569856166BFD}"/>
                  </a:ext>
                </a:extLst>
              </p:cNvPr>
              <p:cNvGrpSpPr>
                <a:grpSpLocks/>
              </p:cNvGrpSpPr>
              <p:nvPr/>
            </p:nvGrpSpPr>
            <p:grpSpPr bwMode="auto">
              <a:xfrm>
                <a:off x="418925" y="3913188"/>
                <a:ext cx="207436" cy="480402"/>
                <a:chOff x="2039907" y="4515548"/>
                <a:chExt cx="207436" cy="480402"/>
              </a:xfrm>
            </p:grpSpPr>
            <p:sp>
              <p:nvSpPr>
                <p:cNvPr id="564" name="Freeform 432">
                  <a:extLst>
                    <a:ext uri="{FF2B5EF4-FFF2-40B4-BE49-F238E27FC236}">
                      <a16:creationId xmlns:a16="http://schemas.microsoft.com/office/drawing/2014/main" id="{35CDF9AA-4B5C-A646-8C0A-308423833C8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5" name="Freeform 432">
                  <a:extLst>
                    <a:ext uri="{FF2B5EF4-FFF2-40B4-BE49-F238E27FC236}">
                      <a16:creationId xmlns:a16="http://schemas.microsoft.com/office/drawing/2014/main" id="{275C038F-F130-A84A-AC2E-A646A91D2B6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6" name="Oval 565">
                  <a:extLst>
                    <a:ext uri="{FF2B5EF4-FFF2-40B4-BE49-F238E27FC236}">
                      <a16:creationId xmlns:a16="http://schemas.microsoft.com/office/drawing/2014/main" id="{DBEC5D1E-28CF-334D-B66A-B16BCC0739E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695" name="Group 559">
                <a:extLst>
                  <a:ext uri="{FF2B5EF4-FFF2-40B4-BE49-F238E27FC236}">
                    <a16:creationId xmlns:a16="http://schemas.microsoft.com/office/drawing/2014/main" id="{18F68189-9745-9540-9852-FF410EA445E1}"/>
                  </a:ext>
                </a:extLst>
              </p:cNvPr>
              <p:cNvGrpSpPr>
                <a:grpSpLocks/>
              </p:cNvGrpSpPr>
              <p:nvPr/>
            </p:nvGrpSpPr>
            <p:grpSpPr bwMode="auto">
              <a:xfrm rot="10800000">
                <a:off x="452176" y="4154257"/>
                <a:ext cx="207436" cy="480402"/>
                <a:chOff x="2039907" y="4515548"/>
                <a:chExt cx="207436" cy="480402"/>
              </a:xfrm>
            </p:grpSpPr>
            <p:sp>
              <p:nvSpPr>
                <p:cNvPr id="561" name="Freeform 432">
                  <a:extLst>
                    <a:ext uri="{FF2B5EF4-FFF2-40B4-BE49-F238E27FC236}">
                      <a16:creationId xmlns:a16="http://schemas.microsoft.com/office/drawing/2014/main" id="{084B660B-9E8F-4F47-821B-0D5B4B52C4F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2" name="Freeform 432">
                  <a:extLst>
                    <a:ext uri="{FF2B5EF4-FFF2-40B4-BE49-F238E27FC236}">
                      <a16:creationId xmlns:a16="http://schemas.microsoft.com/office/drawing/2014/main" id="{9A246F88-8296-454C-A9B3-E26C8B525AD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3" name="Oval 562">
                  <a:extLst>
                    <a:ext uri="{FF2B5EF4-FFF2-40B4-BE49-F238E27FC236}">
                      <a16:creationId xmlns:a16="http://schemas.microsoft.com/office/drawing/2014/main" id="{A4711015-09C7-C441-8931-BF8A46CAEA4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20" name="Group 566">
              <a:extLst>
                <a:ext uri="{FF2B5EF4-FFF2-40B4-BE49-F238E27FC236}">
                  <a16:creationId xmlns:a16="http://schemas.microsoft.com/office/drawing/2014/main" id="{9720DEEC-2D66-B648-9938-2AE5745D63FF}"/>
                </a:ext>
              </a:extLst>
            </p:cNvPr>
            <p:cNvGrpSpPr>
              <a:grpSpLocks/>
            </p:cNvGrpSpPr>
            <p:nvPr/>
          </p:nvGrpSpPr>
          <p:grpSpPr bwMode="auto">
            <a:xfrm>
              <a:off x="3005701" y="5451562"/>
              <a:ext cx="241300" cy="720725"/>
              <a:chOff x="418925" y="3913188"/>
              <a:chExt cx="240687" cy="721471"/>
            </a:xfrm>
          </p:grpSpPr>
          <p:grpSp>
            <p:nvGrpSpPr>
              <p:cNvPr id="721" name="Group 567">
                <a:extLst>
                  <a:ext uri="{FF2B5EF4-FFF2-40B4-BE49-F238E27FC236}">
                    <a16:creationId xmlns:a16="http://schemas.microsoft.com/office/drawing/2014/main" id="{C8978F7E-73CA-7045-BB40-E48CC514C725}"/>
                  </a:ext>
                </a:extLst>
              </p:cNvPr>
              <p:cNvGrpSpPr>
                <a:grpSpLocks/>
              </p:cNvGrpSpPr>
              <p:nvPr/>
            </p:nvGrpSpPr>
            <p:grpSpPr bwMode="auto">
              <a:xfrm>
                <a:off x="418925" y="3913188"/>
                <a:ext cx="207436" cy="480402"/>
                <a:chOff x="2039907" y="4515548"/>
                <a:chExt cx="207436" cy="480402"/>
              </a:xfrm>
            </p:grpSpPr>
            <p:sp>
              <p:nvSpPr>
                <p:cNvPr id="573" name="Freeform 432">
                  <a:extLst>
                    <a:ext uri="{FF2B5EF4-FFF2-40B4-BE49-F238E27FC236}">
                      <a16:creationId xmlns:a16="http://schemas.microsoft.com/office/drawing/2014/main" id="{D5AC8EFA-0AE2-7940-BE91-540151EE1BF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74" name="Freeform 432">
                  <a:extLst>
                    <a:ext uri="{FF2B5EF4-FFF2-40B4-BE49-F238E27FC236}">
                      <a16:creationId xmlns:a16="http://schemas.microsoft.com/office/drawing/2014/main" id="{9F862867-1398-754B-84F4-6F831724574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75" name="Oval 574">
                  <a:extLst>
                    <a:ext uri="{FF2B5EF4-FFF2-40B4-BE49-F238E27FC236}">
                      <a16:creationId xmlns:a16="http://schemas.microsoft.com/office/drawing/2014/main" id="{CC10B6DB-8B01-904D-8D2A-0359194ACC4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40" name="Group 568">
                <a:extLst>
                  <a:ext uri="{FF2B5EF4-FFF2-40B4-BE49-F238E27FC236}">
                    <a16:creationId xmlns:a16="http://schemas.microsoft.com/office/drawing/2014/main" id="{B3580FCB-53B8-8E43-8D2C-2B3E4ADABAB0}"/>
                  </a:ext>
                </a:extLst>
              </p:cNvPr>
              <p:cNvGrpSpPr>
                <a:grpSpLocks/>
              </p:cNvGrpSpPr>
              <p:nvPr/>
            </p:nvGrpSpPr>
            <p:grpSpPr bwMode="auto">
              <a:xfrm rot="10800000">
                <a:off x="452176" y="4154257"/>
                <a:ext cx="207436" cy="480402"/>
                <a:chOff x="2039907" y="4515548"/>
                <a:chExt cx="207436" cy="480402"/>
              </a:xfrm>
            </p:grpSpPr>
            <p:sp>
              <p:nvSpPr>
                <p:cNvPr id="570" name="Freeform 432">
                  <a:extLst>
                    <a:ext uri="{FF2B5EF4-FFF2-40B4-BE49-F238E27FC236}">
                      <a16:creationId xmlns:a16="http://schemas.microsoft.com/office/drawing/2014/main" id="{837D0B13-E825-3643-B3E6-3729875B3C0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71" name="Freeform 432">
                  <a:extLst>
                    <a:ext uri="{FF2B5EF4-FFF2-40B4-BE49-F238E27FC236}">
                      <a16:creationId xmlns:a16="http://schemas.microsoft.com/office/drawing/2014/main" id="{254A0889-E850-8441-A902-B5F4ACF4E74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72" name="Oval 571">
                  <a:extLst>
                    <a:ext uri="{FF2B5EF4-FFF2-40B4-BE49-F238E27FC236}">
                      <a16:creationId xmlns:a16="http://schemas.microsoft.com/office/drawing/2014/main" id="{257031A3-EE8D-1649-BAA1-38D85CD13F5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47" name="Group 575">
              <a:extLst>
                <a:ext uri="{FF2B5EF4-FFF2-40B4-BE49-F238E27FC236}">
                  <a16:creationId xmlns:a16="http://schemas.microsoft.com/office/drawing/2014/main" id="{0E502613-51EB-7742-A3F7-7BFC4CD987CB}"/>
                </a:ext>
              </a:extLst>
            </p:cNvPr>
            <p:cNvGrpSpPr>
              <a:grpSpLocks/>
            </p:cNvGrpSpPr>
            <p:nvPr/>
          </p:nvGrpSpPr>
          <p:grpSpPr bwMode="auto">
            <a:xfrm>
              <a:off x="3235786" y="5451562"/>
              <a:ext cx="239713" cy="720725"/>
              <a:chOff x="418925" y="3913188"/>
              <a:chExt cx="240687" cy="721471"/>
            </a:xfrm>
          </p:grpSpPr>
          <p:grpSp>
            <p:nvGrpSpPr>
              <p:cNvPr id="766" name="Group 576">
                <a:extLst>
                  <a:ext uri="{FF2B5EF4-FFF2-40B4-BE49-F238E27FC236}">
                    <a16:creationId xmlns:a16="http://schemas.microsoft.com/office/drawing/2014/main" id="{099AD03A-0106-ED43-AAD4-C97D3B234185}"/>
                  </a:ext>
                </a:extLst>
              </p:cNvPr>
              <p:cNvGrpSpPr>
                <a:grpSpLocks/>
              </p:cNvGrpSpPr>
              <p:nvPr/>
            </p:nvGrpSpPr>
            <p:grpSpPr bwMode="auto">
              <a:xfrm>
                <a:off x="418925" y="3913188"/>
                <a:ext cx="207436" cy="480402"/>
                <a:chOff x="2039907" y="4515548"/>
                <a:chExt cx="207436" cy="480402"/>
              </a:xfrm>
            </p:grpSpPr>
            <p:sp>
              <p:nvSpPr>
                <p:cNvPr id="582" name="Freeform 432">
                  <a:extLst>
                    <a:ext uri="{FF2B5EF4-FFF2-40B4-BE49-F238E27FC236}">
                      <a16:creationId xmlns:a16="http://schemas.microsoft.com/office/drawing/2014/main" id="{7D81663D-5CD3-B944-8899-8C8FBC5FD7E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3" name="Freeform 432">
                  <a:extLst>
                    <a:ext uri="{FF2B5EF4-FFF2-40B4-BE49-F238E27FC236}">
                      <a16:creationId xmlns:a16="http://schemas.microsoft.com/office/drawing/2014/main" id="{C5C3E7FD-88FD-F746-BE6E-0E50CEF4DEF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4" name="Oval 583">
                  <a:extLst>
                    <a:ext uri="{FF2B5EF4-FFF2-40B4-BE49-F238E27FC236}">
                      <a16:creationId xmlns:a16="http://schemas.microsoft.com/office/drawing/2014/main" id="{D74B7043-D40D-5345-BA59-59921C2263B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67" name="Group 577">
                <a:extLst>
                  <a:ext uri="{FF2B5EF4-FFF2-40B4-BE49-F238E27FC236}">
                    <a16:creationId xmlns:a16="http://schemas.microsoft.com/office/drawing/2014/main" id="{65D1314B-67A0-D141-99A1-631BCEA3DE7A}"/>
                  </a:ext>
                </a:extLst>
              </p:cNvPr>
              <p:cNvGrpSpPr>
                <a:grpSpLocks/>
              </p:cNvGrpSpPr>
              <p:nvPr/>
            </p:nvGrpSpPr>
            <p:grpSpPr bwMode="auto">
              <a:xfrm rot="10800000">
                <a:off x="452176" y="4154257"/>
                <a:ext cx="207436" cy="480402"/>
                <a:chOff x="2039907" y="4515548"/>
                <a:chExt cx="207436" cy="480402"/>
              </a:xfrm>
            </p:grpSpPr>
            <p:sp>
              <p:nvSpPr>
                <p:cNvPr id="579" name="Freeform 432">
                  <a:extLst>
                    <a:ext uri="{FF2B5EF4-FFF2-40B4-BE49-F238E27FC236}">
                      <a16:creationId xmlns:a16="http://schemas.microsoft.com/office/drawing/2014/main" id="{7E36954A-4475-5641-9375-E0378A5FB93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0" name="Freeform 432">
                  <a:extLst>
                    <a:ext uri="{FF2B5EF4-FFF2-40B4-BE49-F238E27FC236}">
                      <a16:creationId xmlns:a16="http://schemas.microsoft.com/office/drawing/2014/main" id="{6F4B31BA-33B6-4844-864A-2949FF454B5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1" name="Oval 580">
                  <a:extLst>
                    <a:ext uri="{FF2B5EF4-FFF2-40B4-BE49-F238E27FC236}">
                      <a16:creationId xmlns:a16="http://schemas.microsoft.com/office/drawing/2014/main" id="{555C8D64-2509-1344-B7CC-19F1BB5D8A9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74" name="Group 584">
              <a:extLst>
                <a:ext uri="{FF2B5EF4-FFF2-40B4-BE49-F238E27FC236}">
                  <a16:creationId xmlns:a16="http://schemas.microsoft.com/office/drawing/2014/main" id="{3A3F0CE2-870D-4C4C-BF69-3B974DC6CD50}"/>
                </a:ext>
              </a:extLst>
            </p:cNvPr>
            <p:cNvGrpSpPr>
              <a:grpSpLocks/>
            </p:cNvGrpSpPr>
            <p:nvPr/>
          </p:nvGrpSpPr>
          <p:grpSpPr bwMode="auto">
            <a:xfrm>
              <a:off x="3464284" y="5451562"/>
              <a:ext cx="241300" cy="720725"/>
              <a:chOff x="418925" y="3913188"/>
              <a:chExt cx="240687" cy="721471"/>
            </a:xfrm>
          </p:grpSpPr>
          <p:grpSp>
            <p:nvGrpSpPr>
              <p:cNvPr id="775" name="Group 585">
                <a:extLst>
                  <a:ext uri="{FF2B5EF4-FFF2-40B4-BE49-F238E27FC236}">
                    <a16:creationId xmlns:a16="http://schemas.microsoft.com/office/drawing/2014/main" id="{B6A2FE9F-9EF2-894E-BA75-BA711426DB17}"/>
                  </a:ext>
                </a:extLst>
              </p:cNvPr>
              <p:cNvGrpSpPr>
                <a:grpSpLocks/>
              </p:cNvGrpSpPr>
              <p:nvPr/>
            </p:nvGrpSpPr>
            <p:grpSpPr bwMode="auto">
              <a:xfrm>
                <a:off x="418925" y="3913188"/>
                <a:ext cx="207436" cy="480402"/>
                <a:chOff x="2039907" y="4515548"/>
                <a:chExt cx="207436" cy="480402"/>
              </a:xfrm>
            </p:grpSpPr>
            <p:sp>
              <p:nvSpPr>
                <p:cNvPr id="591" name="Freeform 432">
                  <a:extLst>
                    <a:ext uri="{FF2B5EF4-FFF2-40B4-BE49-F238E27FC236}">
                      <a16:creationId xmlns:a16="http://schemas.microsoft.com/office/drawing/2014/main" id="{CD441964-0435-B246-A3DC-2227EB166C6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2" name="Freeform 432">
                  <a:extLst>
                    <a:ext uri="{FF2B5EF4-FFF2-40B4-BE49-F238E27FC236}">
                      <a16:creationId xmlns:a16="http://schemas.microsoft.com/office/drawing/2014/main" id="{219A2F6F-0E12-BB42-B19F-C2B8D6C935D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3" name="Oval 592">
                  <a:extLst>
                    <a:ext uri="{FF2B5EF4-FFF2-40B4-BE49-F238E27FC236}">
                      <a16:creationId xmlns:a16="http://schemas.microsoft.com/office/drawing/2014/main" id="{A7592D36-1054-EB4D-9B35-4549576CB49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82" name="Group 586">
                <a:extLst>
                  <a:ext uri="{FF2B5EF4-FFF2-40B4-BE49-F238E27FC236}">
                    <a16:creationId xmlns:a16="http://schemas.microsoft.com/office/drawing/2014/main" id="{C2BE9A3D-6905-E541-A926-BB186165E142}"/>
                  </a:ext>
                </a:extLst>
              </p:cNvPr>
              <p:cNvGrpSpPr>
                <a:grpSpLocks/>
              </p:cNvGrpSpPr>
              <p:nvPr/>
            </p:nvGrpSpPr>
            <p:grpSpPr bwMode="auto">
              <a:xfrm rot="10800000">
                <a:off x="452176" y="4154257"/>
                <a:ext cx="207436" cy="480402"/>
                <a:chOff x="2039907" y="4515548"/>
                <a:chExt cx="207436" cy="480402"/>
              </a:xfrm>
            </p:grpSpPr>
            <p:sp>
              <p:nvSpPr>
                <p:cNvPr id="588" name="Freeform 432">
                  <a:extLst>
                    <a:ext uri="{FF2B5EF4-FFF2-40B4-BE49-F238E27FC236}">
                      <a16:creationId xmlns:a16="http://schemas.microsoft.com/office/drawing/2014/main" id="{7A99959D-26E0-7749-8CA5-A08BC567EEF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9" name="Freeform 432">
                  <a:extLst>
                    <a:ext uri="{FF2B5EF4-FFF2-40B4-BE49-F238E27FC236}">
                      <a16:creationId xmlns:a16="http://schemas.microsoft.com/office/drawing/2014/main" id="{CDDE89E1-1CC4-0644-9E65-17E6CB12D49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0" name="Oval 589">
                  <a:extLst>
                    <a:ext uri="{FF2B5EF4-FFF2-40B4-BE49-F238E27FC236}">
                      <a16:creationId xmlns:a16="http://schemas.microsoft.com/office/drawing/2014/main" id="{FDCE7D01-995D-D14D-AB6A-B4E50948D25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83" name="Group 593">
              <a:extLst>
                <a:ext uri="{FF2B5EF4-FFF2-40B4-BE49-F238E27FC236}">
                  <a16:creationId xmlns:a16="http://schemas.microsoft.com/office/drawing/2014/main" id="{2897CF47-B9BB-E044-8F25-786E85446939}"/>
                </a:ext>
              </a:extLst>
            </p:cNvPr>
            <p:cNvGrpSpPr>
              <a:grpSpLocks/>
            </p:cNvGrpSpPr>
            <p:nvPr/>
          </p:nvGrpSpPr>
          <p:grpSpPr bwMode="auto">
            <a:xfrm>
              <a:off x="3694369" y="5451562"/>
              <a:ext cx="239712" cy="720725"/>
              <a:chOff x="418925" y="3913188"/>
              <a:chExt cx="240687" cy="721471"/>
            </a:xfrm>
          </p:grpSpPr>
          <p:grpSp>
            <p:nvGrpSpPr>
              <p:cNvPr id="790" name="Group 594">
                <a:extLst>
                  <a:ext uri="{FF2B5EF4-FFF2-40B4-BE49-F238E27FC236}">
                    <a16:creationId xmlns:a16="http://schemas.microsoft.com/office/drawing/2014/main" id="{A8C5A1A6-80DE-9E46-8974-C359F096B6B3}"/>
                  </a:ext>
                </a:extLst>
              </p:cNvPr>
              <p:cNvGrpSpPr>
                <a:grpSpLocks/>
              </p:cNvGrpSpPr>
              <p:nvPr/>
            </p:nvGrpSpPr>
            <p:grpSpPr bwMode="auto">
              <a:xfrm>
                <a:off x="418925" y="3913188"/>
                <a:ext cx="207436" cy="480402"/>
                <a:chOff x="2039907" y="4515548"/>
                <a:chExt cx="207436" cy="480402"/>
              </a:xfrm>
            </p:grpSpPr>
            <p:sp>
              <p:nvSpPr>
                <p:cNvPr id="600" name="Freeform 432">
                  <a:extLst>
                    <a:ext uri="{FF2B5EF4-FFF2-40B4-BE49-F238E27FC236}">
                      <a16:creationId xmlns:a16="http://schemas.microsoft.com/office/drawing/2014/main" id="{CBA05D94-528E-AF4B-B283-59D616FBD47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01" name="Freeform 432">
                  <a:extLst>
                    <a:ext uri="{FF2B5EF4-FFF2-40B4-BE49-F238E27FC236}">
                      <a16:creationId xmlns:a16="http://schemas.microsoft.com/office/drawing/2014/main" id="{63C787FC-4E96-9045-8F6D-F443C2255B5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02" name="Oval 601">
                  <a:extLst>
                    <a:ext uri="{FF2B5EF4-FFF2-40B4-BE49-F238E27FC236}">
                      <a16:creationId xmlns:a16="http://schemas.microsoft.com/office/drawing/2014/main" id="{7E4D9848-22E7-0647-8F4B-5616EF9C1EE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791" name="Group 595">
                <a:extLst>
                  <a:ext uri="{FF2B5EF4-FFF2-40B4-BE49-F238E27FC236}">
                    <a16:creationId xmlns:a16="http://schemas.microsoft.com/office/drawing/2014/main" id="{ED83B9ED-C7F3-AD4A-8567-D3954854E4FC}"/>
                  </a:ext>
                </a:extLst>
              </p:cNvPr>
              <p:cNvGrpSpPr>
                <a:grpSpLocks/>
              </p:cNvGrpSpPr>
              <p:nvPr/>
            </p:nvGrpSpPr>
            <p:grpSpPr bwMode="auto">
              <a:xfrm rot="10800000">
                <a:off x="452176" y="4154257"/>
                <a:ext cx="207436" cy="480402"/>
                <a:chOff x="2039907" y="4515548"/>
                <a:chExt cx="207436" cy="480402"/>
              </a:xfrm>
            </p:grpSpPr>
            <p:sp>
              <p:nvSpPr>
                <p:cNvPr id="597" name="Freeform 432">
                  <a:extLst>
                    <a:ext uri="{FF2B5EF4-FFF2-40B4-BE49-F238E27FC236}">
                      <a16:creationId xmlns:a16="http://schemas.microsoft.com/office/drawing/2014/main" id="{35BDBD5C-084C-974F-9B26-AF924D9970F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8" name="Freeform 432">
                  <a:extLst>
                    <a:ext uri="{FF2B5EF4-FFF2-40B4-BE49-F238E27FC236}">
                      <a16:creationId xmlns:a16="http://schemas.microsoft.com/office/drawing/2014/main" id="{D7B19A0E-3524-CA41-8026-BB4046629F4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9" name="Oval 598">
                  <a:extLst>
                    <a:ext uri="{FF2B5EF4-FFF2-40B4-BE49-F238E27FC236}">
                      <a16:creationId xmlns:a16="http://schemas.microsoft.com/office/drawing/2014/main" id="{9EEF5F91-32F3-AD4A-9B68-0A86AE992AA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798" name="Group 602">
              <a:extLst>
                <a:ext uri="{FF2B5EF4-FFF2-40B4-BE49-F238E27FC236}">
                  <a16:creationId xmlns:a16="http://schemas.microsoft.com/office/drawing/2014/main" id="{4F6E229E-A943-6947-AC93-8416B7A19C21}"/>
                </a:ext>
              </a:extLst>
            </p:cNvPr>
            <p:cNvGrpSpPr>
              <a:grpSpLocks/>
            </p:cNvGrpSpPr>
            <p:nvPr/>
          </p:nvGrpSpPr>
          <p:grpSpPr bwMode="auto">
            <a:xfrm>
              <a:off x="3922866" y="5451562"/>
              <a:ext cx="241300" cy="720725"/>
              <a:chOff x="418925" y="3913188"/>
              <a:chExt cx="240687" cy="721471"/>
            </a:xfrm>
          </p:grpSpPr>
          <p:grpSp>
            <p:nvGrpSpPr>
              <p:cNvPr id="799" name="Group 603">
                <a:extLst>
                  <a:ext uri="{FF2B5EF4-FFF2-40B4-BE49-F238E27FC236}">
                    <a16:creationId xmlns:a16="http://schemas.microsoft.com/office/drawing/2014/main" id="{D22A1B55-7B16-7E42-8CF7-C5EA142FE6DD}"/>
                  </a:ext>
                </a:extLst>
              </p:cNvPr>
              <p:cNvGrpSpPr>
                <a:grpSpLocks/>
              </p:cNvGrpSpPr>
              <p:nvPr/>
            </p:nvGrpSpPr>
            <p:grpSpPr bwMode="auto">
              <a:xfrm>
                <a:off x="418925" y="3913188"/>
                <a:ext cx="207436" cy="480402"/>
                <a:chOff x="2039907" y="4515548"/>
                <a:chExt cx="207436" cy="480402"/>
              </a:xfrm>
            </p:grpSpPr>
            <p:sp>
              <p:nvSpPr>
                <p:cNvPr id="609" name="Freeform 432">
                  <a:extLst>
                    <a:ext uri="{FF2B5EF4-FFF2-40B4-BE49-F238E27FC236}">
                      <a16:creationId xmlns:a16="http://schemas.microsoft.com/office/drawing/2014/main" id="{16949A44-5375-784B-87D0-D2EC666BFED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0" name="Freeform 432">
                  <a:extLst>
                    <a:ext uri="{FF2B5EF4-FFF2-40B4-BE49-F238E27FC236}">
                      <a16:creationId xmlns:a16="http://schemas.microsoft.com/office/drawing/2014/main" id="{DA85A334-2F14-3445-BE19-1466238F92E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1" name="Oval 610">
                  <a:extLst>
                    <a:ext uri="{FF2B5EF4-FFF2-40B4-BE49-F238E27FC236}">
                      <a16:creationId xmlns:a16="http://schemas.microsoft.com/office/drawing/2014/main" id="{2635C2F9-E6EB-9445-97EE-17A5CBAA2AB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06" name="Group 604">
                <a:extLst>
                  <a:ext uri="{FF2B5EF4-FFF2-40B4-BE49-F238E27FC236}">
                    <a16:creationId xmlns:a16="http://schemas.microsoft.com/office/drawing/2014/main" id="{C097E9D5-45D4-EB4E-9F50-31CA032E7C09}"/>
                  </a:ext>
                </a:extLst>
              </p:cNvPr>
              <p:cNvGrpSpPr>
                <a:grpSpLocks/>
              </p:cNvGrpSpPr>
              <p:nvPr/>
            </p:nvGrpSpPr>
            <p:grpSpPr bwMode="auto">
              <a:xfrm rot="10800000">
                <a:off x="452176" y="4154257"/>
                <a:ext cx="207436" cy="480402"/>
                <a:chOff x="2039907" y="4515548"/>
                <a:chExt cx="207436" cy="480402"/>
              </a:xfrm>
            </p:grpSpPr>
            <p:sp>
              <p:nvSpPr>
                <p:cNvPr id="606" name="Freeform 432">
                  <a:extLst>
                    <a:ext uri="{FF2B5EF4-FFF2-40B4-BE49-F238E27FC236}">
                      <a16:creationId xmlns:a16="http://schemas.microsoft.com/office/drawing/2014/main" id="{87A98671-9E2D-3541-9FDE-5FB5C2BABAB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07" name="Freeform 432">
                  <a:extLst>
                    <a:ext uri="{FF2B5EF4-FFF2-40B4-BE49-F238E27FC236}">
                      <a16:creationId xmlns:a16="http://schemas.microsoft.com/office/drawing/2014/main" id="{05ACACDF-04A5-D742-AFB8-7D79C3E567F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08" name="Oval 607">
                  <a:extLst>
                    <a:ext uri="{FF2B5EF4-FFF2-40B4-BE49-F238E27FC236}">
                      <a16:creationId xmlns:a16="http://schemas.microsoft.com/office/drawing/2014/main" id="{D6C7A96E-3CF3-E343-8824-FAC86C78303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07" name="Group 611">
              <a:extLst>
                <a:ext uri="{FF2B5EF4-FFF2-40B4-BE49-F238E27FC236}">
                  <a16:creationId xmlns:a16="http://schemas.microsoft.com/office/drawing/2014/main" id="{AD6713D6-C62E-634E-815C-8511B7232789}"/>
                </a:ext>
              </a:extLst>
            </p:cNvPr>
            <p:cNvGrpSpPr>
              <a:grpSpLocks/>
            </p:cNvGrpSpPr>
            <p:nvPr/>
          </p:nvGrpSpPr>
          <p:grpSpPr bwMode="auto">
            <a:xfrm>
              <a:off x="4152951" y="5451562"/>
              <a:ext cx="241300" cy="720725"/>
              <a:chOff x="418925" y="3913188"/>
              <a:chExt cx="240687" cy="721471"/>
            </a:xfrm>
          </p:grpSpPr>
          <p:grpSp>
            <p:nvGrpSpPr>
              <p:cNvPr id="814" name="Group 612">
                <a:extLst>
                  <a:ext uri="{FF2B5EF4-FFF2-40B4-BE49-F238E27FC236}">
                    <a16:creationId xmlns:a16="http://schemas.microsoft.com/office/drawing/2014/main" id="{71060FE4-EF8F-924C-9595-5F6426FAD1C1}"/>
                  </a:ext>
                </a:extLst>
              </p:cNvPr>
              <p:cNvGrpSpPr>
                <a:grpSpLocks/>
              </p:cNvGrpSpPr>
              <p:nvPr/>
            </p:nvGrpSpPr>
            <p:grpSpPr bwMode="auto">
              <a:xfrm>
                <a:off x="418925" y="3913188"/>
                <a:ext cx="207436" cy="480402"/>
                <a:chOff x="2039907" y="4515548"/>
                <a:chExt cx="207436" cy="480402"/>
              </a:xfrm>
            </p:grpSpPr>
            <p:sp>
              <p:nvSpPr>
                <p:cNvPr id="618" name="Freeform 432">
                  <a:extLst>
                    <a:ext uri="{FF2B5EF4-FFF2-40B4-BE49-F238E27FC236}">
                      <a16:creationId xmlns:a16="http://schemas.microsoft.com/office/drawing/2014/main" id="{09511871-672D-0C44-97E9-ECC7C4326A6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9" name="Freeform 432">
                  <a:extLst>
                    <a:ext uri="{FF2B5EF4-FFF2-40B4-BE49-F238E27FC236}">
                      <a16:creationId xmlns:a16="http://schemas.microsoft.com/office/drawing/2014/main" id="{8AD44CFB-5F7C-644F-834E-FEF8A1842F7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20" name="Oval 619">
                  <a:extLst>
                    <a:ext uri="{FF2B5EF4-FFF2-40B4-BE49-F238E27FC236}">
                      <a16:creationId xmlns:a16="http://schemas.microsoft.com/office/drawing/2014/main" id="{198D1B59-0A4C-0846-8D26-A40EBB6B18E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15" name="Group 613">
                <a:extLst>
                  <a:ext uri="{FF2B5EF4-FFF2-40B4-BE49-F238E27FC236}">
                    <a16:creationId xmlns:a16="http://schemas.microsoft.com/office/drawing/2014/main" id="{EE3FDD6F-5EEA-664A-B533-E4769B7580B0}"/>
                  </a:ext>
                </a:extLst>
              </p:cNvPr>
              <p:cNvGrpSpPr>
                <a:grpSpLocks/>
              </p:cNvGrpSpPr>
              <p:nvPr/>
            </p:nvGrpSpPr>
            <p:grpSpPr bwMode="auto">
              <a:xfrm rot="10800000">
                <a:off x="452176" y="4154257"/>
                <a:ext cx="207436" cy="480402"/>
                <a:chOff x="2039907" y="4515548"/>
                <a:chExt cx="207436" cy="480402"/>
              </a:xfrm>
            </p:grpSpPr>
            <p:sp>
              <p:nvSpPr>
                <p:cNvPr id="615" name="Freeform 432">
                  <a:extLst>
                    <a:ext uri="{FF2B5EF4-FFF2-40B4-BE49-F238E27FC236}">
                      <a16:creationId xmlns:a16="http://schemas.microsoft.com/office/drawing/2014/main" id="{42793A1E-76B1-0647-91FC-775427660B5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6" name="Freeform 432">
                  <a:extLst>
                    <a:ext uri="{FF2B5EF4-FFF2-40B4-BE49-F238E27FC236}">
                      <a16:creationId xmlns:a16="http://schemas.microsoft.com/office/drawing/2014/main" id="{67FC241F-76D9-AE47-A4A0-9C0F01D71BC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7" name="Oval 616">
                  <a:extLst>
                    <a:ext uri="{FF2B5EF4-FFF2-40B4-BE49-F238E27FC236}">
                      <a16:creationId xmlns:a16="http://schemas.microsoft.com/office/drawing/2014/main" id="{0876C787-43A6-F443-BF31-C83DB0BF0B6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22" name="Group 620">
              <a:extLst>
                <a:ext uri="{FF2B5EF4-FFF2-40B4-BE49-F238E27FC236}">
                  <a16:creationId xmlns:a16="http://schemas.microsoft.com/office/drawing/2014/main" id="{F9841F72-9466-E741-9DD9-301327101D66}"/>
                </a:ext>
              </a:extLst>
            </p:cNvPr>
            <p:cNvGrpSpPr>
              <a:grpSpLocks/>
            </p:cNvGrpSpPr>
            <p:nvPr/>
          </p:nvGrpSpPr>
          <p:grpSpPr bwMode="auto">
            <a:xfrm>
              <a:off x="4383036" y="5451562"/>
              <a:ext cx="239712" cy="720725"/>
              <a:chOff x="418925" y="3913188"/>
              <a:chExt cx="240687" cy="721471"/>
            </a:xfrm>
          </p:grpSpPr>
          <p:grpSp>
            <p:nvGrpSpPr>
              <p:cNvPr id="823" name="Group 621">
                <a:extLst>
                  <a:ext uri="{FF2B5EF4-FFF2-40B4-BE49-F238E27FC236}">
                    <a16:creationId xmlns:a16="http://schemas.microsoft.com/office/drawing/2014/main" id="{BEA629D3-4CBC-ED40-B6F2-A55726507C1F}"/>
                  </a:ext>
                </a:extLst>
              </p:cNvPr>
              <p:cNvGrpSpPr>
                <a:grpSpLocks/>
              </p:cNvGrpSpPr>
              <p:nvPr/>
            </p:nvGrpSpPr>
            <p:grpSpPr bwMode="auto">
              <a:xfrm>
                <a:off x="418925" y="3913188"/>
                <a:ext cx="207436" cy="480402"/>
                <a:chOff x="2039907" y="4515548"/>
                <a:chExt cx="207436" cy="480402"/>
              </a:xfrm>
            </p:grpSpPr>
            <p:sp>
              <p:nvSpPr>
                <p:cNvPr id="627" name="Freeform 432">
                  <a:extLst>
                    <a:ext uri="{FF2B5EF4-FFF2-40B4-BE49-F238E27FC236}">
                      <a16:creationId xmlns:a16="http://schemas.microsoft.com/office/drawing/2014/main" id="{1122DCB7-3269-604B-8CD5-9EFD326EEC5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28" name="Freeform 432">
                  <a:extLst>
                    <a:ext uri="{FF2B5EF4-FFF2-40B4-BE49-F238E27FC236}">
                      <a16:creationId xmlns:a16="http://schemas.microsoft.com/office/drawing/2014/main" id="{754D097F-E547-9D4E-85B4-EDE77BC2A72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29" name="Oval 628">
                  <a:extLst>
                    <a:ext uri="{FF2B5EF4-FFF2-40B4-BE49-F238E27FC236}">
                      <a16:creationId xmlns:a16="http://schemas.microsoft.com/office/drawing/2014/main" id="{4ED488C4-611A-844F-9FDD-392F455D9D2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30" name="Group 622">
                <a:extLst>
                  <a:ext uri="{FF2B5EF4-FFF2-40B4-BE49-F238E27FC236}">
                    <a16:creationId xmlns:a16="http://schemas.microsoft.com/office/drawing/2014/main" id="{59DDB743-F172-A94A-93C3-A663FF06B1BC}"/>
                  </a:ext>
                </a:extLst>
              </p:cNvPr>
              <p:cNvGrpSpPr>
                <a:grpSpLocks/>
              </p:cNvGrpSpPr>
              <p:nvPr/>
            </p:nvGrpSpPr>
            <p:grpSpPr bwMode="auto">
              <a:xfrm rot="10800000">
                <a:off x="452176" y="4154257"/>
                <a:ext cx="207436" cy="480402"/>
                <a:chOff x="2039907" y="4515548"/>
                <a:chExt cx="207436" cy="480402"/>
              </a:xfrm>
            </p:grpSpPr>
            <p:sp>
              <p:nvSpPr>
                <p:cNvPr id="624" name="Freeform 432">
                  <a:extLst>
                    <a:ext uri="{FF2B5EF4-FFF2-40B4-BE49-F238E27FC236}">
                      <a16:creationId xmlns:a16="http://schemas.microsoft.com/office/drawing/2014/main" id="{0B8053FC-CF87-CA40-8D7E-27A5F2DCA1B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25" name="Freeform 432">
                  <a:extLst>
                    <a:ext uri="{FF2B5EF4-FFF2-40B4-BE49-F238E27FC236}">
                      <a16:creationId xmlns:a16="http://schemas.microsoft.com/office/drawing/2014/main" id="{9E93FD00-E831-F949-98A5-E188EC0925C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26" name="Oval 625">
                  <a:extLst>
                    <a:ext uri="{FF2B5EF4-FFF2-40B4-BE49-F238E27FC236}">
                      <a16:creationId xmlns:a16="http://schemas.microsoft.com/office/drawing/2014/main" id="{CFBA8512-FBF8-A94C-8313-4E8F03A4E31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31" name="Group 629">
              <a:extLst>
                <a:ext uri="{FF2B5EF4-FFF2-40B4-BE49-F238E27FC236}">
                  <a16:creationId xmlns:a16="http://schemas.microsoft.com/office/drawing/2014/main" id="{5B6F551B-C7BB-1746-B81C-80BF2B99725A}"/>
                </a:ext>
              </a:extLst>
            </p:cNvPr>
            <p:cNvGrpSpPr>
              <a:grpSpLocks/>
            </p:cNvGrpSpPr>
            <p:nvPr/>
          </p:nvGrpSpPr>
          <p:grpSpPr bwMode="auto">
            <a:xfrm>
              <a:off x="4611533" y="5451562"/>
              <a:ext cx="241300" cy="720725"/>
              <a:chOff x="418925" y="3913188"/>
              <a:chExt cx="240687" cy="721471"/>
            </a:xfrm>
          </p:grpSpPr>
          <p:grpSp>
            <p:nvGrpSpPr>
              <p:cNvPr id="838" name="Group 630">
                <a:extLst>
                  <a:ext uri="{FF2B5EF4-FFF2-40B4-BE49-F238E27FC236}">
                    <a16:creationId xmlns:a16="http://schemas.microsoft.com/office/drawing/2014/main" id="{2CBB54EB-D4C7-ED4C-B01E-FDB845E5A135}"/>
                  </a:ext>
                </a:extLst>
              </p:cNvPr>
              <p:cNvGrpSpPr>
                <a:grpSpLocks/>
              </p:cNvGrpSpPr>
              <p:nvPr/>
            </p:nvGrpSpPr>
            <p:grpSpPr bwMode="auto">
              <a:xfrm>
                <a:off x="418925" y="3913188"/>
                <a:ext cx="207436" cy="480402"/>
                <a:chOff x="2039907" y="4515548"/>
                <a:chExt cx="207436" cy="480402"/>
              </a:xfrm>
            </p:grpSpPr>
            <p:sp>
              <p:nvSpPr>
                <p:cNvPr id="636" name="Freeform 432">
                  <a:extLst>
                    <a:ext uri="{FF2B5EF4-FFF2-40B4-BE49-F238E27FC236}">
                      <a16:creationId xmlns:a16="http://schemas.microsoft.com/office/drawing/2014/main" id="{36E922A2-B3E4-1B42-963D-E1470555AC7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37" name="Freeform 432">
                  <a:extLst>
                    <a:ext uri="{FF2B5EF4-FFF2-40B4-BE49-F238E27FC236}">
                      <a16:creationId xmlns:a16="http://schemas.microsoft.com/office/drawing/2014/main" id="{4A722F39-29D4-4348-9F36-336656074AE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38" name="Oval 637">
                  <a:extLst>
                    <a:ext uri="{FF2B5EF4-FFF2-40B4-BE49-F238E27FC236}">
                      <a16:creationId xmlns:a16="http://schemas.microsoft.com/office/drawing/2014/main" id="{592867B3-376A-A641-AB34-5911D2029D8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39" name="Group 631">
                <a:extLst>
                  <a:ext uri="{FF2B5EF4-FFF2-40B4-BE49-F238E27FC236}">
                    <a16:creationId xmlns:a16="http://schemas.microsoft.com/office/drawing/2014/main" id="{825A4F07-10E0-BF44-B5AA-DFC756DECEA1}"/>
                  </a:ext>
                </a:extLst>
              </p:cNvPr>
              <p:cNvGrpSpPr>
                <a:grpSpLocks/>
              </p:cNvGrpSpPr>
              <p:nvPr/>
            </p:nvGrpSpPr>
            <p:grpSpPr bwMode="auto">
              <a:xfrm rot="10800000">
                <a:off x="452176" y="4154257"/>
                <a:ext cx="207436" cy="480402"/>
                <a:chOff x="2039907" y="4515548"/>
                <a:chExt cx="207436" cy="480402"/>
              </a:xfrm>
            </p:grpSpPr>
            <p:sp>
              <p:nvSpPr>
                <p:cNvPr id="633" name="Freeform 432">
                  <a:extLst>
                    <a:ext uri="{FF2B5EF4-FFF2-40B4-BE49-F238E27FC236}">
                      <a16:creationId xmlns:a16="http://schemas.microsoft.com/office/drawing/2014/main" id="{5C349C01-E357-4F45-A1B9-A12651B6881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34" name="Freeform 432">
                  <a:extLst>
                    <a:ext uri="{FF2B5EF4-FFF2-40B4-BE49-F238E27FC236}">
                      <a16:creationId xmlns:a16="http://schemas.microsoft.com/office/drawing/2014/main" id="{F4A819E2-9526-5845-876E-661050198C6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35" name="Oval 634">
                  <a:extLst>
                    <a:ext uri="{FF2B5EF4-FFF2-40B4-BE49-F238E27FC236}">
                      <a16:creationId xmlns:a16="http://schemas.microsoft.com/office/drawing/2014/main" id="{478B1B21-D323-0148-B725-54CECE5EE64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46" name="Group 638">
              <a:extLst>
                <a:ext uri="{FF2B5EF4-FFF2-40B4-BE49-F238E27FC236}">
                  <a16:creationId xmlns:a16="http://schemas.microsoft.com/office/drawing/2014/main" id="{4803D89E-822B-8A4C-BD77-8D79C5D7071B}"/>
                </a:ext>
              </a:extLst>
            </p:cNvPr>
            <p:cNvGrpSpPr>
              <a:grpSpLocks/>
            </p:cNvGrpSpPr>
            <p:nvPr/>
          </p:nvGrpSpPr>
          <p:grpSpPr bwMode="auto">
            <a:xfrm>
              <a:off x="4841618" y="5451562"/>
              <a:ext cx="239713" cy="720725"/>
              <a:chOff x="418925" y="3913188"/>
              <a:chExt cx="240687" cy="721471"/>
            </a:xfrm>
          </p:grpSpPr>
          <p:grpSp>
            <p:nvGrpSpPr>
              <p:cNvPr id="847" name="Group 639">
                <a:extLst>
                  <a:ext uri="{FF2B5EF4-FFF2-40B4-BE49-F238E27FC236}">
                    <a16:creationId xmlns:a16="http://schemas.microsoft.com/office/drawing/2014/main" id="{44D5C7D3-CA1D-B742-ABFF-8C18CD2E5F55}"/>
                  </a:ext>
                </a:extLst>
              </p:cNvPr>
              <p:cNvGrpSpPr>
                <a:grpSpLocks/>
              </p:cNvGrpSpPr>
              <p:nvPr/>
            </p:nvGrpSpPr>
            <p:grpSpPr bwMode="auto">
              <a:xfrm>
                <a:off x="418925" y="3913188"/>
                <a:ext cx="207436" cy="480402"/>
                <a:chOff x="2039907" y="4515548"/>
                <a:chExt cx="207436" cy="480402"/>
              </a:xfrm>
            </p:grpSpPr>
            <p:sp>
              <p:nvSpPr>
                <p:cNvPr id="645" name="Freeform 432">
                  <a:extLst>
                    <a:ext uri="{FF2B5EF4-FFF2-40B4-BE49-F238E27FC236}">
                      <a16:creationId xmlns:a16="http://schemas.microsoft.com/office/drawing/2014/main" id="{DD9D55BB-3B4B-034D-815E-F0C801C8500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46" name="Freeform 432">
                  <a:extLst>
                    <a:ext uri="{FF2B5EF4-FFF2-40B4-BE49-F238E27FC236}">
                      <a16:creationId xmlns:a16="http://schemas.microsoft.com/office/drawing/2014/main" id="{8CB059DC-C289-304B-B115-4A7DAB689E5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47" name="Oval 646">
                  <a:extLst>
                    <a:ext uri="{FF2B5EF4-FFF2-40B4-BE49-F238E27FC236}">
                      <a16:creationId xmlns:a16="http://schemas.microsoft.com/office/drawing/2014/main" id="{9DC70C94-1D8F-6C47-A616-1A043629E4B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54" name="Group 640">
                <a:extLst>
                  <a:ext uri="{FF2B5EF4-FFF2-40B4-BE49-F238E27FC236}">
                    <a16:creationId xmlns:a16="http://schemas.microsoft.com/office/drawing/2014/main" id="{A4F9C48D-3355-F143-8423-2F5D1BB90BDD}"/>
                  </a:ext>
                </a:extLst>
              </p:cNvPr>
              <p:cNvGrpSpPr>
                <a:grpSpLocks/>
              </p:cNvGrpSpPr>
              <p:nvPr/>
            </p:nvGrpSpPr>
            <p:grpSpPr bwMode="auto">
              <a:xfrm rot="10800000">
                <a:off x="452176" y="4154257"/>
                <a:ext cx="207436" cy="480402"/>
                <a:chOff x="2039907" y="4515548"/>
                <a:chExt cx="207436" cy="480402"/>
              </a:xfrm>
            </p:grpSpPr>
            <p:sp>
              <p:nvSpPr>
                <p:cNvPr id="642" name="Freeform 432">
                  <a:extLst>
                    <a:ext uri="{FF2B5EF4-FFF2-40B4-BE49-F238E27FC236}">
                      <a16:creationId xmlns:a16="http://schemas.microsoft.com/office/drawing/2014/main" id="{A8EF79EF-A59E-D44A-8D83-B36242E5C67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43" name="Freeform 432">
                  <a:extLst>
                    <a:ext uri="{FF2B5EF4-FFF2-40B4-BE49-F238E27FC236}">
                      <a16:creationId xmlns:a16="http://schemas.microsoft.com/office/drawing/2014/main" id="{B15D9B54-55FD-614B-8D2B-075D2DA9907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44" name="Oval 643">
                  <a:extLst>
                    <a:ext uri="{FF2B5EF4-FFF2-40B4-BE49-F238E27FC236}">
                      <a16:creationId xmlns:a16="http://schemas.microsoft.com/office/drawing/2014/main" id="{8B6C51F5-0BC3-4245-A4AA-1E33FF7D303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55" name="Group 647">
              <a:extLst>
                <a:ext uri="{FF2B5EF4-FFF2-40B4-BE49-F238E27FC236}">
                  <a16:creationId xmlns:a16="http://schemas.microsoft.com/office/drawing/2014/main" id="{9A73315C-11D4-E64B-9708-3CB5FC8D7247}"/>
                </a:ext>
              </a:extLst>
            </p:cNvPr>
            <p:cNvGrpSpPr>
              <a:grpSpLocks/>
            </p:cNvGrpSpPr>
            <p:nvPr/>
          </p:nvGrpSpPr>
          <p:grpSpPr bwMode="auto">
            <a:xfrm>
              <a:off x="5070116" y="5451562"/>
              <a:ext cx="241300" cy="720725"/>
              <a:chOff x="418925" y="3913188"/>
              <a:chExt cx="240687" cy="721471"/>
            </a:xfrm>
          </p:grpSpPr>
          <p:grpSp>
            <p:nvGrpSpPr>
              <p:cNvPr id="862" name="Group 648">
                <a:extLst>
                  <a:ext uri="{FF2B5EF4-FFF2-40B4-BE49-F238E27FC236}">
                    <a16:creationId xmlns:a16="http://schemas.microsoft.com/office/drawing/2014/main" id="{68B96E74-F0C2-F240-9F2C-63EF224482BA}"/>
                  </a:ext>
                </a:extLst>
              </p:cNvPr>
              <p:cNvGrpSpPr>
                <a:grpSpLocks/>
              </p:cNvGrpSpPr>
              <p:nvPr/>
            </p:nvGrpSpPr>
            <p:grpSpPr bwMode="auto">
              <a:xfrm>
                <a:off x="418925" y="3913188"/>
                <a:ext cx="207436" cy="480402"/>
                <a:chOff x="2039907" y="4515548"/>
                <a:chExt cx="207436" cy="480402"/>
              </a:xfrm>
            </p:grpSpPr>
            <p:sp>
              <p:nvSpPr>
                <p:cNvPr id="654" name="Freeform 432">
                  <a:extLst>
                    <a:ext uri="{FF2B5EF4-FFF2-40B4-BE49-F238E27FC236}">
                      <a16:creationId xmlns:a16="http://schemas.microsoft.com/office/drawing/2014/main" id="{35E8E587-5549-4842-AFBF-306EB3A92B4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55" name="Freeform 432">
                  <a:extLst>
                    <a:ext uri="{FF2B5EF4-FFF2-40B4-BE49-F238E27FC236}">
                      <a16:creationId xmlns:a16="http://schemas.microsoft.com/office/drawing/2014/main" id="{5A706226-FC59-B04C-943B-67D0AA35D9D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56" name="Oval 655">
                  <a:extLst>
                    <a:ext uri="{FF2B5EF4-FFF2-40B4-BE49-F238E27FC236}">
                      <a16:creationId xmlns:a16="http://schemas.microsoft.com/office/drawing/2014/main" id="{5CC3D8DE-7D0B-D84B-AAC8-E13873AC78D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63" name="Group 649">
                <a:extLst>
                  <a:ext uri="{FF2B5EF4-FFF2-40B4-BE49-F238E27FC236}">
                    <a16:creationId xmlns:a16="http://schemas.microsoft.com/office/drawing/2014/main" id="{DDE43434-3433-BE46-BB8A-FE0EE234CA7D}"/>
                  </a:ext>
                </a:extLst>
              </p:cNvPr>
              <p:cNvGrpSpPr>
                <a:grpSpLocks/>
              </p:cNvGrpSpPr>
              <p:nvPr/>
            </p:nvGrpSpPr>
            <p:grpSpPr bwMode="auto">
              <a:xfrm rot="10800000">
                <a:off x="452176" y="4154257"/>
                <a:ext cx="207436" cy="480402"/>
                <a:chOff x="2039907" y="4515548"/>
                <a:chExt cx="207436" cy="480402"/>
              </a:xfrm>
            </p:grpSpPr>
            <p:sp>
              <p:nvSpPr>
                <p:cNvPr id="651" name="Freeform 432">
                  <a:extLst>
                    <a:ext uri="{FF2B5EF4-FFF2-40B4-BE49-F238E27FC236}">
                      <a16:creationId xmlns:a16="http://schemas.microsoft.com/office/drawing/2014/main" id="{57D52D4C-55FE-A04C-A837-EB49B965D60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52" name="Freeform 432">
                  <a:extLst>
                    <a:ext uri="{FF2B5EF4-FFF2-40B4-BE49-F238E27FC236}">
                      <a16:creationId xmlns:a16="http://schemas.microsoft.com/office/drawing/2014/main" id="{D0777518-0F31-334B-9863-8B10AB5F33C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53" name="Oval 652">
                  <a:extLst>
                    <a:ext uri="{FF2B5EF4-FFF2-40B4-BE49-F238E27FC236}">
                      <a16:creationId xmlns:a16="http://schemas.microsoft.com/office/drawing/2014/main" id="{C02DC959-310D-D944-B7EE-814000FE153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0" name="Group 656">
              <a:extLst>
                <a:ext uri="{FF2B5EF4-FFF2-40B4-BE49-F238E27FC236}">
                  <a16:creationId xmlns:a16="http://schemas.microsoft.com/office/drawing/2014/main" id="{00DD89D5-B0DA-7347-800C-4B1A16A0C4AC}"/>
                </a:ext>
              </a:extLst>
            </p:cNvPr>
            <p:cNvGrpSpPr>
              <a:grpSpLocks/>
            </p:cNvGrpSpPr>
            <p:nvPr/>
          </p:nvGrpSpPr>
          <p:grpSpPr bwMode="auto">
            <a:xfrm>
              <a:off x="5300201" y="5451562"/>
              <a:ext cx="241300" cy="720725"/>
              <a:chOff x="418925" y="3913188"/>
              <a:chExt cx="240687" cy="721471"/>
            </a:xfrm>
          </p:grpSpPr>
          <p:grpSp>
            <p:nvGrpSpPr>
              <p:cNvPr id="871" name="Group 657">
                <a:extLst>
                  <a:ext uri="{FF2B5EF4-FFF2-40B4-BE49-F238E27FC236}">
                    <a16:creationId xmlns:a16="http://schemas.microsoft.com/office/drawing/2014/main" id="{8C4ADBF8-9E3F-D44B-A928-B1C5E4646BBF}"/>
                  </a:ext>
                </a:extLst>
              </p:cNvPr>
              <p:cNvGrpSpPr>
                <a:grpSpLocks/>
              </p:cNvGrpSpPr>
              <p:nvPr/>
            </p:nvGrpSpPr>
            <p:grpSpPr bwMode="auto">
              <a:xfrm>
                <a:off x="418925" y="3913188"/>
                <a:ext cx="207436" cy="480402"/>
                <a:chOff x="2039907" y="4515548"/>
                <a:chExt cx="207436" cy="480402"/>
              </a:xfrm>
            </p:grpSpPr>
            <p:sp>
              <p:nvSpPr>
                <p:cNvPr id="663" name="Freeform 432">
                  <a:extLst>
                    <a:ext uri="{FF2B5EF4-FFF2-40B4-BE49-F238E27FC236}">
                      <a16:creationId xmlns:a16="http://schemas.microsoft.com/office/drawing/2014/main" id="{F20D6935-FA19-2E45-9EFB-A0C91FBB225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64" name="Freeform 432">
                  <a:extLst>
                    <a:ext uri="{FF2B5EF4-FFF2-40B4-BE49-F238E27FC236}">
                      <a16:creationId xmlns:a16="http://schemas.microsoft.com/office/drawing/2014/main" id="{74CFB6BF-3017-444E-8490-BABC3C599CB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65" name="Oval 664">
                  <a:extLst>
                    <a:ext uri="{FF2B5EF4-FFF2-40B4-BE49-F238E27FC236}">
                      <a16:creationId xmlns:a16="http://schemas.microsoft.com/office/drawing/2014/main" id="{249166F8-916F-174B-9438-86C9F7629C6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2" name="Group 658">
                <a:extLst>
                  <a:ext uri="{FF2B5EF4-FFF2-40B4-BE49-F238E27FC236}">
                    <a16:creationId xmlns:a16="http://schemas.microsoft.com/office/drawing/2014/main" id="{29CA90C5-DF9E-F840-B0A9-FF8C47A06755}"/>
                  </a:ext>
                </a:extLst>
              </p:cNvPr>
              <p:cNvGrpSpPr>
                <a:grpSpLocks/>
              </p:cNvGrpSpPr>
              <p:nvPr/>
            </p:nvGrpSpPr>
            <p:grpSpPr bwMode="auto">
              <a:xfrm rot="10800000">
                <a:off x="452176" y="4154257"/>
                <a:ext cx="207436" cy="480402"/>
                <a:chOff x="2039907" y="4515548"/>
                <a:chExt cx="207436" cy="480402"/>
              </a:xfrm>
            </p:grpSpPr>
            <p:sp>
              <p:nvSpPr>
                <p:cNvPr id="660" name="Freeform 432">
                  <a:extLst>
                    <a:ext uri="{FF2B5EF4-FFF2-40B4-BE49-F238E27FC236}">
                      <a16:creationId xmlns:a16="http://schemas.microsoft.com/office/drawing/2014/main" id="{3317A3CF-45E7-A94E-A7A3-5352E5B8DD0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61" name="Freeform 432">
                  <a:extLst>
                    <a:ext uri="{FF2B5EF4-FFF2-40B4-BE49-F238E27FC236}">
                      <a16:creationId xmlns:a16="http://schemas.microsoft.com/office/drawing/2014/main" id="{054CF720-3FD7-EB49-A12E-2E4C8E50967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62" name="Oval 661">
                  <a:extLst>
                    <a:ext uri="{FF2B5EF4-FFF2-40B4-BE49-F238E27FC236}">
                      <a16:creationId xmlns:a16="http://schemas.microsoft.com/office/drawing/2014/main" id="{46BEF981-F570-0D49-9C77-02C30EFB65B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3" name="Group 665">
              <a:extLst>
                <a:ext uri="{FF2B5EF4-FFF2-40B4-BE49-F238E27FC236}">
                  <a16:creationId xmlns:a16="http://schemas.microsoft.com/office/drawing/2014/main" id="{8219FBC5-A6C9-2A43-BF42-8E9D0ADD71E6}"/>
                </a:ext>
              </a:extLst>
            </p:cNvPr>
            <p:cNvGrpSpPr>
              <a:grpSpLocks/>
            </p:cNvGrpSpPr>
            <p:nvPr/>
          </p:nvGrpSpPr>
          <p:grpSpPr bwMode="auto">
            <a:xfrm>
              <a:off x="5530286" y="5451562"/>
              <a:ext cx="239713" cy="720725"/>
              <a:chOff x="418925" y="3913188"/>
              <a:chExt cx="240687" cy="721471"/>
            </a:xfrm>
          </p:grpSpPr>
          <p:grpSp>
            <p:nvGrpSpPr>
              <p:cNvPr id="874" name="Group 666">
                <a:extLst>
                  <a:ext uri="{FF2B5EF4-FFF2-40B4-BE49-F238E27FC236}">
                    <a16:creationId xmlns:a16="http://schemas.microsoft.com/office/drawing/2014/main" id="{6A5975FA-ECD7-874F-B70B-1AC35B4D1434}"/>
                  </a:ext>
                </a:extLst>
              </p:cNvPr>
              <p:cNvGrpSpPr>
                <a:grpSpLocks/>
              </p:cNvGrpSpPr>
              <p:nvPr/>
            </p:nvGrpSpPr>
            <p:grpSpPr bwMode="auto">
              <a:xfrm>
                <a:off x="418925" y="3913188"/>
                <a:ext cx="207436" cy="480402"/>
                <a:chOff x="2039907" y="4515548"/>
                <a:chExt cx="207436" cy="480402"/>
              </a:xfrm>
            </p:grpSpPr>
            <p:sp>
              <p:nvSpPr>
                <p:cNvPr id="672" name="Freeform 432">
                  <a:extLst>
                    <a:ext uri="{FF2B5EF4-FFF2-40B4-BE49-F238E27FC236}">
                      <a16:creationId xmlns:a16="http://schemas.microsoft.com/office/drawing/2014/main" id="{558AF2F3-1F40-4647-978E-D29178CFE05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73" name="Freeform 432">
                  <a:extLst>
                    <a:ext uri="{FF2B5EF4-FFF2-40B4-BE49-F238E27FC236}">
                      <a16:creationId xmlns:a16="http://schemas.microsoft.com/office/drawing/2014/main" id="{0518D4A8-7793-E34E-9B77-59A1874BD6A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74" name="Oval 673">
                  <a:extLst>
                    <a:ext uri="{FF2B5EF4-FFF2-40B4-BE49-F238E27FC236}">
                      <a16:creationId xmlns:a16="http://schemas.microsoft.com/office/drawing/2014/main" id="{BF047D09-DD80-334C-A967-88132AE0800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5" name="Group 667">
                <a:extLst>
                  <a:ext uri="{FF2B5EF4-FFF2-40B4-BE49-F238E27FC236}">
                    <a16:creationId xmlns:a16="http://schemas.microsoft.com/office/drawing/2014/main" id="{CF4490AC-8C76-2443-B007-FDA41A257193}"/>
                  </a:ext>
                </a:extLst>
              </p:cNvPr>
              <p:cNvGrpSpPr>
                <a:grpSpLocks/>
              </p:cNvGrpSpPr>
              <p:nvPr/>
            </p:nvGrpSpPr>
            <p:grpSpPr bwMode="auto">
              <a:xfrm rot="10800000">
                <a:off x="452176" y="4154257"/>
                <a:ext cx="207436" cy="480402"/>
                <a:chOff x="2039907" y="4515548"/>
                <a:chExt cx="207436" cy="480402"/>
              </a:xfrm>
            </p:grpSpPr>
            <p:sp>
              <p:nvSpPr>
                <p:cNvPr id="669" name="Freeform 432">
                  <a:extLst>
                    <a:ext uri="{FF2B5EF4-FFF2-40B4-BE49-F238E27FC236}">
                      <a16:creationId xmlns:a16="http://schemas.microsoft.com/office/drawing/2014/main" id="{56F6A5A2-8944-874C-8F61-FA04F60EC66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70" name="Freeform 432">
                  <a:extLst>
                    <a:ext uri="{FF2B5EF4-FFF2-40B4-BE49-F238E27FC236}">
                      <a16:creationId xmlns:a16="http://schemas.microsoft.com/office/drawing/2014/main" id="{14DF6D7B-2CB0-1B4C-BC91-7D5028C6AF6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71" name="Oval 670">
                  <a:extLst>
                    <a:ext uri="{FF2B5EF4-FFF2-40B4-BE49-F238E27FC236}">
                      <a16:creationId xmlns:a16="http://schemas.microsoft.com/office/drawing/2014/main" id="{83B38BF9-A130-1F4E-814C-C4D0CF05665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6" name="Group 674">
              <a:extLst>
                <a:ext uri="{FF2B5EF4-FFF2-40B4-BE49-F238E27FC236}">
                  <a16:creationId xmlns:a16="http://schemas.microsoft.com/office/drawing/2014/main" id="{D7FA4428-8D74-1A42-8A0E-C42D625930CD}"/>
                </a:ext>
              </a:extLst>
            </p:cNvPr>
            <p:cNvGrpSpPr>
              <a:grpSpLocks/>
            </p:cNvGrpSpPr>
            <p:nvPr/>
          </p:nvGrpSpPr>
          <p:grpSpPr bwMode="auto">
            <a:xfrm>
              <a:off x="5758784" y="5451562"/>
              <a:ext cx="241300" cy="720725"/>
              <a:chOff x="418925" y="3913188"/>
              <a:chExt cx="240687" cy="721471"/>
            </a:xfrm>
          </p:grpSpPr>
          <p:grpSp>
            <p:nvGrpSpPr>
              <p:cNvPr id="877" name="Group 675">
                <a:extLst>
                  <a:ext uri="{FF2B5EF4-FFF2-40B4-BE49-F238E27FC236}">
                    <a16:creationId xmlns:a16="http://schemas.microsoft.com/office/drawing/2014/main" id="{1C1B18F9-75B8-E744-874A-6F39638D6080}"/>
                  </a:ext>
                </a:extLst>
              </p:cNvPr>
              <p:cNvGrpSpPr>
                <a:grpSpLocks/>
              </p:cNvGrpSpPr>
              <p:nvPr/>
            </p:nvGrpSpPr>
            <p:grpSpPr bwMode="auto">
              <a:xfrm>
                <a:off x="418925" y="3913188"/>
                <a:ext cx="207436" cy="480402"/>
                <a:chOff x="2039907" y="4515548"/>
                <a:chExt cx="207436" cy="480402"/>
              </a:xfrm>
            </p:grpSpPr>
            <p:sp>
              <p:nvSpPr>
                <p:cNvPr id="681" name="Freeform 432">
                  <a:extLst>
                    <a:ext uri="{FF2B5EF4-FFF2-40B4-BE49-F238E27FC236}">
                      <a16:creationId xmlns:a16="http://schemas.microsoft.com/office/drawing/2014/main" id="{94F8E697-C21D-024C-B32B-4D92F28AFA6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2" name="Freeform 432">
                  <a:extLst>
                    <a:ext uri="{FF2B5EF4-FFF2-40B4-BE49-F238E27FC236}">
                      <a16:creationId xmlns:a16="http://schemas.microsoft.com/office/drawing/2014/main" id="{AB8F35FD-75DF-9548-9A63-77BC025B3B3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3" name="Oval 682">
                  <a:extLst>
                    <a:ext uri="{FF2B5EF4-FFF2-40B4-BE49-F238E27FC236}">
                      <a16:creationId xmlns:a16="http://schemas.microsoft.com/office/drawing/2014/main" id="{B57FCD36-90ED-0B42-AF11-31421CA8A9F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78" name="Group 676">
                <a:extLst>
                  <a:ext uri="{FF2B5EF4-FFF2-40B4-BE49-F238E27FC236}">
                    <a16:creationId xmlns:a16="http://schemas.microsoft.com/office/drawing/2014/main" id="{5E86B0F8-6012-0841-94B8-58A305939BF3}"/>
                  </a:ext>
                </a:extLst>
              </p:cNvPr>
              <p:cNvGrpSpPr>
                <a:grpSpLocks/>
              </p:cNvGrpSpPr>
              <p:nvPr/>
            </p:nvGrpSpPr>
            <p:grpSpPr bwMode="auto">
              <a:xfrm rot="10800000">
                <a:off x="452176" y="4154257"/>
                <a:ext cx="207436" cy="480402"/>
                <a:chOff x="2039907" y="4515548"/>
                <a:chExt cx="207436" cy="480402"/>
              </a:xfrm>
            </p:grpSpPr>
            <p:sp>
              <p:nvSpPr>
                <p:cNvPr id="678" name="Freeform 432">
                  <a:extLst>
                    <a:ext uri="{FF2B5EF4-FFF2-40B4-BE49-F238E27FC236}">
                      <a16:creationId xmlns:a16="http://schemas.microsoft.com/office/drawing/2014/main" id="{E5477282-568A-964A-9E22-722314C262F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79" name="Freeform 432">
                  <a:extLst>
                    <a:ext uri="{FF2B5EF4-FFF2-40B4-BE49-F238E27FC236}">
                      <a16:creationId xmlns:a16="http://schemas.microsoft.com/office/drawing/2014/main" id="{3F51205F-74AC-244C-998F-BDB9E380A3E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0" name="Oval 679">
                  <a:extLst>
                    <a:ext uri="{FF2B5EF4-FFF2-40B4-BE49-F238E27FC236}">
                      <a16:creationId xmlns:a16="http://schemas.microsoft.com/office/drawing/2014/main" id="{6594FA7F-3C28-404B-B174-C69BBC436AB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79" name="Group 683">
              <a:extLst>
                <a:ext uri="{FF2B5EF4-FFF2-40B4-BE49-F238E27FC236}">
                  <a16:creationId xmlns:a16="http://schemas.microsoft.com/office/drawing/2014/main" id="{4A378163-6F9C-B74E-ADD7-96446064C84D}"/>
                </a:ext>
              </a:extLst>
            </p:cNvPr>
            <p:cNvGrpSpPr>
              <a:grpSpLocks/>
            </p:cNvGrpSpPr>
            <p:nvPr/>
          </p:nvGrpSpPr>
          <p:grpSpPr bwMode="auto">
            <a:xfrm>
              <a:off x="5988869" y="5451562"/>
              <a:ext cx="239712" cy="720725"/>
              <a:chOff x="418925" y="3913188"/>
              <a:chExt cx="240687" cy="721471"/>
            </a:xfrm>
          </p:grpSpPr>
          <p:grpSp>
            <p:nvGrpSpPr>
              <p:cNvPr id="880" name="Group 684">
                <a:extLst>
                  <a:ext uri="{FF2B5EF4-FFF2-40B4-BE49-F238E27FC236}">
                    <a16:creationId xmlns:a16="http://schemas.microsoft.com/office/drawing/2014/main" id="{8DFF4CB1-2B9B-4B4F-BAF8-309A118EE157}"/>
                  </a:ext>
                </a:extLst>
              </p:cNvPr>
              <p:cNvGrpSpPr>
                <a:grpSpLocks/>
              </p:cNvGrpSpPr>
              <p:nvPr/>
            </p:nvGrpSpPr>
            <p:grpSpPr bwMode="auto">
              <a:xfrm>
                <a:off x="418925" y="3913188"/>
                <a:ext cx="207436" cy="480402"/>
                <a:chOff x="2039907" y="4515548"/>
                <a:chExt cx="207436" cy="480402"/>
              </a:xfrm>
            </p:grpSpPr>
            <p:sp>
              <p:nvSpPr>
                <p:cNvPr id="690" name="Freeform 432">
                  <a:extLst>
                    <a:ext uri="{FF2B5EF4-FFF2-40B4-BE49-F238E27FC236}">
                      <a16:creationId xmlns:a16="http://schemas.microsoft.com/office/drawing/2014/main" id="{399879DA-9A89-9243-993E-C9788ED31A0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91" name="Freeform 432">
                  <a:extLst>
                    <a:ext uri="{FF2B5EF4-FFF2-40B4-BE49-F238E27FC236}">
                      <a16:creationId xmlns:a16="http://schemas.microsoft.com/office/drawing/2014/main" id="{3704996C-F89E-784F-99FA-FE57A5D6D50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92" name="Oval 691">
                  <a:extLst>
                    <a:ext uri="{FF2B5EF4-FFF2-40B4-BE49-F238E27FC236}">
                      <a16:creationId xmlns:a16="http://schemas.microsoft.com/office/drawing/2014/main" id="{C694882F-7920-5644-B0BE-2840FC4057E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1" name="Group 685">
                <a:extLst>
                  <a:ext uri="{FF2B5EF4-FFF2-40B4-BE49-F238E27FC236}">
                    <a16:creationId xmlns:a16="http://schemas.microsoft.com/office/drawing/2014/main" id="{69BA050B-A58C-1547-B990-37584CFB3A1B}"/>
                  </a:ext>
                </a:extLst>
              </p:cNvPr>
              <p:cNvGrpSpPr>
                <a:grpSpLocks/>
              </p:cNvGrpSpPr>
              <p:nvPr/>
            </p:nvGrpSpPr>
            <p:grpSpPr bwMode="auto">
              <a:xfrm rot="10800000">
                <a:off x="452176" y="4154257"/>
                <a:ext cx="207436" cy="480402"/>
                <a:chOff x="2039907" y="4515548"/>
                <a:chExt cx="207436" cy="480402"/>
              </a:xfrm>
            </p:grpSpPr>
            <p:sp>
              <p:nvSpPr>
                <p:cNvPr id="687" name="Freeform 432">
                  <a:extLst>
                    <a:ext uri="{FF2B5EF4-FFF2-40B4-BE49-F238E27FC236}">
                      <a16:creationId xmlns:a16="http://schemas.microsoft.com/office/drawing/2014/main" id="{BC1AA92C-8838-9943-ACF2-79DC5CFAF80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8" name="Freeform 432">
                  <a:extLst>
                    <a:ext uri="{FF2B5EF4-FFF2-40B4-BE49-F238E27FC236}">
                      <a16:creationId xmlns:a16="http://schemas.microsoft.com/office/drawing/2014/main" id="{CB0A889D-85E6-8746-B4EE-5C420634B1E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9" name="Oval 688">
                  <a:extLst>
                    <a:ext uri="{FF2B5EF4-FFF2-40B4-BE49-F238E27FC236}">
                      <a16:creationId xmlns:a16="http://schemas.microsoft.com/office/drawing/2014/main" id="{87AAAC61-B925-0148-9380-53B9AFA31DA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2" name="Group 692">
              <a:extLst>
                <a:ext uri="{FF2B5EF4-FFF2-40B4-BE49-F238E27FC236}">
                  <a16:creationId xmlns:a16="http://schemas.microsoft.com/office/drawing/2014/main" id="{F9BDB72E-8933-544B-8B39-D2884B2FE0DE}"/>
                </a:ext>
              </a:extLst>
            </p:cNvPr>
            <p:cNvGrpSpPr>
              <a:grpSpLocks/>
            </p:cNvGrpSpPr>
            <p:nvPr/>
          </p:nvGrpSpPr>
          <p:grpSpPr bwMode="auto">
            <a:xfrm>
              <a:off x="6217366" y="5451562"/>
              <a:ext cx="241300" cy="720725"/>
              <a:chOff x="418925" y="3913188"/>
              <a:chExt cx="240687" cy="721471"/>
            </a:xfrm>
          </p:grpSpPr>
          <p:grpSp>
            <p:nvGrpSpPr>
              <p:cNvPr id="883" name="Group 693">
                <a:extLst>
                  <a:ext uri="{FF2B5EF4-FFF2-40B4-BE49-F238E27FC236}">
                    <a16:creationId xmlns:a16="http://schemas.microsoft.com/office/drawing/2014/main" id="{63D40C58-A88B-7D42-84D1-4CD0072AB41C}"/>
                  </a:ext>
                </a:extLst>
              </p:cNvPr>
              <p:cNvGrpSpPr>
                <a:grpSpLocks/>
              </p:cNvGrpSpPr>
              <p:nvPr/>
            </p:nvGrpSpPr>
            <p:grpSpPr bwMode="auto">
              <a:xfrm>
                <a:off x="418925" y="3913188"/>
                <a:ext cx="207436" cy="480402"/>
                <a:chOff x="2039907" y="4515548"/>
                <a:chExt cx="207436" cy="480402"/>
              </a:xfrm>
            </p:grpSpPr>
            <p:sp>
              <p:nvSpPr>
                <p:cNvPr id="699" name="Freeform 432">
                  <a:extLst>
                    <a:ext uri="{FF2B5EF4-FFF2-40B4-BE49-F238E27FC236}">
                      <a16:creationId xmlns:a16="http://schemas.microsoft.com/office/drawing/2014/main" id="{0D406346-1D3B-FB44-B159-68223B1ED53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0" name="Freeform 432">
                  <a:extLst>
                    <a:ext uri="{FF2B5EF4-FFF2-40B4-BE49-F238E27FC236}">
                      <a16:creationId xmlns:a16="http://schemas.microsoft.com/office/drawing/2014/main" id="{9FCA28EA-A1EF-404A-90C1-C57498D4C20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1" name="Oval 700">
                  <a:extLst>
                    <a:ext uri="{FF2B5EF4-FFF2-40B4-BE49-F238E27FC236}">
                      <a16:creationId xmlns:a16="http://schemas.microsoft.com/office/drawing/2014/main" id="{994CD2D9-13E8-5F46-AEB4-97284B3A012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4" name="Group 694">
                <a:extLst>
                  <a:ext uri="{FF2B5EF4-FFF2-40B4-BE49-F238E27FC236}">
                    <a16:creationId xmlns:a16="http://schemas.microsoft.com/office/drawing/2014/main" id="{EAAD019B-6469-B347-8828-DE4EBF860FB4}"/>
                  </a:ext>
                </a:extLst>
              </p:cNvPr>
              <p:cNvGrpSpPr>
                <a:grpSpLocks/>
              </p:cNvGrpSpPr>
              <p:nvPr/>
            </p:nvGrpSpPr>
            <p:grpSpPr bwMode="auto">
              <a:xfrm rot="10800000">
                <a:off x="452176" y="4154257"/>
                <a:ext cx="207436" cy="480402"/>
                <a:chOff x="2039907" y="4515548"/>
                <a:chExt cx="207436" cy="480402"/>
              </a:xfrm>
            </p:grpSpPr>
            <p:sp>
              <p:nvSpPr>
                <p:cNvPr id="696" name="Freeform 432">
                  <a:extLst>
                    <a:ext uri="{FF2B5EF4-FFF2-40B4-BE49-F238E27FC236}">
                      <a16:creationId xmlns:a16="http://schemas.microsoft.com/office/drawing/2014/main" id="{AE35D946-47E7-474B-9AA1-2618F2652D2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97" name="Freeform 432">
                  <a:extLst>
                    <a:ext uri="{FF2B5EF4-FFF2-40B4-BE49-F238E27FC236}">
                      <a16:creationId xmlns:a16="http://schemas.microsoft.com/office/drawing/2014/main" id="{06AC4C9D-057D-C94F-A91D-588DCDEE74D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98" name="Oval 697">
                  <a:extLst>
                    <a:ext uri="{FF2B5EF4-FFF2-40B4-BE49-F238E27FC236}">
                      <a16:creationId xmlns:a16="http://schemas.microsoft.com/office/drawing/2014/main" id="{F643CF28-263E-DC45-8602-A43D791AC38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5" name="Group 701">
              <a:extLst>
                <a:ext uri="{FF2B5EF4-FFF2-40B4-BE49-F238E27FC236}">
                  <a16:creationId xmlns:a16="http://schemas.microsoft.com/office/drawing/2014/main" id="{095DA16B-29AC-4C4F-A5BB-1D94EDA471FB}"/>
                </a:ext>
              </a:extLst>
            </p:cNvPr>
            <p:cNvGrpSpPr>
              <a:grpSpLocks/>
            </p:cNvGrpSpPr>
            <p:nvPr/>
          </p:nvGrpSpPr>
          <p:grpSpPr bwMode="auto">
            <a:xfrm>
              <a:off x="6447451" y="5451562"/>
              <a:ext cx="241300" cy="720725"/>
              <a:chOff x="418925" y="3913188"/>
              <a:chExt cx="240687" cy="721471"/>
            </a:xfrm>
          </p:grpSpPr>
          <p:grpSp>
            <p:nvGrpSpPr>
              <p:cNvPr id="886" name="Group 702">
                <a:extLst>
                  <a:ext uri="{FF2B5EF4-FFF2-40B4-BE49-F238E27FC236}">
                    <a16:creationId xmlns:a16="http://schemas.microsoft.com/office/drawing/2014/main" id="{04B02D12-130F-D147-831C-C8832E9221DC}"/>
                  </a:ext>
                </a:extLst>
              </p:cNvPr>
              <p:cNvGrpSpPr>
                <a:grpSpLocks/>
              </p:cNvGrpSpPr>
              <p:nvPr/>
            </p:nvGrpSpPr>
            <p:grpSpPr bwMode="auto">
              <a:xfrm>
                <a:off x="418925" y="3913188"/>
                <a:ext cx="207436" cy="480402"/>
                <a:chOff x="2039907" y="4515548"/>
                <a:chExt cx="207436" cy="480402"/>
              </a:xfrm>
            </p:grpSpPr>
            <p:sp>
              <p:nvSpPr>
                <p:cNvPr id="708" name="Freeform 432">
                  <a:extLst>
                    <a:ext uri="{FF2B5EF4-FFF2-40B4-BE49-F238E27FC236}">
                      <a16:creationId xmlns:a16="http://schemas.microsoft.com/office/drawing/2014/main" id="{C0D64F38-A4B9-2A45-A476-B82D5FBE4D6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9" name="Freeform 432">
                  <a:extLst>
                    <a:ext uri="{FF2B5EF4-FFF2-40B4-BE49-F238E27FC236}">
                      <a16:creationId xmlns:a16="http://schemas.microsoft.com/office/drawing/2014/main" id="{48DCF498-684D-7B44-A9D3-34AD8E2E6AA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0" name="Oval 709">
                  <a:extLst>
                    <a:ext uri="{FF2B5EF4-FFF2-40B4-BE49-F238E27FC236}">
                      <a16:creationId xmlns:a16="http://schemas.microsoft.com/office/drawing/2014/main" id="{99AA79E2-FBDD-4C49-8A3A-FFC1E04F868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87" name="Group 703">
                <a:extLst>
                  <a:ext uri="{FF2B5EF4-FFF2-40B4-BE49-F238E27FC236}">
                    <a16:creationId xmlns:a16="http://schemas.microsoft.com/office/drawing/2014/main" id="{77662065-163D-A248-AC58-CCEFA35FD27C}"/>
                  </a:ext>
                </a:extLst>
              </p:cNvPr>
              <p:cNvGrpSpPr>
                <a:grpSpLocks/>
              </p:cNvGrpSpPr>
              <p:nvPr/>
            </p:nvGrpSpPr>
            <p:grpSpPr bwMode="auto">
              <a:xfrm rot="10800000">
                <a:off x="452176" y="4154257"/>
                <a:ext cx="207436" cy="480402"/>
                <a:chOff x="2039907" y="4515548"/>
                <a:chExt cx="207436" cy="480402"/>
              </a:xfrm>
            </p:grpSpPr>
            <p:sp>
              <p:nvSpPr>
                <p:cNvPr id="705" name="Freeform 432">
                  <a:extLst>
                    <a:ext uri="{FF2B5EF4-FFF2-40B4-BE49-F238E27FC236}">
                      <a16:creationId xmlns:a16="http://schemas.microsoft.com/office/drawing/2014/main" id="{BFE009B0-3415-7B46-AF2E-A6EF1F7FB85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6" name="Freeform 432">
                  <a:extLst>
                    <a:ext uri="{FF2B5EF4-FFF2-40B4-BE49-F238E27FC236}">
                      <a16:creationId xmlns:a16="http://schemas.microsoft.com/office/drawing/2014/main" id="{4F6377A8-30BA-D64E-BB42-C85E0C0EBCA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7" name="Oval 706">
                  <a:extLst>
                    <a:ext uri="{FF2B5EF4-FFF2-40B4-BE49-F238E27FC236}">
                      <a16:creationId xmlns:a16="http://schemas.microsoft.com/office/drawing/2014/main" id="{E3ADE1E0-B5A5-6B4D-A8DD-1E773B27DCB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88" name="Group 710">
              <a:extLst>
                <a:ext uri="{FF2B5EF4-FFF2-40B4-BE49-F238E27FC236}">
                  <a16:creationId xmlns:a16="http://schemas.microsoft.com/office/drawing/2014/main" id="{9570AD59-795C-B742-AD71-0BF38EC40F61}"/>
                </a:ext>
              </a:extLst>
            </p:cNvPr>
            <p:cNvGrpSpPr>
              <a:grpSpLocks/>
            </p:cNvGrpSpPr>
            <p:nvPr/>
          </p:nvGrpSpPr>
          <p:grpSpPr bwMode="auto">
            <a:xfrm>
              <a:off x="6677536" y="5451562"/>
              <a:ext cx="239712" cy="720725"/>
              <a:chOff x="418925" y="3913188"/>
              <a:chExt cx="240687" cy="721471"/>
            </a:xfrm>
          </p:grpSpPr>
          <p:grpSp>
            <p:nvGrpSpPr>
              <p:cNvPr id="889" name="Group 711">
                <a:extLst>
                  <a:ext uri="{FF2B5EF4-FFF2-40B4-BE49-F238E27FC236}">
                    <a16:creationId xmlns:a16="http://schemas.microsoft.com/office/drawing/2014/main" id="{5A33B30B-1EB3-1C4D-BCF0-89A4235CBFF2}"/>
                  </a:ext>
                </a:extLst>
              </p:cNvPr>
              <p:cNvGrpSpPr>
                <a:grpSpLocks/>
              </p:cNvGrpSpPr>
              <p:nvPr/>
            </p:nvGrpSpPr>
            <p:grpSpPr bwMode="auto">
              <a:xfrm>
                <a:off x="418925" y="3913188"/>
                <a:ext cx="207436" cy="480402"/>
                <a:chOff x="2039907" y="4515548"/>
                <a:chExt cx="207436" cy="480402"/>
              </a:xfrm>
            </p:grpSpPr>
            <p:sp>
              <p:nvSpPr>
                <p:cNvPr id="717" name="Freeform 432">
                  <a:extLst>
                    <a:ext uri="{FF2B5EF4-FFF2-40B4-BE49-F238E27FC236}">
                      <a16:creationId xmlns:a16="http://schemas.microsoft.com/office/drawing/2014/main" id="{62E2874B-0997-0646-8121-F5538FCF111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8" name="Freeform 432">
                  <a:extLst>
                    <a:ext uri="{FF2B5EF4-FFF2-40B4-BE49-F238E27FC236}">
                      <a16:creationId xmlns:a16="http://schemas.microsoft.com/office/drawing/2014/main" id="{A2197E75-7E2B-2142-96E3-F6DB415E6D7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9" name="Oval 718">
                  <a:extLst>
                    <a:ext uri="{FF2B5EF4-FFF2-40B4-BE49-F238E27FC236}">
                      <a16:creationId xmlns:a16="http://schemas.microsoft.com/office/drawing/2014/main" id="{334D8FCC-DA2A-AE4D-BD69-763A2F5B3C7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0" name="Group 712">
                <a:extLst>
                  <a:ext uri="{FF2B5EF4-FFF2-40B4-BE49-F238E27FC236}">
                    <a16:creationId xmlns:a16="http://schemas.microsoft.com/office/drawing/2014/main" id="{8A93FC09-205F-CD40-A518-819C31DD032A}"/>
                  </a:ext>
                </a:extLst>
              </p:cNvPr>
              <p:cNvGrpSpPr>
                <a:grpSpLocks/>
              </p:cNvGrpSpPr>
              <p:nvPr/>
            </p:nvGrpSpPr>
            <p:grpSpPr bwMode="auto">
              <a:xfrm rot="10800000">
                <a:off x="452176" y="4154257"/>
                <a:ext cx="207436" cy="480402"/>
                <a:chOff x="2039907" y="4515548"/>
                <a:chExt cx="207436" cy="480402"/>
              </a:xfrm>
            </p:grpSpPr>
            <p:sp>
              <p:nvSpPr>
                <p:cNvPr id="714" name="Freeform 432">
                  <a:extLst>
                    <a:ext uri="{FF2B5EF4-FFF2-40B4-BE49-F238E27FC236}">
                      <a16:creationId xmlns:a16="http://schemas.microsoft.com/office/drawing/2014/main" id="{6737DC63-C2B0-BF4B-8965-ED27FFFBE19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5" name="Freeform 432">
                  <a:extLst>
                    <a:ext uri="{FF2B5EF4-FFF2-40B4-BE49-F238E27FC236}">
                      <a16:creationId xmlns:a16="http://schemas.microsoft.com/office/drawing/2014/main" id="{4D5776EE-9171-2947-8648-AE217E8F295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6" name="Oval 715">
                  <a:extLst>
                    <a:ext uri="{FF2B5EF4-FFF2-40B4-BE49-F238E27FC236}">
                      <a16:creationId xmlns:a16="http://schemas.microsoft.com/office/drawing/2014/main" id="{67830E3F-D9B7-234E-985D-4EBC89CCABC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1" name="Group 719">
              <a:extLst>
                <a:ext uri="{FF2B5EF4-FFF2-40B4-BE49-F238E27FC236}">
                  <a16:creationId xmlns:a16="http://schemas.microsoft.com/office/drawing/2014/main" id="{35DC50D0-14D5-E24E-B198-BD55DD60979D}"/>
                </a:ext>
              </a:extLst>
            </p:cNvPr>
            <p:cNvGrpSpPr>
              <a:grpSpLocks/>
            </p:cNvGrpSpPr>
            <p:nvPr/>
          </p:nvGrpSpPr>
          <p:grpSpPr bwMode="auto">
            <a:xfrm>
              <a:off x="6906033" y="5451562"/>
              <a:ext cx="241300" cy="720725"/>
              <a:chOff x="418925" y="3913188"/>
              <a:chExt cx="240687" cy="721471"/>
            </a:xfrm>
          </p:grpSpPr>
          <p:grpSp>
            <p:nvGrpSpPr>
              <p:cNvPr id="892" name="Group 720">
                <a:extLst>
                  <a:ext uri="{FF2B5EF4-FFF2-40B4-BE49-F238E27FC236}">
                    <a16:creationId xmlns:a16="http://schemas.microsoft.com/office/drawing/2014/main" id="{32FF83B7-FA5F-4445-814E-733FB8B9A0A9}"/>
                  </a:ext>
                </a:extLst>
              </p:cNvPr>
              <p:cNvGrpSpPr>
                <a:grpSpLocks/>
              </p:cNvGrpSpPr>
              <p:nvPr/>
            </p:nvGrpSpPr>
            <p:grpSpPr bwMode="auto">
              <a:xfrm>
                <a:off x="418925" y="3913188"/>
                <a:ext cx="207436" cy="480402"/>
                <a:chOff x="2039907" y="4515548"/>
                <a:chExt cx="207436" cy="480402"/>
              </a:xfrm>
            </p:grpSpPr>
            <p:sp>
              <p:nvSpPr>
                <p:cNvPr id="726" name="Freeform 432">
                  <a:extLst>
                    <a:ext uri="{FF2B5EF4-FFF2-40B4-BE49-F238E27FC236}">
                      <a16:creationId xmlns:a16="http://schemas.microsoft.com/office/drawing/2014/main" id="{AAE514EC-8DEB-6749-8F21-2D22F8F5617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27" name="Freeform 432">
                  <a:extLst>
                    <a:ext uri="{FF2B5EF4-FFF2-40B4-BE49-F238E27FC236}">
                      <a16:creationId xmlns:a16="http://schemas.microsoft.com/office/drawing/2014/main" id="{50D29750-7B2D-0540-80BB-7B365F447C8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28" name="Oval 727">
                  <a:extLst>
                    <a:ext uri="{FF2B5EF4-FFF2-40B4-BE49-F238E27FC236}">
                      <a16:creationId xmlns:a16="http://schemas.microsoft.com/office/drawing/2014/main" id="{19EDA16A-21E9-C344-8E29-4B0F3930967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3" name="Group 721">
                <a:extLst>
                  <a:ext uri="{FF2B5EF4-FFF2-40B4-BE49-F238E27FC236}">
                    <a16:creationId xmlns:a16="http://schemas.microsoft.com/office/drawing/2014/main" id="{7E129120-B59B-C342-9063-777098A91770}"/>
                  </a:ext>
                </a:extLst>
              </p:cNvPr>
              <p:cNvGrpSpPr>
                <a:grpSpLocks/>
              </p:cNvGrpSpPr>
              <p:nvPr/>
            </p:nvGrpSpPr>
            <p:grpSpPr bwMode="auto">
              <a:xfrm rot="10800000">
                <a:off x="452176" y="4154257"/>
                <a:ext cx="207436" cy="480402"/>
                <a:chOff x="2039907" y="4515548"/>
                <a:chExt cx="207436" cy="480402"/>
              </a:xfrm>
            </p:grpSpPr>
            <p:sp>
              <p:nvSpPr>
                <p:cNvPr id="723" name="Freeform 432">
                  <a:extLst>
                    <a:ext uri="{FF2B5EF4-FFF2-40B4-BE49-F238E27FC236}">
                      <a16:creationId xmlns:a16="http://schemas.microsoft.com/office/drawing/2014/main" id="{27B431B8-21F5-EF4D-BF14-DC57AC57CDB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24" name="Freeform 432">
                  <a:extLst>
                    <a:ext uri="{FF2B5EF4-FFF2-40B4-BE49-F238E27FC236}">
                      <a16:creationId xmlns:a16="http://schemas.microsoft.com/office/drawing/2014/main" id="{6CA4C931-DE0A-634F-A27F-B939E17A48B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25" name="Oval 724">
                  <a:extLst>
                    <a:ext uri="{FF2B5EF4-FFF2-40B4-BE49-F238E27FC236}">
                      <a16:creationId xmlns:a16="http://schemas.microsoft.com/office/drawing/2014/main" id="{57043AD6-7DDC-DD45-85CD-E64C3E51E40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4" name="Group 728">
              <a:extLst>
                <a:ext uri="{FF2B5EF4-FFF2-40B4-BE49-F238E27FC236}">
                  <a16:creationId xmlns:a16="http://schemas.microsoft.com/office/drawing/2014/main" id="{E877ED98-85A4-1045-A728-58B8EFC76359}"/>
                </a:ext>
              </a:extLst>
            </p:cNvPr>
            <p:cNvGrpSpPr>
              <a:grpSpLocks/>
            </p:cNvGrpSpPr>
            <p:nvPr/>
          </p:nvGrpSpPr>
          <p:grpSpPr bwMode="auto">
            <a:xfrm>
              <a:off x="7136118" y="5451562"/>
              <a:ext cx="239713" cy="720725"/>
              <a:chOff x="418925" y="3913188"/>
              <a:chExt cx="240687" cy="721471"/>
            </a:xfrm>
          </p:grpSpPr>
          <p:grpSp>
            <p:nvGrpSpPr>
              <p:cNvPr id="895" name="Group 729">
                <a:extLst>
                  <a:ext uri="{FF2B5EF4-FFF2-40B4-BE49-F238E27FC236}">
                    <a16:creationId xmlns:a16="http://schemas.microsoft.com/office/drawing/2014/main" id="{54442648-E94F-AC4C-A9E5-2E2ACA538EB6}"/>
                  </a:ext>
                </a:extLst>
              </p:cNvPr>
              <p:cNvGrpSpPr>
                <a:grpSpLocks/>
              </p:cNvGrpSpPr>
              <p:nvPr/>
            </p:nvGrpSpPr>
            <p:grpSpPr bwMode="auto">
              <a:xfrm>
                <a:off x="418925" y="3913188"/>
                <a:ext cx="207436" cy="480402"/>
                <a:chOff x="2039907" y="4515548"/>
                <a:chExt cx="207436" cy="480402"/>
              </a:xfrm>
            </p:grpSpPr>
            <p:sp>
              <p:nvSpPr>
                <p:cNvPr id="735" name="Freeform 432">
                  <a:extLst>
                    <a:ext uri="{FF2B5EF4-FFF2-40B4-BE49-F238E27FC236}">
                      <a16:creationId xmlns:a16="http://schemas.microsoft.com/office/drawing/2014/main" id="{58FB98A4-DE0E-594D-B464-BB8F607765D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6" name="Freeform 432">
                  <a:extLst>
                    <a:ext uri="{FF2B5EF4-FFF2-40B4-BE49-F238E27FC236}">
                      <a16:creationId xmlns:a16="http://schemas.microsoft.com/office/drawing/2014/main" id="{5DE92AA2-C12B-9A42-B067-57AA8253A84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7" name="Oval 736">
                  <a:extLst>
                    <a:ext uri="{FF2B5EF4-FFF2-40B4-BE49-F238E27FC236}">
                      <a16:creationId xmlns:a16="http://schemas.microsoft.com/office/drawing/2014/main" id="{0ACB11AC-9D1D-B048-B343-F92D7EABCF4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6" name="Group 730">
                <a:extLst>
                  <a:ext uri="{FF2B5EF4-FFF2-40B4-BE49-F238E27FC236}">
                    <a16:creationId xmlns:a16="http://schemas.microsoft.com/office/drawing/2014/main" id="{7921F24F-E54C-1C40-AD80-4D0B014B5A96}"/>
                  </a:ext>
                </a:extLst>
              </p:cNvPr>
              <p:cNvGrpSpPr>
                <a:grpSpLocks/>
              </p:cNvGrpSpPr>
              <p:nvPr/>
            </p:nvGrpSpPr>
            <p:grpSpPr bwMode="auto">
              <a:xfrm rot="10800000">
                <a:off x="452176" y="4154257"/>
                <a:ext cx="207436" cy="480402"/>
                <a:chOff x="2039907" y="4515548"/>
                <a:chExt cx="207436" cy="480402"/>
              </a:xfrm>
            </p:grpSpPr>
            <p:sp>
              <p:nvSpPr>
                <p:cNvPr id="732" name="Freeform 432">
                  <a:extLst>
                    <a:ext uri="{FF2B5EF4-FFF2-40B4-BE49-F238E27FC236}">
                      <a16:creationId xmlns:a16="http://schemas.microsoft.com/office/drawing/2014/main" id="{DBC3F528-DEEC-6148-876D-388F919DC40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3" name="Freeform 432">
                  <a:extLst>
                    <a:ext uri="{FF2B5EF4-FFF2-40B4-BE49-F238E27FC236}">
                      <a16:creationId xmlns:a16="http://schemas.microsoft.com/office/drawing/2014/main" id="{2370F019-1727-084C-8616-E69887D7F64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4" name="Oval 733">
                  <a:extLst>
                    <a:ext uri="{FF2B5EF4-FFF2-40B4-BE49-F238E27FC236}">
                      <a16:creationId xmlns:a16="http://schemas.microsoft.com/office/drawing/2014/main" id="{50AB41B1-1E36-204D-8EB4-E497FB3F7D4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897" name="Group 737">
              <a:extLst>
                <a:ext uri="{FF2B5EF4-FFF2-40B4-BE49-F238E27FC236}">
                  <a16:creationId xmlns:a16="http://schemas.microsoft.com/office/drawing/2014/main" id="{64A482BC-8C1A-1C46-A4B2-D9C54F5A4F51}"/>
                </a:ext>
              </a:extLst>
            </p:cNvPr>
            <p:cNvGrpSpPr>
              <a:grpSpLocks/>
            </p:cNvGrpSpPr>
            <p:nvPr/>
          </p:nvGrpSpPr>
          <p:grpSpPr bwMode="auto">
            <a:xfrm>
              <a:off x="7364616" y="5451562"/>
              <a:ext cx="241300" cy="720725"/>
              <a:chOff x="418925" y="3913188"/>
              <a:chExt cx="240687" cy="721471"/>
            </a:xfrm>
          </p:grpSpPr>
          <p:grpSp>
            <p:nvGrpSpPr>
              <p:cNvPr id="898" name="Group 738">
                <a:extLst>
                  <a:ext uri="{FF2B5EF4-FFF2-40B4-BE49-F238E27FC236}">
                    <a16:creationId xmlns:a16="http://schemas.microsoft.com/office/drawing/2014/main" id="{741E14E0-27CA-244C-AB49-D6FC0BA30F41}"/>
                  </a:ext>
                </a:extLst>
              </p:cNvPr>
              <p:cNvGrpSpPr>
                <a:grpSpLocks/>
              </p:cNvGrpSpPr>
              <p:nvPr/>
            </p:nvGrpSpPr>
            <p:grpSpPr bwMode="auto">
              <a:xfrm>
                <a:off x="418925" y="3913188"/>
                <a:ext cx="207436" cy="480402"/>
                <a:chOff x="2039907" y="4515548"/>
                <a:chExt cx="207436" cy="480402"/>
              </a:xfrm>
            </p:grpSpPr>
            <p:sp>
              <p:nvSpPr>
                <p:cNvPr id="744" name="Freeform 432">
                  <a:extLst>
                    <a:ext uri="{FF2B5EF4-FFF2-40B4-BE49-F238E27FC236}">
                      <a16:creationId xmlns:a16="http://schemas.microsoft.com/office/drawing/2014/main" id="{D3F3A3F9-89EB-2840-978D-C7117FD2028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45" name="Freeform 432">
                  <a:extLst>
                    <a:ext uri="{FF2B5EF4-FFF2-40B4-BE49-F238E27FC236}">
                      <a16:creationId xmlns:a16="http://schemas.microsoft.com/office/drawing/2014/main" id="{8A70FCA8-6908-4D46-A567-A37D2E9ABB5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46" name="Oval 745">
                  <a:extLst>
                    <a:ext uri="{FF2B5EF4-FFF2-40B4-BE49-F238E27FC236}">
                      <a16:creationId xmlns:a16="http://schemas.microsoft.com/office/drawing/2014/main" id="{CECD2286-9F5A-F542-90E6-35CEDA346D8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899" name="Group 739">
                <a:extLst>
                  <a:ext uri="{FF2B5EF4-FFF2-40B4-BE49-F238E27FC236}">
                    <a16:creationId xmlns:a16="http://schemas.microsoft.com/office/drawing/2014/main" id="{AE3CDB3D-CDB7-2A4D-85F0-FD66DF1B14ED}"/>
                  </a:ext>
                </a:extLst>
              </p:cNvPr>
              <p:cNvGrpSpPr>
                <a:grpSpLocks/>
              </p:cNvGrpSpPr>
              <p:nvPr/>
            </p:nvGrpSpPr>
            <p:grpSpPr bwMode="auto">
              <a:xfrm rot="10800000">
                <a:off x="452176" y="4154257"/>
                <a:ext cx="207436" cy="480402"/>
                <a:chOff x="2039907" y="4515548"/>
                <a:chExt cx="207436" cy="480402"/>
              </a:xfrm>
            </p:grpSpPr>
            <p:sp>
              <p:nvSpPr>
                <p:cNvPr id="741" name="Freeform 432">
                  <a:extLst>
                    <a:ext uri="{FF2B5EF4-FFF2-40B4-BE49-F238E27FC236}">
                      <a16:creationId xmlns:a16="http://schemas.microsoft.com/office/drawing/2014/main" id="{77AEC124-6198-E248-AFB4-27502A1AA50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42" name="Freeform 432">
                  <a:extLst>
                    <a:ext uri="{FF2B5EF4-FFF2-40B4-BE49-F238E27FC236}">
                      <a16:creationId xmlns:a16="http://schemas.microsoft.com/office/drawing/2014/main" id="{F864C83D-59BD-8C43-94D3-184AE53C6D4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43" name="Oval 742">
                  <a:extLst>
                    <a:ext uri="{FF2B5EF4-FFF2-40B4-BE49-F238E27FC236}">
                      <a16:creationId xmlns:a16="http://schemas.microsoft.com/office/drawing/2014/main" id="{286BB178-E1FE-2A44-A41C-E20F50F963A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00" name="Group 746">
              <a:extLst>
                <a:ext uri="{FF2B5EF4-FFF2-40B4-BE49-F238E27FC236}">
                  <a16:creationId xmlns:a16="http://schemas.microsoft.com/office/drawing/2014/main" id="{F396CD4A-E9EC-1F47-9DC2-19AE9C0E7BE1}"/>
                </a:ext>
              </a:extLst>
            </p:cNvPr>
            <p:cNvGrpSpPr>
              <a:grpSpLocks/>
            </p:cNvGrpSpPr>
            <p:nvPr/>
          </p:nvGrpSpPr>
          <p:grpSpPr bwMode="auto">
            <a:xfrm>
              <a:off x="7594701" y="5451562"/>
              <a:ext cx="241300" cy="720725"/>
              <a:chOff x="418925" y="3913188"/>
              <a:chExt cx="240687" cy="721471"/>
            </a:xfrm>
          </p:grpSpPr>
          <p:grpSp>
            <p:nvGrpSpPr>
              <p:cNvPr id="901" name="Group 747">
                <a:extLst>
                  <a:ext uri="{FF2B5EF4-FFF2-40B4-BE49-F238E27FC236}">
                    <a16:creationId xmlns:a16="http://schemas.microsoft.com/office/drawing/2014/main" id="{0C1CE6A0-34A8-4448-A37F-505E733697D4}"/>
                  </a:ext>
                </a:extLst>
              </p:cNvPr>
              <p:cNvGrpSpPr>
                <a:grpSpLocks/>
              </p:cNvGrpSpPr>
              <p:nvPr/>
            </p:nvGrpSpPr>
            <p:grpSpPr bwMode="auto">
              <a:xfrm>
                <a:off x="418925" y="3913188"/>
                <a:ext cx="207436" cy="480402"/>
                <a:chOff x="2039907" y="4515548"/>
                <a:chExt cx="207436" cy="480402"/>
              </a:xfrm>
            </p:grpSpPr>
            <p:sp>
              <p:nvSpPr>
                <p:cNvPr id="753" name="Freeform 432">
                  <a:extLst>
                    <a:ext uri="{FF2B5EF4-FFF2-40B4-BE49-F238E27FC236}">
                      <a16:creationId xmlns:a16="http://schemas.microsoft.com/office/drawing/2014/main" id="{32D416E6-80AE-1749-A9C6-58D1F0BE2FA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54" name="Freeform 432">
                  <a:extLst>
                    <a:ext uri="{FF2B5EF4-FFF2-40B4-BE49-F238E27FC236}">
                      <a16:creationId xmlns:a16="http://schemas.microsoft.com/office/drawing/2014/main" id="{97495523-7CEB-864D-BCC7-7D07CA4AF47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55" name="Oval 754">
                  <a:extLst>
                    <a:ext uri="{FF2B5EF4-FFF2-40B4-BE49-F238E27FC236}">
                      <a16:creationId xmlns:a16="http://schemas.microsoft.com/office/drawing/2014/main" id="{94E38AA2-F739-A144-AB47-79E6B72B118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02" name="Group 748">
                <a:extLst>
                  <a:ext uri="{FF2B5EF4-FFF2-40B4-BE49-F238E27FC236}">
                    <a16:creationId xmlns:a16="http://schemas.microsoft.com/office/drawing/2014/main" id="{B40E2648-539E-E047-9643-6B4E85F4333C}"/>
                  </a:ext>
                </a:extLst>
              </p:cNvPr>
              <p:cNvGrpSpPr>
                <a:grpSpLocks/>
              </p:cNvGrpSpPr>
              <p:nvPr/>
            </p:nvGrpSpPr>
            <p:grpSpPr bwMode="auto">
              <a:xfrm rot="10800000">
                <a:off x="452176" y="4154257"/>
                <a:ext cx="207436" cy="480402"/>
                <a:chOff x="2039907" y="4515548"/>
                <a:chExt cx="207436" cy="480402"/>
              </a:xfrm>
            </p:grpSpPr>
            <p:sp>
              <p:nvSpPr>
                <p:cNvPr id="750" name="Freeform 432">
                  <a:extLst>
                    <a:ext uri="{FF2B5EF4-FFF2-40B4-BE49-F238E27FC236}">
                      <a16:creationId xmlns:a16="http://schemas.microsoft.com/office/drawing/2014/main" id="{1C39351B-ED62-EF4C-AD3D-1DDA1784398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51" name="Freeform 432">
                  <a:extLst>
                    <a:ext uri="{FF2B5EF4-FFF2-40B4-BE49-F238E27FC236}">
                      <a16:creationId xmlns:a16="http://schemas.microsoft.com/office/drawing/2014/main" id="{EDBE2587-38B0-8148-90AE-F62DF8EF8F6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52" name="Oval 751">
                  <a:extLst>
                    <a:ext uri="{FF2B5EF4-FFF2-40B4-BE49-F238E27FC236}">
                      <a16:creationId xmlns:a16="http://schemas.microsoft.com/office/drawing/2014/main" id="{847E67EA-44E4-0D4B-BCA7-73C83ADE267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03" name="Group 755">
              <a:extLst>
                <a:ext uri="{FF2B5EF4-FFF2-40B4-BE49-F238E27FC236}">
                  <a16:creationId xmlns:a16="http://schemas.microsoft.com/office/drawing/2014/main" id="{8D521624-CD06-E74E-A908-B26B25616E58}"/>
                </a:ext>
              </a:extLst>
            </p:cNvPr>
            <p:cNvGrpSpPr>
              <a:grpSpLocks/>
            </p:cNvGrpSpPr>
            <p:nvPr/>
          </p:nvGrpSpPr>
          <p:grpSpPr bwMode="auto">
            <a:xfrm>
              <a:off x="7824788" y="5451562"/>
              <a:ext cx="241300" cy="720725"/>
              <a:chOff x="418925" y="3913188"/>
              <a:chExt cx="240687" cy="721471"/>
            </a:xfrm>
          </p:grpSpPr>
          <p:grpSp>
            <p:nvGrpSpPr>
              <p:cNvPr id="904" name="Group 756">
                <a:extLst>
                  <a:ext uri="{FF2B5EF4-FFF2-40B4-BE49-F238E27FC236}">
                    <a16:creationId xmlns:a16="http://schemas.microsoft.com/office/drawing/2014/main" id="{BD47B9DE-1B29-124F-8E9B-4C32AEB76DCE}"/>
                  </a:ext>
                </a:extLst>
              </p:cNvPr>
              <p:cNvGrpSpPr>
                <a:grpSpLocks/>
              </p:cNvGrpSpPr>
              <p:nvPr/>
            </p:nvGrpSpPr>
            <p:grpSpPr bwMode="auto">
              <a:xfrm>
                <a:off x="418925" y="3913188"/>
                <a:ext cx="207436" cy="480402"/>
                <a:chOff x="2039907" y="4515548"/>
                <a:chExt cx="207436" cy="480402"/>
              </a:xfrm>
            </p:grpSpPr>
            <p:sp>
              <p:nvSpPr>
                <p:cNvPr id="762" name="Freeform 432">
                  <a:extLst>
                    <a:ext uri="{FF2B5EF4-FFF2-40B4-BE49-F238E27FC236}">
                      <a16:creationId xmlns:a16="http://schemas.microsoft.com/office/drawing/2014/main" id="{DDEF5DFF-DBD6-5A4F-95C2-7E526DB5726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63" name="Freeform 432">
                  <a:extLst>
                    <a:ext uri="{FF2B5EF4-FFF2-40B4-BE49-F238E27FC236}">
                      <a16:creationId xmlns:a16="http://schemas.microsoft.com/office/drawing/2014/main" id="{C397BC78-6B6A-3248-87D7-2D1464FC889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64" name="Oval 763">
                  <a:extLst>
                    <a:ext uri="{FF2B5EF4-FFF2-40B4-BE49-F238E27FC236}">
                      <a16:creationId xmlns:a16="http://schemas.microsoft.com/office/drawing/2014/main" id="{9082BE52-3139-ED46-98AC-EC5FFA5E2E4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11" name="Group 757">
                <a:extLst>
                  <a:ext uri="{FF2B5EF4-FFF2-40B4-BE49-F238E27FC236}">
                    <a16:creationId xmlns:a16="http://schemas.microsoft.com/office/drawing/2014/main" id="{E8B9B383-D40D-4543-BF7A-A5EFBE76EA7D}"/>
                  </a:ext>
                </a:extLst>
              </p:cNvPr>
              <p:cNvGrpSpPr>
                <a:grpSpLocks/>
              </p:cNvGrpSpPr>
              <p:nvPr/>
            </p:nvGrpSpPr>
            <p:grpSpPr bwMode="auto">
              <a:xfrm rot="10800000">
                <a:off x="452176" y="4154257"/>
                <a:ext cx="207436" cy="480402"/>
                <a:chOff x="2039907" y="4515548"/>
                <a:chExt cx="207436" cy="480402"/>
              </a:xfrm>
            </p:grpSpPr>
            <p:sp>
              <p:nvSpPr>
                <p:cNvPr id="759" name="Freeform 432">
                  <a:extLst>
                    <a:ext uri="{FF2B5EF4-FFF2-40B4-BE49-F238E27FC236}">
                      <a16:creationId xmlns:a16="http://schemas.microsoft.com/office/drawing/2014/main" id="{A5CA6885-A562-1B46-8833-50C5EFDA114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60" name="Freeform 432">
                  <a:extLst>
                    <a:ext uri="{FF2B5EF4-FFF2-40B4-BE49-F238E27FC236}">
                      <a16:creationId xmlns:a16="http://schemas.microsoft.com/office/drawing/2014/main" id="{9AEACB03-8C41-A847-840A-FA577B5730D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61" name="Oval 760">
                  <a:extLst>
                    <a:ext uri="{FF2B5EF4-FFF2-40B4-BE49-F238E27FC236}">
                      <a16:creationId xmlns:a16="http://schemas.microsoft.com/office/drawing/2014/main" id="{6909A805-F741-1240-B79E-4653043F0E1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grpSp>
        <p:nvGrpSpPr>
          <p:cNvPr id="912" name="Group 299">
            <a:extLst>
              <a:ext uri="{FF2B5EF4-FFF2-40B4-BE49-F238E27FC236}">
                <a16:creationId xmlns:a16="http://schemas.microsoft.com/office/drawing/2014/main" id="{1F93D34D-0765-F245-A04F-5E63F803D24F}"/>
              </a:ext>
            </a:extLst>
          </p:cNvPr>
          <p:cNvGrpSpPr>
            <a:grpSpLocks/>
          </p:cNvGrpSpPr>
          <p:nvPr/>
        </p:nvGrpSpPr>
        <p:grpSpPr bwMode="auto">
          <a:xfrm>
            <a:off x="5251450" y="4388941"/>
            <a:ext cx="1403350" cy="1939925"/>
            <a:chOff x="4343399" y="3783130"/>
            <a:chExt cx="1484974" cy="2050531"/>
          </a:xfrm>
          <a:solidFill>
            <a:srgbClr val="00A1FF"/>
          </a:solidFill>
        </p:grpSpPr>
        <p:sp>
          <p:nvSpPr>
            <p:cNvPr id="302" name="Oval 301">
              <a:extLst>
                <a:ext uri="{FF2B5EF4-FFF2-40B4-BE49-F238E27FC236}">
                  <a16:creationId xmlns:a16="http://schemas.microsoft.com/office/drawing/2014/main" id="{C28F8207-2E0E-714D-ADF5-AD8504E2FBA1}"/>
                </a:ext>
              </a:extLst>
            </p:cNvPr>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04" name="Oval 303">
              <a:extLst>
                <a:ext uri="{FF2B5EF4-FFF2-40B4-BE49-F238E27FC236}">
                  <a16:creationId xmlns:a16="http://schemas.microsoft.com/office/drawing/2014/main" id="{38FD8398-2BB8-1C41-911E-A5926D7B0D7F}"/>
                </a:ext>
              </a:extLst>
            </p:cNvPr>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09" name="Oval 308">
              <a:extLst>
                <a:ext uri="{FF2B5EF4-FFF2-40B4-BE49-F238E27FC236}">
                  <a16:creationId xmlns:a16="http://schemas.microsoft.com/office/drawing/2014/main" id="{B81C17A5-D696-5748-8898-E84478536D34}"/>
                </a:ext>
              </a:extLst>
            </p:cNvPr>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0" name="Oval 309">
              <a:extLst>
                <a:ext uri="{FF2B5EF4-FFF2-40B4-BE49-F238E27FC236}">
                  <a16:creationId xmlns:a16="http://schemas.microsoft.com/office/drawing/2014/main" id="{8F9D97AF-95FE-EF41-BED5-B62C815D19A2}"/>
                </a:ext>
              </a:extLst>
            </p:cNvPr>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1" name="Oval 310">
              <a:extLst>
                <a:ext uri="{FF2B5EF4-FFF2-40B4-BE49-F238E27FC236}">
                  <a16:creationId xmlns:a16="http://schemas.microsoft.com/office/drawing/2014/main" id="{AC069D2C-6BAB-B44D-8096-9898C69DA366}"/>
                </a:ext>
              </a:extLst>
            </p:cNvPr>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2" name="Oval 311">
              <a:extLst>
                <a:ext uri="{FF2B5EF4-FFF2-40B4-BE49-F238E27FC236}">
                  <a16:creationId xmlns:a16="http://schemas.microsoft.com/office/drawing/2014/main" id="{4CC4E9CE-CEB4-CF43-B3F6-4DD002E9CB45}"/>
                </a:ext>
              </a:extLst>
            </p:cNvPr>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3" name="Oval 312">
              <a:extLst>
                <a:ext uri="{FF2B5EF4-FFF2-40B4-BE49-F238E27FC236}">
                  <a16:creationId xmlns:a16="http://schemas.microsoft.com/office/drawing/2014/main" id="{644AA0EE-0473-F647-B009-98FFC891C14B}"/>
                </a:ext>
              </a:extLst>
            </p:cNvPr>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4" name="Oval 313">
              <a:extLst>
                <a:ext uri="{FF2B5EF4-FFF2-40B4-BE49-F238E27FC236}">
                  <a16:creationId xmlns:a16="http://schemas.microsoft.com/office/drawing/2014/main" id="{C8088AA2-D7F3-DA49-8254-0F8C573E065C}"/>
                </a:ext>
              </a:extLst>
            </p:cNvPr>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5" name="Oval 314">
              <a:extLst>
                <a:ext uri="{FF2B5EF4-FFF2-40B4-BE49-F238E27FC236}">
                  <a16:creationId xmlns:a16="http://schemas.microsoft.com/office/drawing/2014/main" id="{CBA8386E-29EF-6947-AFD8-886DA22FC83D}"/>
                </a:ext>
              </a:extLst>
            </p:cNvPr>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6" name="Oval 315">
              <a:extLst>
                <a:ext uri="{FF2B5EF4-FFF2-40B4-BE49-F238E27FC236}">
                  <a16:creationId xmlns:a16="http://schemas.microsoft.com/office/drawing/2014/main" id="{AA493BDF-8013-574C-9865-BE23B83661E0}"/>
                </a:ext>
              </a:extLst>
            </p:cNvPr>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7" name="Oval 316">
              <a:extLst>
                <a:ext uri="{FF2B5EF4-FFF2-40B4-BE49-F238E27FC236}">
                  <a16:creationId xmlns:a16="http://schemas.microsoft.com/office/drawing/2014/main" id="{EC46E15A-54DD-FB40-9E74-AC11062669C9}"/>
                </a:ext>
              </a:extLst>
            </p:cNvPr>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8" name="Oval 317">
              <a:extLst>
                <a:ext uri="{FF2B5EF4-FFF2-40B4-BE49-F238E27FC236}">
                  <a16:creationId xmlns:a16="http://schemas.microsoft.com/office/drawing/2014/main" id="{6F83B93D-D560-EC43-A8EE-90A441A7BF7D}"/>
                </a:ext>
              </a:extLst>
            </p:cNvPr>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19" name="Oval 318">
              <a:extLst>
                <a:ext uri="{FF2B5EF4-FFF2-40B4-BE49-F238E27FC236}">
                  <a16:creationId xmlns:a16="http://schemas.microsoft.com/office/drawing/2014/main" id="{629E5AD6-76EE-F646-AE33-0C02FD6581CC}"/>
                </a:ext>
              </a:extLst>
            </p:cNvPr>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0" name="Oval 319">
              <a:extLst>
                <a:ext uri="{FF2B5EF4-FFF2-40B4-BE49-F238E27FC236}">
                  <a16:creationId xmlns:a16="http://schemas.microsoft.com/office/drawing/2014/main" id="{FA24EE26-41F0-F14F-B9AC-3260F6EE9030}"/>
                </a:ext>
              </a:extLst>
            </p:cNvPr>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1" name="Oval 320">
              <a:extLst>
                <a:ext uri="{FF2B5EF4-FFF2-40B4-BE49-F238E27FC236}">
                  <a16:creationId xmlns:a16="http://schemas.microsoft.com/office/drawing/2014/main" id="{ABC45CDD-9FC9-AA4F-969C-2F9B8BD3FABD}"/>
                </a:ext>
              </a:extLst>
            </p:cNvPr>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2" name="Oval 321">
              <a:extLst>
                <a:ext uri="{FF2B5EF4-FFF2-40B4-BE49-F238E27FC236}">
                  <a16:creationId xmlns:a16="http://schemas.microsoft.com/office/drawing/2014/main" id="{5AAE9AB0-6475-5541-AF58-9A6BF0367C81}"/>
                </a:ext>
              </a:extLst>
            </p:cNvPr>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3" name="Oval 322">
              <a:extLst>
                <a:ext uri="{FF2B5EF4-FFF2-40B4-BE49-F238E27FC236}">
                  <a16:creationId xmlns:a16="http://schemas.microsoft.com/office/drawing/2014/main" id="{B5D8303E-0A0B-3C40-AA9B-08A40F5745E6}"/>
                </a:ext>
              </a:extLst>
            </p:cNvPr>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4" name="Oval 323">
              <a:extLst>
                <a:ext uri="{FF2B5EF4-FFF2-40B4-BE49-F238E27FC236}">
                  <a16:creationId xmlns:a16="http://schemas.microsoft.com/office/drawing/2014/main" id="{23290C8D-A74D-684C-9A45-A1E54D2BF643}"/>
                </a:ext>
              </a:extLst>
            </p:cNvPr>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5" name="Oval 324">
              <a:extLst>
                <a:ext uri="{FF2B5EF4-FFF2-40B4-BE49-F238E27FC236}">
                  <a16:creationId xmlns:a16="http://schemas.microsoft.com/office/drawing/2014/main" id="{4CD4C118-E1FF-3046-A77C-12BC4EB4A433}"/>
                </a:ext>
              </a:extLst>
            </p:cNvPr>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6" name="Oval 325">
              <a:extLst>
                <a:ext uri="{FF2B5EF4-FFF2-40B4-BE49-F238E27FC236}">
                  <a16:creationId xmlns:a16="http://schemas.microsoft.com/office/drawing/2014/main" id="{CD355FAB-A7A8-F746-A54B-7956682F845E}"/>
                </a:ext>
              </a:extLst>
            </p:cNvPr>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7" name="Oval 326">
              <a:extLst>
                <a:ext uri="{FF2B5EF4-FFF2-40B4-BE49-F238E27FC236}">
                  <a16:creationId xmlns:a16="http://schemas.microsoft.com/office/drawing/2014/main" id="{E3E37471-29BD-B84D-ADCF-82AA417557FE}"/>
                </a:ext>
              </a:extLst>
            </p:cNvPr>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8" name="Oval 327">
              <a:extLst>
                <a:ext uri="{FF2B5EF4-FFF2-40B4-BE49-F238E27FC236}">
                  <a16:creationId xmlns:a16="http://schemas.microsoft.com/office/drawing/2014/main" id="{ED963FB9-AB1A-4D4C-802D-3CE67FC95741}"/>
                </a:ext>
              </a:extLst>
            </p:cNvPr>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29" name="Oval 328">
              <a:extLst>
                <a:ext uri="{FF2B5EF4-FFF2-40B4-BE49-F238E27FC236}">
                  <a16:creationId xmlns:a16="http://schemas.microsoft.com/office/drawing/2014/main" id="{A70CCA99-4FAB-B64D-932A-66D58465E49B}"/>
                </a:ext>
              </a:extLst>
            </p:cNvPr>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0" name="Oval 329">
              <a:extLst>
                <a:ext uri="{FF2B5EF4-FFF2-40B4-BE49-F238E27FC236}">
                  <a16:creationId xmlns:a16="http://schemas.microsoft.com/office/drawing/2014/main" id="{05C18E55-4E48-DE42-BFB9-DE312E9A91F4}"/>
                </a:ext>
              </a:extLst>
            </p:cNvPr>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1" name="Oval 330">
              <a:extLst>
                <a:ext uri="{FF2B5EF4-FFF2-40B4-BE49-F238E27FC236}">
                  <a16:creationId xmlns:a16="http://schemas.microsoft.com/office/drawing/2014/main" id="{18B44AB1-F793-D046-8BFA-0F6F361FDCB3}"/>
                </a:ext>
              </a:extLst>
            </p:cNvPr>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2" name="Oval 331">
              <a:extLst>
                <a:ext uri="{FF2B5EF4-FFF2-40B4-BE49-F238E27FC236}">
                  <a16:creationId xmlns:a16="http://schemas.microsoft.com/office/drawing/2014/main" id="{F627E282-0F2C-524D-BD80-D3407A1554F3}"/>
                </a:ext>
              </a:extLst>
            </p:cNvPr>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3" name="Oval 332">
              <a:extLst>
                <a:ext uri="{FF2B5EF4-FFF2-40B4-BE49-F238E27FC236}">
                  <a16:creationId xmlns:a16="http://schemas.microsoft.com/office/drawing/2014/main" id="{198F8A88-3DF7-4749-87D5-60558226A668}"/>
                </a:ext>
              </a:extLst>
            </p:cNvPr>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4" name="Oval 333">
              <a:extLst>
                <a:ext uri="{FF2B5EF4-FFF2-40B4-BE49-F238E27FC236}">
                  <a16:creationId xmlns:a16="http://schemas.microsoft.com/office/drawing/2014/main" id="{E22EC263-B1E1-6A47-B73B-4608584EB362}"/>
                </a:ext>
              </a:extLst>
            </p:cNvPr>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5" name="Oval 334">
              <a:extLst>
                <a:ext uri="{FF2B5EF4-FFF2-40B4-BE49-F238E27FC236}">
                  <a16:creationId xmlns:a16="http://schemas.microsoft.com/office/drawing/2014/main" id="{8689CED9-E8A8-724E-9EBF-01F8C59E0686}"/>
                </a:ext>
              </a:extLst>
            </p:cNvPr>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6" name="Oval 335">
              <a:extLst>
                <a:ext uri="{FF2B5EF4-FFF2-40B4-BE49-F238E27FC236}">
                  <a16:creationId xmlns:a16="http://schemas.microsoft.com/office/drawing/2014/main" id="{8AFD1405-6484-C44B-A394-6F11227D70ED}"/>
                </a:ext>
              </a:extLst>
            </p:cNvPr>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7" name="Oval 336">
              <a:extLst>
                <a:ext uri="{FF2B5EF4-FFF2-40B4-BE49-F238E27FC236}">
                  <a16:creationId xmlns:a16="http://schemas.microsoft.com/office/drawing/2014/main" id="{C8FF6821-51AA-C14B-A2B5-8F51A81AD1CC}"/>
                </a:ext>
              </a:extLst>
            </p:cNvPr>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8" name="Oval 337">
              <a:extLst>
                <a:ext uri="{FF2B5EF4-FFF2-40B4-BE49-F238E27FC236}">
                  <a16:creationId xmlns:a16="http://schemas.microsoft.com/office/drawing/2014/main" id="{12753713-9190-EA41-82EA-E50EFE759944}"/>
                </a:ext>
              </a:extLst>
            </p:cNvPr>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39" name="Oval 338">
              <a:extLst>
                <a:ext uri="{FF2B5EF4-FFF2-40B4-BE49-F238E27FC236}">
                  <a16:creationId xmlns:a16="http://schemas.microsoft.com/office/drawing/2014/main" id="{B4E9E4A4-3343-AF4C-AE1A-8EEA39947337}"/>
                </a:ext>
              </a:extLst>
            </p:cNvPr>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40" name="Oval 339">
              <a:extLst>
                <a:ext uri="{FF2B5EF4-FFF2-40B4-BE49-F238E27FC236}">
                  <a16:creationId xmlns:a16="http://schemas.microsoft.com/office/drawing/2014/main" id="{B795F08D-EE08-FF4A-AFF5-3D2F97046844}"/>
                </a:ext>
              </a:extLst>
            </p:cNvPr>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41" name="Oval 340">
              <a:extLst>
                <a:ext uri="{FF2B5EF4-FFF2-40B4-BE49-F238E27FC236}">
                  <a16:creationId xmlns:a16="http://schemas.microsoft.com/office/drawing/2014/main" id="{385EA7C2-61F2-F344-B3EE-D36CC8389919}"/>
                </a:ext>
              </a:extLst>
            </p:cNvPr>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42" name="Oval 341">
              <a:extLst>
                <a:ext uri="{FF2B5EF4-FFF2-40B4-BE49-F238E27FC236}">
                  <a16:creationId xmlns:a16="http://schemas.microsoft.com/office/drawing/2014/main" id="{53DBEB41-A6CE-0445-B04D-F3459A0D20AC}"/>
                </a:ext>
              </a:extLst>
            </p:cNvPr>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43" name="Oval 342">
              <a:extLst>
                <a:ext uri="{FF2B5EF4-FFF2-40B4-BE49-F238E27FC236}">
                  <a16:creationId xmlns:a16="http://schemas.microsoft.com/office/drawing/2014/main" id="{DB419212-4B68-0342-BB05-C2E7186A8565}"/>
                </a:ext>
              </a:extLst>
            </p:cNvPr>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44" name="Oval 343">
              <a:extLst>
                <a:ext uri="{FF2B5EF4-FFF2-40B4-BE49-F238E27FC236}">
                  <a16:creationId xmlns:a16="http://schemas.microsoft.com/office/drawing/2014/main" id="{F5225092-699F-1549-883A-1C860422419C}"/>
                </a:ext>
              </a:extLst>
            </p:cNvPr>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45" name="Oval 344">
              <a:extLst>
                <a:ext uri="{FF2B5EF4-FFF2-40B4-BE49-F238E27FC236}">
                  <a16:creationId xmlns:a16="http://schemas.microsoft.com/office/drawing/2014/main" id="{F812E164-A86E-6448-9BFB-AEA12D442E5F}"/>
                </a:ext>
              </a:extLst>
            </p:cNvPr>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50" name="Oval 349">
              <a:extLst>
                <a:ext uri="{FF2B5EF4-FFF2-40B4-BE49-F238E27FC236}">
                  <a16:creationId xmlns:a16="http://schemas.microsoft.com/office/drawing/2014/main" id="{4B6CBB85-6823-0A4A-A093-3E7F15D75984}"/>
                </a:ext>
              </a:extLst>
            </p:cNvPr>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58" name="Oval 357">
              <a:extLst>
                <a:ext uri="{FF2B5EF4-FFF2-40B4-BE49-F238E27FC236}">
                  <a16:creationId xmlns:a16="http://schemas.microsoft.com/office/drawing/2014/main" id="{AF2EB1ED-654D-1347-97A2-BDD8CCD60391}"/>
                </a:ext>
              </a:extLst>
            </p:cNvPr>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59" name="Oval 358">
              <a:extLst>
                <a:ext uri="{FF2B5EF4-FFF2-40B4-BE49-F238E27FC236}">
                  <a16:creationId xmlns:a16="http://schemas.microsoft.com/office/drawing/2014/main" id="{5BDC274D-2DA6-3443-A5D3-BFC1CE56A5DA}"/>
                </a:ext>
              </a:extLst>
            </p:cNvPr>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0" name="Oval 359">
              <a:extLst>
                <a:ext uri="{FF2B5EF4-FFF2-40B4-BE49-F238E27FC236}">
                  <a16:creationId xmlns:a16="http://schemas.microsoft.com/office/drawing/2014/main" id="{0C00E37F-71F2-8846-99AA-56F49D4DB637}"/>
                </a:ext>
              </a:extLst>
            </p:cNvPr>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1" name="Oval 360">
              <a:extLst>
                <a:ext uri="{FF2B5EF4-FFF2-40B4-BE49-F238E27FC236}">
                  <a16:creationId xmlns:a16="http://schemas.microsoft.com/office/drawing/2014/main" id="{84BEC7ED-3844-8845-B5AF-143BF75E4236}"/>
                </a:ext>
              </a:extLst>
            </p:cNvPr>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2" name="Oval 361">
              <a:extLst>
                <a:ext uri="{FF2B5EF4-FFF2-40B4-BE49-F238E27FC236}">
                  <a16:creationId xmlns:a16="http://schemas.microsoft.com/office/drawing/2014/main" id="{13141ABA-5762-BE4D-AE67-A5ECBCAC2E27}"/>
                </a:ext>
              </a:extLst>
            </p:cNvPr>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3" name="Oval 362">
              <a:extLst>
                <a:ext uri="{FF2B5EF4-FFF2-40B4-BE49-F238E27FC236}">
                  <a16:creationId xmlns:a16="http://schemas.microsoft.com/office/drawing/2014/main" id="{42D82CA9-42A6-0A44-A64E-386F7DD0900F}"/>
                </a:ext>
              </a:extLst>
            </p:cNvPr>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4" name="Oval 363">
              <a:extLst>
                <a:ext uri="{FF2B5EF4-FFF2-40B4-BE49-F238E27FC236}">
                  <a16:creationId xmlns:a16="http://schemas.microsoft.com/office/drawing/2014/main" id="{A5E893E9-EF6A-624C-AC81-35D933749369}"/>
                </a:ext>
              </a:extLst>
            </p:cNvPr>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5" name="Oval 364">
              <a:extLst>
                <a:ext uri="{FF2B5EF4-FFF2-40B4-BE49-F238E27FC236}">
                  <a16:creationId xmlns:a16="http://schemas.microsoft.com/office/drawing/2014/main" id="{75540D42-02B2-D34F-BCCD-E7551F18A976}"/>
                </a:ext>
              </a:extLst>
            </p:cNvPr>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6" name="Oval 365">
              <a:extLst>
                <a:ext uri="{FF2B5EF4-FFF2-40B4-BE49-F238E27FC236}">
                  <a16:creationId xmlns:a16="http://schemas.microsoft.com/office/drawing/2014/main" id="{F4E5D0EB-79B6-CD42-9464-D51FEB168C61}"/>
                </a:ext>
              </a:extLst>
            </p:cNvPr>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7" name="Oval 366">
              <a:extLst>
                <a:ext uri="{FF2B5EF4-FFF2-40B4-BE49-F238E27FC236}">
                  <a16:creationId xmlns:a16="http://schemas.microsoft.com/office/drawing/2014/main" id="{38D4EB8D-B182-4D40-AEC6-0800347A70EC}"/>
                </a:ext>
              </a:extLst>
            </p:cNvPr>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8" name="Oval 367">
              <a:extLst>
                <a:ext uri="{FF2B5EF4-FFF2-40B4-BE49-F238E27FC236}">
                  <a16:creationId xmlns:a16="http://schemas.microsoft.com/office/drawing/2014/main" id="{D391031E-7392-E546-9741-09B2F7B27B9A}"/>
                </a:ext>
              </a:extLst>
            </p:cNvPr>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69" name="Oval 368">
              <a:extLst>
                <a:ext uri="{FF2B5EF4-FFF2-40B4-BE49-F238E27FC236}">
                  <a16:creationId xmlns:a16="http://schemas.microsoft.com/office/drawing/2014/main" id="{EFC50E08-880A-2941-9DD3-4475CC8DD093}"/>
                </a:ext>
              </a:extLst>
            </p:cNvPr>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0" name="Oval 369">
              <a:extLst>
                <a:ext uri="{FF2B5EF4-FFF2-40B4-BE49-F238E27FC236}">
                  <a16:creationId xmlns:a16="http://schemas.microsoft.com/office/drawing/2014/main" id="{6E834ACD-AED6-6D41-BD83-5074D3024813}"/>
                </a:ext>
              </a:extLst>
            </p:cNvPr>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1" name="Oval 370">
              <a:extLst>
                <a:ext uri="{FF2B5EF4-FFF2-40B4-BE49-F238E27FC236}">
                  <a16:creationId xmlns:a16="http://schemas.microsoft.com/office/drawing/2014/main" id="{481A6590-F262-FC4B-84D6-B6395026C64D}"/>
                </a:ext>
              </a:extLst>
            </p:cNvPr>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2" name="Oval 371">
              <a:extLst>
                <a:ext uri="{FF2B5EF4-FFF2-40B4-BE49-F238E27FC236}">
                  <a16:creationId xmlns:a16="http://schemas.microsoft.com/office/drawing/2014/main" id="{E8ED92A8-56BC-1F47-A030-0478E769E028}"/>
                </a:ext>
              </a:extLst>
            </p:cNvPr>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3" name="Oval 372">
              <a:extLst>
                <a:ext uri="{FF2B5EF4-FFF2-40B4-BE49-F238E27FC236}">
                  <a16:creationId xmlns:a16="http://schemas.microsoft.com/office/drawing/2014/main" id="{C2692A86-2C34-364A-B6E6-95A6E310ABD4}"/>
                </a:ext>
              </a:extLst>
            </p:cNvPr>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4" name="Oval 373">
              <a:extLst>
                <a:ext uri="{FF2B5EF4-FFF2-40B4-BE49-F238E27FC236}">
                  <a16:creationId xmlns:a16="http://schemas.microsoft.com/office/drawing/2014/main" id="{A4F1FEB6-DF22-8E4F-843B-9F7DEEE55962}"/>
                </a:ext>
              </a:extLst>
            </p:cNvPr>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5" name="Oval 374">
              <a:extLst>
                <a:ext uri="{FF2B5EF4-FFF2-40B4-BE49-F238E27FC236}">
                  <a16:creationId xmlns:a16="http://schemas.microsoft.com/office/drawing/2014/main" id="{622161FA-F42D-BF4C-922A-AB41CB4E5D37}"/>
                </a:ext>
              </a:extLst>
            </p:cNvPr>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6" name="Oval 375">
              <a:extLst>
                <a:ext uri="{FF2B5EF4-FFF2-40B4-BE49-F238E27FC236}">
                  <a16:creationId xmlns:a16="http://schemas.microsoft.com/office/drawing/2014/main" id="{0FD75D93-3F33-A54E-BA8E-86CAD440A625}"/>
                </a:ext>
              </a:extLst>
            </p:cNvPr>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7" name="Oval 376">
              <a:extLst>
                <a:ext uri="{FF2B5EF4-FFF2-40B4-BE49-F238E27FC236}">
                  <a16:creationId xmlns:a16="http://schemas.microsoft.com/office/drawing/2014/main" id="{094CC670-9294-E94E-974B-0EB8BE01D231}"/>
                </a:ext>
              </a:extLst>
            </p:cNvPr>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8" name="Oval 377">
              <a:extLst>
                <a:ext uri="{FF2B5EF4-FFF2-40B4-BE49-F238E27FC236}">
                  <a16:creationId xmlns:a16="http://schemas.microsoft.com/office/drawing/2014/main" id="{273FEBBE-63BD-FB4B-9701-8612099532BC}"/>
                </a:ext>
              </a:extLst>
            </p:cNvPr>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79" name="Oval 378">
              <a:extLst>
                <a:ext uri="{FF2B5EF4-FFF2-40B4-BE49-F238E27FC236}">
                  <a16:creationId xmlns:a16="http://schemas.microsoft.com/office/drawing/2014/main" id="{55C9B31B-F458-134C-9600-2CC39533414D}"/>
                </a:ext>
              </a:extLst>
            </p:cNvPr>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0" name="Oval 379">
              <a:extLst>
                <a:ext uri="{FF2B5EF4-FFF2-40B4-BE49-F238E27FC236}">
                  <a16:creationId xmlns:a16="http://schemas.microsoft.com/office/drawing/2014/main" id="{75684AD1-EB7D-C24E-B3A6-FA0D12B34F69}"/>
                </a:ext>
              </a:extLst>
            </p:cNvPr>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1" name="Oval 380">
              <a:extLst>
                <a:ext uri="{FF2B5EF4-FFF2-40B4-BE49-F238E27FC236}">
                  <a16:creationId xmlns:a16="http://schemas.microsoft.com/office/drawing/2014/main" id="{3001E87A-3204-8548-AD21-B62BD24CF61F}"/>
                </a:ext>
              </a:extLst>
            </p:cNvPr>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2" name="Oval 381">
              <a:extLst>
                <a:ext uri="{FF2B5EF4-FFF2-40B4-BE49-F238E27FC236}">
                  <a16:creationId xmlns:a16="http://schemas.microsoft.com/office/drawing/2014/main" id="{22EB49F8-AA00-7F47-9916-F7BE931D4B16}"/>
                </a:ext>
              </a:extLst>
            </p:cNvPr>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3" name="Oval 382">
              <a:extLst>
                <a:ext uri="{FF2B5EF4-FFF2-40B4-BE49-F238E27FC236}">
                  <a16:creationId xmlns:a16="http://schemas.microsoft.com/office/drawing/2014/main" id="{BE2F95F4-87D7-784A-8BA3-0941B5AF81A4}"/>
                </a:ext>
              </a:extLst>
            </p:cNvPr>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4" name="Oval 383">
              <a:extLst>
                <a:ext uri="{FF2B5EF4-FFF2-40B4-BE49-F238E27FC236}">
                  <a16:creationId xmlns:a16="http://schemas.microsoft.com/office/drawing/2014/main" id="{80AE6D01-280C-424F-BF48-C4906360D5A9}"/>
                </a:ext>
              </a:extLst>
            </p:cNvPr>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5" name="Oval 384">
              <a:extLst>
                <a:ext uri="{FF2B5EF4-FFF2-40B4-BE49-F238E27FC236}">
                  <a16:creationId xmlns:a16="http://schemas.microsoft.com/office/drawing/2014/main" id="{0E375209-4C04-0E4D-8CEC-88474263506D}"/>
                </a:ext>
              </a:extLst>
            </p:cNvPr>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386" name="Oval 385">
              <a:extLst>
                <a:ext uri="{FF2B5EF4-FFF2-40B4-BE49-F238E27FC236}">
                  <a16:creationId xmlns:a16="http://schemas.microsoft.com/office/drawing/2014/main" id="{9C5505C2-9A0B-9242-A00B-5D94CD33A127}"/>
                </a:ext>
              </a:extLst>
            </p:cNvPr>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grpSp>
      <p:grpSp>
        <p:nvGrpSpPr>
          <p:cNvPr id="919" name="Group 299">
            <a:extLst>
              <a:ext uri="{FF2B5EF4-FFF2-40B4-BE49-F238E27FC236}">
                <a16:creationId xmlns:a16="http://schemas.microsoft.com/office/drawing/2014/main" id="{EF939CFD-4714-3543-B076-66A2A0D39F0B}"/>
              </a:ext>
            </a:extLst>
          </p:cNvPr>
          <p:cNvGrpSpPr>
            <a:grpSpLocks/>
          </p:cNvGrpSpPr>
          <p:nvPr/>
        </p:nvGrpSpPr>
        <p:grpSpPr bwMode="auto">
          <a:xfrm flipH="1">
            <a:off x="2416175" y="4388941"/>
            <a:ext cx="1404938" cy="1939925"/>
            <a:chOff x="4343399" y="3783130"/>
            <a:chExt cx="1484974" cy="2050531"/>
          </a:xfrm>
          <a:solidFill>
            <a:srgbClr val="00A1FF"/>
          </a:solidFill>
        </p:grpSpPr>
        <p:sp>
          <p:nvSpPr>
            <p:cNvPr id="1161" name="Oval 1160">
              <a:extLst>
                <a:ext uri="{FF2B5EF4-FFF2-40B4-BE49-F238E27FC236}">
                  <a16:creationId xmlns:a16="http://schemas.microsoft.com/office/drawing/2014/main" id="{5AFFA59A-ED6A-3241-B14E-73036A870DC8}"/>
                </a:ext>
              </a:extLst>
            </p:cNvPr>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2" name="Oval 1161">
              <a:extLst>
                <a:ext uri="{FF2B5EF4-FFF2-40B4-BE49-F238E27FC236}">
                  <a16:creationId xmlns:a16="http://schemas.microsoft.com/office/drawing/2014/main" id="{40EBB93D-FECA-D044-B191-1FAD028D07FD}"/>
                </a:ext>
              </a:extLst>
            </p:cNvPr>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3" name="Oval 1162">
              <a:extLst>
                <a:ext uri="{FF2B5EF4-FFF2-40B4-BE49-F238E27FC236}">
                  <a16:creationId xmlns:a16="http://schemas.microsoft.com/office/drawing/2014/main" id="{BA87C1D9-39D6-3048-A7DA-4F442CB8202C}"/>
                </a:ext>
              </a:extLst>
            </p:cNvPr>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4" name="Oval 1163">
              <a:extLst>
                <a:ext uri="{FF2B5EF4-FFF2-40B4-BE49-F238E27FC236}">
                  <a16:creationId xmlns:a16="http://schemas.microsoft.com/office/drawing/2014/main" id="{E626B28A-9C2C-1349-BBD9-AACE91E88C9E}"/>
                </a:ext>
              </a:extLst>
            </p:cNvPr>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5" name="Oval 1164">
              <a:extLst>
                <a:ext uri="{FF2B5EF4-FFF2-40B4-BE49-F238E27FC236}">
                  <a16:creationId xmlns:a16="http://schemas.microsoft.com/office/drawing/2014/main" id="{772F40BE-7F9C-6241-B6B1-43B6BF8670E5}"/>
                </a:ext>
              </a:extLst>
            </p:cNvPr>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6" name="Oval 1165">
              <a:extLst>
                <a:ext uri="{FF2B5EF4-FFF2-40B4-BE49-F238E27FC236}">
                  <a16:creationId xmlns:a16="http://schemas.microsoft.com/office/drawing/2014/main" id="{569B40D9-775A-FE40-B7F9-A8148FA45F93}"/>
                </a:ext>
              </a:extLst>
            </p:cNvPr>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7" name="Oval 1166">
              <a:extLst>
                <a:ext uri="{FF2B5EF4-FFF2-40B4-BE49-F238E27FC236}">
                  <a16:creationId xmlns:a16="http://schemas.microsoft.com/office/drawing/2014/main" id="{DD3AC5B0-40A2-8540-95FB-8904206BCE0C}"/>
                </a:ext>
              </a:extLst>
            </p:cNvPr>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8" name="Oval 1167">
              <a:extLst>
                <a:ext uri="{FF2B5EF4-FFF2-40B4-BE49-F238E27FC236}">
                  <a16:creationId xmlns:a16="http://schemas.microsoft.com/office/drawing/2014/main" id="{CFA2168C-1748-F14F-8958-C4438A56D42E}"/>
                </a:ext>
              </a:extLst>
            </p:cNvPr>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69" name="Oval 1168">
              <a:extLst>
                <a:ext uri="{FF2B5EF4-FFF2-40B4-BE49-F238E27FC236}">
                  <a16:creationId xmlns:a16="http://schemas.microsoft.com/office/drawing/2014/main" id="{FD11B9B4-C721-8943-B7BE-0381B76BE5DE}"/>
                </a:ext>
              </a:extLst>
            </p:cNvPr>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0" name="Oval 1169">
              <a:extLst>
                <a:ext uri="{FF2B5EF4-FFF2-40B4-BE49-F238E27FC236}">
                  <a16:creationId xmlns:a16="http://schemas.microsoft.com/office/drawing/2014/main" id="{95EFB84A-CC21-7F45-8578-D973830BA7B9}"/>
                </a:ext>
              </a:extLst>
            </p:cNvPr>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1" name="Oval 1170">
              <a:extLst>
                <a:ext uri="{FF2B5EF4-FFF2-40B4-BE49-F238E27FC236}">
                  <a16:creationId xmlns:a16="http://schemas.microsoft.com/office/drawing/2014/main" id="{6D97A00A-754E-1046-ACFE-E024CC33B8F1}"/>
                </a:ext>
              </a:extLst>
            </p:cNvPr>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2" name="Oval 1171">
              <a:extLst>
                <a:ext uri="{FF2B5EF4-FFF2-40B4-BE49-F238E27FC236}">
                  <a16:creationId xmlns:a16="http://schemas.microsoft.com/office/drawing/2014/main" id="{2B702C63-83E9-C547-B868-A42F883AFD9F}"/>
                </a:ext>
              </a:extLst>
            </p:cNvPr>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3" name="Oval 1172">
              <a:extLst>
                <a:ext uri="{FF2B5EF4-FFF2-40B4-BE49-F238E27FC236}">
                  <a16:creationId xmlns:a16="http://schemas.microsoft.com/office/drawing/2014/main" id="{52A6CEAB-FD4D-7F42-967B-E7439A038D0E}"/>
                </a:ext>
              </a:extLst>
            </p:cNvPr>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4" name="Oval 1173">
              <a:extLst>
                <a:ext uri="{FF2B5EF4-FFF2-40B4-BE49-F238E27FC236}">
                  <a16:creationId xmlns:a16="http://schemas.microsoft.com/office/drawing/2014/main" id="{B2302DB5-4C21-D24F-93A5-81B8A89066D9}"/>
                </a:ext>
              </a:extLst>
            </p:cNvPr>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5" name="Oval 1174">
              <a:extLst>
                <a:ext uri="{FF2B5EF4-FFF2-40B4-BE49-F238E27FC236}">
                  <a16:creationId xmlns:a16="http://schemas.microsoft.com/office/drawing/2014/main" id="{B09C3903-32E1-FC41-A91A-4DA39F2C3D08}"/>
                </a:ext>
              </a:extLst>
            </p:cNvPr>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6" name="Oval 1175">
              <a:extLst>
                <a:ext uri="{FF2B5EF4-FFF2-40B4-BE49-F238E27FC236}">
                  <a16:creationId xmlns:a16="http://schemas.microsoft.com/office/drawing/2014/main" id="{539ABD6A-582D-2F41-AD90-FBAEB67954F9}"/>
                </a:ext>
              </a:extLst>
            </p:cNvPr>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7" name="Oval 1176">
              <a:extLst>
                <a:ext uri="{FF2B5EF4-FFF2-40B4-BE49-F238E27FC236}">
                  <a16:creationId xmlns:a16="http://schemas.microsoft.com/office/drawing/2014/main" id="{8140C1B6-388B-434D-A8E8-D3E980539D18}"/>
                </a:ext>
              </a:extLst>
            </p:cNvPr>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8" name="Oval 1177">
              <a:extLst>
                <a:ext uri="{FF2B5EF4-FFF2-40B4-BE49-F238E27FC236}">
                  <a16:creationId xmlns:a16="http://schemas.microsoft.com/office/drawing/2014/main" id="{283243CE-60EE-D048-A3AD-9B9BA5AAC19A}"/>
                </a:ext>
              </a:extLst>
            </p:cNvPr>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79" name="Oval 1178">
              <a:extLst>
                <a:ext uri="{FF2B5EF4-FFF2-40B4-BE49-F238E27FC236}">
                  <a16:creationId xmlns:a16="http://schemas.microsoft.com/office/drawing/2014/main" id="{2FAE38CF-E29A-784D-B686-900B450A770D}"/>
                </a:ext>
              </a:extLst>
            </p:cNvPr>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0" name="Oval 1179">
              <a:extLst>
                <a:ext uri="{FF2B5EF4-FFF2-40B4-BE49-F238E27FC236}">
                  <a16:creationId xmlns:a16="http://schemas.microsoft.com/office/drawing/2014/main" id="{C200C96E-8F1C-9C42-8309-6A07F077784E}"/>
                </a:ext>
              </a:extLst>
            </p:cNvPr>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1" name="Oval 1180">
              <a:extLst>
                <a:ext uri="{FF2B5EF4-FFF2-40B4-BE49-F238E27FC236}">
                  <a16:creationId xmlns:a16="http://schemas.microsoft.com/office/drawing/2014/main" id="{72F2BBF2-3593-2946-B2F8-CD762A926293}"/>
                </a:ext>
              </a:extLst>
            </p:cNvPr>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2" name="Oval 1181">
              <a:extLst>
                <a:ext uri="{FF2B5EF4-FFF2-40B4-BE49-F238E27FC236}">
                  <a16:creationId xmlns:a16="http://schemas.microsoft.com/office/drawing/2014/main" id="{9557CE19-ED7D-9243-B856-BF94F82F243B}"/>
                </a:ext>
              </a:extLst>
            </p:cNvPr>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3" name="Oval 1182">
              <a:extLst>
                <a:ext uri="{FF2B5EF4-FFF2-40B4-BE49-F238E27FC236}">
                  <a16:creationId xmlns:a16="http://schemas.microsoft.com/office/drawing/2014/main" id="{7E71D316-0D13-2442-AB4D-BF4C0C8C8667}"/>
                </a:ext>
              </a:extLst>
            </p:cNvPr>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4" name="Oval 1183">
              <a:extLst>
                <a:ext uri="{FF2B5EF4-FFF2-40B4-BE49-F238E27FC236}">
                  <a16:creationId xmlns:a16="http://schemas.microsoft.com/office/drawing/2014/main" id="{9A506B47-BCA0-5945-B2D7-A537E0D604EB}"/>
                </a:ext>
              </a:extLst>
            </p:cNvPr>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5" name="Oval 1184">
              <a:extLst>
                <a:ext uri="{FF2B5EF4-FFF2-40B4-BE49-F238E27FC236}">
                  <a16:creationId xmlns:a16="http://schemas.microsoft.com/office/drawing/2014/main" id="{6F23173D-4F2F-E64F-A65B-E276F48947DF}"/>
                </a:ext>
              </a:extLst>
            </p:cNvPr>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6" name="Oval 1185">
              <a:extLst>
                <a:ext uri="{FF2B5EF4-FFF2-40B4-BE49-F238E27FC236}">
                  <a16:creationId xmlns:a16="http://schemas.microsoft.com/office/drawing/2014/main" id="{0B82AA0A-DED4-4C43-8A01-B5B2C055CDE2}"/>
                </a:ext>
              </a:extLst>
            </p:cNvPr>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7" name="Oval 1186">
              <a:extLst>
                <a:ext uri="{FF2B5EF4-FFF2-40B4-BE49-F238E27FC236}">
                  <a16:creationId xmlns:a16="http://schemas.microsoft.com/office/drawing/2014/main" id="{8461A695-E05D-7042-9A1D-D9B5482EA6F9}"/>
                </a:ext>
              </a:extLst>
            </p:cNvPr>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8" name="Oval 1187">
              <a:extLst>
                <a:ext uri="{FF2B5EF4-FFF2-40B4-BE49-F238E27FC236}">
                  <a16:creationId xmlns:a16="http://schemas.microsoft.com/office/drawing/2014/main" id="{BDF1F474-8345-434D-A219-A0B4A0BE7A45}"/>
                </a:ext>
              </a:extLst>
            </p:cNvPr>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89" name="Oval 1188">
              <a:extLst>
                <a:ext uri="{FF2B5EF4-FFF2-40B4-BE49-F238E27FC236}">
                  <a16:creationId xmlns:a16="http://schemas.microsoft.com/office/drawing/2014/main" id="{508B5423-AE38-B140-8AD4-F8654D3A1825}"/>
                </a:ext>
              </a:extLst>
            </p:cNvPr>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0" name="Oval 1189">
              <a:extLst>
                <a:ext uri="{FF2B5EF4-FFF2-40B4-BE49-F238E27FC236}">
                  <a16:creationId xmlns:a16="http://schemas.microsoft.com/office/drawing/2014/main" id="{1CEEDBB4-2583-4748-9FF5-6D7F6614FC03}"/>
                </a:ext>
              </a:extLst>
            </p:cNvPr>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1" name="Oval 1190">
              <a:extLst>
                <a:ext uri="{FF2B5EF4-FFF2-40B4-BE49-F238E27FC236}">
                  <a16:creationId xmlns:a16="http://schemas.microsoft.com/office/drawing/2014/main" id="{D1283484-3D49-EA4A-945C-01EC5678B24A}"/>
                </a:ext>
              </a:extLst>
            </p:cNvPr>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2" name="Oval 1191">
              <a:extLst>
                <a:ext uri="{FF2B5EF4-FFF2-40B4-BE49-F238E27FC236}">
                  <a16:creationId xmlns:a16="http://schemas.microsoft.com/office/drawing/2014/main" id="{DE94AE6C-00E5-E04B-8E70-B455F8905A3A}"/>
                </a:ext>
              </a:extLst>
            </p:cNvPr>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3" name="Oval 1192">
              <a:extLst>
                <a:ext uri="{FF2B5EF4-FFF2-40B4-BE49-F238E27FC236}">
                  <a16:creationId xmlns:a16="http://schemas.microsoft.com/office/drawing/2014/main" id="{299D8F81-BE65-E548-8CAE-5254BEB3C860}"/>
                </a:ext>
              </a:extLst>
            </p:cNvPr>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4" name="Oval 1193">
              <a:extLst>
                <a:ext uri="{FF2B5EF4-FFF2-40B4-BE49-F238E27FC236}">
                  <a16:creationId xmlns:a16="http://schemas.microsoft.com/office/drawing/2014/main" id="{510C1121-2374-CD48-B881-F2F4697597EF}"/>
                </a:ext>
              </a:extLst>
            </p:cNvPr>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5" name="Oval 1194">
              <a:extLst>
                <a:ext uri="{FF2B5EF4-FFF2-40B4-BE49-F238E27FC236}">
                  <a16:creationId xmlns:a16="http://schemas.microsoft.com/office/drawing/2014/main" id="{87345987-1338-EA4C-8B1C-9C4870937F75}"/>
                </a:ext>
              </a:extLst>
            </p:cNvPr>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6" name="Oval 1195">
              <a:extLst>
                <a:ext uri="{FF2B5EF4-FFF2-40B4-BE49-F238E27FC236}">
                  <a16:creationId xmlns:a16="http://schemas.microsoft.com/office/drawing/2014/main" id="{FD0EF0E4-0625-234E-8CBF-2E67633C9D38}"/>
                </a:ext>
              </a:extLst>
            </p:cNvPr>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7" name="Oval 1196">
              <a:extLst>
                <a:ext uri="{FF2B5EF4-FFF2-40B4-BE49-F238E27FC236}">
                  <a16:creationId xmlns:a16="http://schemas.microsoft.com/office/drawing/2014/main" id="{783ADF09-A5E1-734C-B7CF-63E49032118E}"/>
                </a:ext>
              </a:extLst>
            </p:cNvPr>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8" name="Oval 1197">
              <a:extLst>
                <a:ext uri="{FF2B5EF4-FFF2-40B4-BE49-F238E27FC236}">
                  <a16:creationId xmlns:a16="http://schemas.microsoft.com/office/drawing/2014/main" id="{2C1EE957-2A24-EC44-8A27-6183D546D049}"/>
                </a:ext>
              </a:extLst>
            </p:cNvPr>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199" name="Oval 1198">
              <a:extLst>
                <a:ext uri="{FF2B5EF4-FFF2-40B4-BE49-F238E27FC236}">
                  <a16:creationId xmlns:a16="http://schemas.microsoft.com/office/drawing/2014/main" id="{7DDA136B-47B3-124A-9038-1602D1387F98}"/>
                </a:ext>
              </a:extLst>
            </p:cNvPr>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0" name="Oval 1199">
              <a:extLst>
                <a:ext uri="{FF2B5EF4-FFF2-40B4-BE49-F238E27FC236}">
                  <a16:creationId xmlns:a16="http://schemas.microsoft.com/office/drawing/2014/main" id="{7DE1DAD2-2B4C-C746-8752-AF672633D283}"/>
                </a:ext>
              </a:extLst>
            </p:cNvPr>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1" name="Oval 1200">
              <a:extLst>
                <a:ext uri="{FF2B5EF4-FFF2-40B4-BE49-F238E27FC236}">
                  <a16:creationId xmlns:a16="http://schemas.microsoft.com/office/drawing/2014/main" id="{5E855D62-8E96-1447-8811-C886B298368E}"/>
                </a:ext>
              </a:extLst>
            </p:cNvPr>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2" name="Oval 1201">
              <a:extLst>
                <a:ext uri="{FF2B5EF4-FFF2-40B4-BE49-F238E27FC236}">
                  <a16:creationId xmlns:a16="http://schemas.microsoft.com/office/drawing/2014/main" id="{92173AFC-652F-5A43-B112-543D16A5EA9F}"/>
                </a:ext>
              </a:extLst>
            </p:cNvPr>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3" name="Oval 1202">
              <a:extLst>
                <a:ext uri="{FF2B5EF4-FFF2-40B4-BE49-F238E27FC236}">
                  <a16:creationId xmlns:a16="http://schemas.microsoft.com/office/drawing/2014/main" id="{F30D2955-D8DC-5F4D-A75B-28F47FAEFFF7}"/>
                </a:ext>
              </a:extLst>
            </p:cNvPr>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4" name="Oval 1203">
              <a:extLst>
                <a:ext uri="{FF2B5EF4-FFF2-40B4-BE49-F238E27FC236}">
                  <a16:creationId xmlns:a16="http://schemas.microsoft.com/office/drawing/2014/main" id="{D2657743-7ACF-CA45-A1C4-A89EB7E73062}"/>
                </a:ext>
              </a:extLst>
            </p:cNvPr>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5" name="Oval 1204">
              <a:extLst>
                <a:ext uri="{FF2B5EF4-FFF2-40B4-BE49-F238E27FC236}">
                  <a16:creationId xmlns:a16="http://schemas.microsoft.com/office/drawing/2014/main" id="{3A12B5A3-4908-E948-99A1-2FCCC33F1C5E}"/>
                </a:ext>
              </a:extLst>
            </p:cNvPr>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6" name="Oval 1205">
              <a:extLst>
                <a:ext uri="{FF2B5EF4-FFF2-40B4-BE49-F238E27FC236}">
                  <a16:creationId xmlns:a16="http://schemas.microsoft.com/office/drawing/2014/main" id="{CE79DE9B-F872-424F-8D25-0DFA49243945}"/>
                </a:ext>
              </a:extLst>
            </p:cNvPr>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7" name="Oval 1206">
              <a:extLst>
                <a:ext uri="{FF2B5EF4-FFF2-40B4-BE49-F238E27FC236}">
                  <a16:creationId xmlns:a16="http://schemas.microsoft.com/office/drawing/2014/main" id="{53FE8A78-C4E4-5F47-A3CA-4BEB39ECA5ED}"/>
                </a:ext>
              </a:extLst>
            </p:cNvPr>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8" name="Oval 1207">
              <a:extLst>
                <a:ext uri="{FF2B5EF4-FFF2-40B4-BE49-F238E27FC236}">
                  <a16:creationId xmlns:a16="http://schemas.microsoft.com/office/drawing/2014/main" id="{C7289B4C-16E9-0040-8A2E-7B85E5A7AD0D}"/>
                </a:ext>
              </a:extLst>
            </p:cNvPr>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09" name="Oval 1208">
              <a:extLst>
                <a:ext uri="{FF2B5EF4-FFF2-40B4-BE49-F238E27FC236}">
                  <a16:creationId xmlns:a16="http://schemas.microsoft.com/office/drawing/2014/main" id="{66A8204F-9FAE-1B4D-8053-A78E713432D0}"/>
                </a:ext>
              </a:extLst>
            </p:cNvPr>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0" name="Oval 1209">
              <a:extLst>
                <a:ext uri="{FF2B5EF4-FFF2-40B4-BE49-F238E27FC236}">
                  <a16:creationId xmlns:a16="http://schemas.microsoft.com/office/drawing/2014/main" id="{1079C4D3-E603-F149-B014-37161051EDD9}"/>
                </a:ext>
              </a:extLst>
            </p:cNvPr>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1" name="Oval 1210">
              <a:extLst>
                <a:ext uri="{FF2B5EF4-FFF2-40B4-BE49-F238E27FC236}">
                  <a16:creationId xmlns:a16="http://schemas.microsoft.com/office/drawing/2014/main" id="{C011B379-5B8D-174E-91A7-A3462D4B6D68}"/>
                </a:ext>
              </a:extLst>
            </p:cNvPr>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2" name="Oval 1211">
              <a:extLst>
                <a:ext uri="{FF2B5EF4-FFF2-40B4-BE49-F238E27FC236}">
                  <a16:creationId xmlns:a16="http://schemas.microsoft.com/office/drawing/2014/main" id="{68FD4EF7-8154-FF49-818D-DFCC41A5FD22}"/>
                </a:ext>
              </a:extLst>
            </p:cNvPr>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3" name="Oval 1212">
              <a:extLst>
                <a:ext uri="{FF2B5EF4-FFF2-40B4-BE49-F238E27FC236}">
                  <a16:creationId xmlns:a16="http://schemas.microsoft.com/office/drawing/2014/main" id="{DEAAF785-2137-CD43-ABB0-98B3C0E3A236}"/>
                </a:ext>
              </a:extLst>
            </p:cNvPr>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4" name="Oval 1213">
              <a:extLst>
                <a:ext uri="{FF2B5EF4-FFF2-40B4-BE49-F238E27FC236}">
                  <a16:creationId xmlns:a16="http://schemas.microsoft.com/office/drawing/2014/main" id="{C418AC03-07F0-7648-B042-3B934BF04046}"/>
                </a:ext>
              </a:extLst>
            </p:cNvPr>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5" name="Oval 1214">
              <a:extLst>
                <a:ext uri="{FF2B5EF4-FFF2-40B4-BE49-F238E27FC236}">
                  <a16:creationId xmlns:a16="http://schemas.microsoft.com/office/drawing/2014/main" id="{AA3FFEEC-74BE-5842-9419-E61EC5676F6C}"/>
                </a:ext>
              </a:extLst>
            </p:cNvPr>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6" name="Oval 1215">
              <a:extLst>
                <a:ext uri="{FF2B5EF4-FFF2-40B4-BE49-F238E27FC236}">
                  <a16:creationId xmlns:a16="http://schemas.microsoft.com/office/drawing/2014/main" id="{338378B9-2C0D-5846-AC25-E83BBEFAC0BC}"/>
                </a:ext>
              </a:extLst>
            </p:cNvPr>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7" name="Oval 1216">
              <a:extLst>
                <a:ext uri="{FF2B5EF4-FFF2-40B4-BE49-F238E27FC236}">
                  <a16:creationId xmlns:a16="http://schemas.microsoft.com/office/drawing/2014/main" id="{084EA3C5-3E4F-4D48-B49D-EF3084AC0F5C}"/>
                </a:ext>
              </a:extLst>
            </p:cNvPr>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8" name="Oval 1217">
              <a:extLst>
                <a:ext uri="{FF2B5EF4-FFF2-40B4-BE49-F238E27FC236}">
                  <a16:creationId xmlns:a16="http://schemas.microsoft.com/office/drawing/2014/main" id="{F4151495-D1DA-D04A-89BE-27C31DF131C6}"/>
                </a:ext>
              </a:extLst>
            </p:cNvPr>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19" name="Oval 1218">
              <a:extLst>
                <a:ext uri="{FF2B5EF4-FFF2-40B4-BE49-F238E27FC236}">
                  <a16:creationId xmlns:a16="http://schemas.microsoft.com/office/drawing/2014/main" id="{435D105A-42C6-3848-8D38-E7DA9995585F}"/>
                </a:ext>
              </a:extLst>
            </p:cNvPr>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0" name="Oval 1219">
              <a:extLst>
                <a:ext uri="{FF2B5EF4-FFF2-40B4-BE49-F238E27FC236}">
                  <a16:creationId xmlns:a16="http://schemas.microsoft.com/office/drawing/2014/main" id="{AF2A62A9-7912-5348-A6D2-0ECD3ADE6D58}"/>
                </a:ext>
              </a:extLst>
            </p:cNvPr>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1" name="Oval 1220">
              <a:extLst>
                <a:ext uri="{FF2B5EF4-FFF2-40B4-BE49-F238E27FC236}">
                  <a16:creationId xmlns:a16="http://schemas.microsoft.com/office/drawing/2014/main" id="{9E37805F-CE7F-334D-B20E-144B7EA294B9}"/>
                </a:ext>
              </a:extLst>
            </p:cNvPr>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2" name="Oval 1221">
              <a:extLst>
                <a:ext uri="{FF2B5EF4-FFF2-40B4-BE49-F238E27FC236}">
                  <a16:creationId xmlns:a16="http://schemas.microsoft.com/office/drawing/2014/main" id="{02A0F31A-AC2D-D441-92FE-4A89E645DC49}"/>
                </a:ext>
              </a:extLst>
            </p:cNvPr>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3" name="Oval 1222">
              <a:extLst>
                <a:ext uri="{FF2B5EF4-FFF2-40B4-BE49-F238E27FC236}">
                  <a16:creationId xmlns:a16="http://schemas.microsoft.com/office/drawing/2014/main" id="{AECD2F2D-3D79-294F-B3D2-5B9B90197BDF}"/>
                </a:ext>
              </a:extLst>
            </p:cNvPr>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4" name="Oval 1223">
              <a:extLst>
                <a:ext uri="{FF2B5EF4-FFF2-40B4-BE49-F238E27FC236}">
                  <a16:creationId xmlns:a16="http://schemas.microsoft.com/office/drawing/2014/main" id="{31B5474D-4B9C-F742-879A-60BBF3BBD96B}"/>
                </a:ext>
              </a:extLst>
            </p:cNvPr>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5" name="Oval 1224">
              <a:extLst>
                <a:ext uri="{FF2B5EF4-FFF2-40B4-BE49-F238E27FC236}">
                  <a16:creationId xmlns:a16="http://schemas.microsoft.com/office/drawing/2014/main" id="{63901166-13C1-764D-9FC5-965C7382127A}"/>
                </a:ext>
              </a:extLst>
            </p:cNvPr>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6" name="Oval 1225">
              <a:extLst>
                <a:ext uri="{FF2B5EF4-FFF2-40B4-BE49-F238E27FC236}">
                  <a16:creationId xmlns:a16="http://schemas.microsoft.com/office/drawing/2014/main" id="{B2493679-EDA2-E644-9C8D-56A97C77D1ED}"/>
                </a:ext>
              </a:extLst>
            </p:cNvPr>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7" name="Oval 1226">
              <a:extLst>
                <a:ext uri="{FF2B5EF4-FFF2-40B4-BE49-F238E27FC236}">
                  <a16:creationId xmlns:a16="http://schemas.microsoft.com/office/drawing/2014/main" id="{63C1CAC1-2162-3946-A490-A20083575151}"/>
                </a:ext>
              </a:extLst>
            </p:cNvPr>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8" name="Oval 1227">
              <a:extLst>
                <a:ext uri="{FF2B5EF4-FFF2-40B4-BE49-F238E27FC236}">
                  <a16:creationId xmlns:a16="http://schemas.microsoft.com/office/drawing/2014/main" id="{65637899-2005-3647-9EF5-E26FD697E55A}"/>
                </a:ext>
              </a:extLst>
            </p:cNvPr>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sp>
          <p:nvSpPr>
            <p:cNvPr id="1229" name="Oval 1228">
              <a:extLst>
                <a:ext uri="{FF2B5EF4-FFF2-40B4-BE49-F238E27FC236}">
                  <a16:creationId xmlns:a16="http://schemas.microsoft.com/office/drawing/2014/main" id="{F52413A4-6C15-764C-BD8A-56EDA5272135}"/>
                </a:ext>
              </a:extLst>
            </p:cNvPr>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ＭＳ Ｐゴシック" pitchFamily="1" charset="-128"/>
                  <a:cs typeface="Arial"/>
                </a:rPr>
                <a:t> </a:t>
              </a:r>
            </a:p>
          </p:txBody>
        </p:sp>
      </p:grpSp>
      <p:grpSp>
        <p:nvGrpSpPr>
          <p:cNvPr id="920" name="Group 298">
            <a:extLst>
              <a:ext uri="{FF2B5EF4-FFF2-40B4-BE49-F238E27FC236}">
                <a16:creationId xmlns:a16="http://schemas.microsoft.com/office/drawing/2014/main" id="{F18D9815-C82C-F141-A62A-6E06F3D52EC4}"/>
              </a:ext>
            </a:extLst>
          </p:cNvPr>
          <p:cNvGrpSpPr>
            <a:grpSpLocks/>
          </p:cNvGrpSpPr>
          <p:nvPr/>
        </p:nvGrpSpPr>
        <p:grpSpPr bwMode="auto">
          <a:xfrm>
            <a:off x="1610476" y="5566866"/>
            <a:ext cx="6164263" cy="604837"/>
            <a:chOff x="709613" y="5451562"/>
            <a:chExt cx="7356475" cy="720725"/>
          </a:xfrm>
          <a:scene3d>
            <a:camera prst="orthographicFront"/>
            <a:lightRig rig="threePt" dir="t">
              <a:rot lat="0" lon="0" rev="2400000"/>
            </a:lightRig>
          </a:scene3d>
        </p:grpSpPr>
        <p:grpSp>
          <p:nvGrpSpPr>
            <p:cNvPr id="927" name="Group 484">
              <a:extLst>
                <a:ext uri="{FF2B5EF4-FFF2-40B4-BE49-F238E27FC236}">
                  <a16:creationId xmlns:a16="http://schemas.microsoft.com/office/drawing/2014/main" id="{15BD1EF7-C701-BE47-82E8-8FCBD321FDFA}"/>
                </a:ext>
              </a:extLst>
            </p:cNvPr>
            <p:cNvGrpSpPr>
              <a:grpSpLocks/>
            </p:cNvGrpSpPr>
            <p:nvPr/>
          </p:nvGrpSpPr>
          <p:grpSpPr bwMode="auto">
            <a:xfrm>
              <a:off x="709610" y="5451561"/>
              <a:ext cx="241298" cy="720725"/>
              <a:chOff x="418925" y="3913188"/>
              <a:chExt cx="240687" cy="721471"/>
            </a:xfrm>
          </p:grpSpPr>
          <p:grpSp>
            <p:nvGrpSpPr>
              <p:cNvPr id="12704" name="Group 447">
                <a:extLst>
                  <a:ext uri="{FF2B5EF4-FFF2-40B4-BE49-F238E27FC236}">
                    <a16:creationId xmlns:a16="http://schemas.microsoft.com/office/drawing/2014/main" id="{1C16CB3F-BD28-2A47-B8CC-7D25D832ABF3}"/>
                  </a:ext>
                </a:extLst>
              </p:cNvPr>
              <p:cNvGrpSpPr>
                <a:grpSpLocks/>
              </p:cNvGrpSpPr>
              <p:nvPr/>
            </p:nvGrpSpPr>
            <p:grpSpPr bwMode="auto">
              <a:xfrm>
                <a:off x="418925" y="3913188"/>
                <a:ext cx="207436" cy="480402"/>
                <a:chOff x="2039907" y="4515548"/>
                <a:chExt cx="207436" cy="480402"/>
              </a:xfrm>
            </p:grpSpPr>
            <p:sp>
              <p:nvSpPr>
                <p:cNvPr id="867" name="Freeform 432">
                  <a:extLst>
                    <a:ext uri="{FF2B5EF4-FFF2-40B4-BE49-F238E27FC236}">
                      <a16:creationId xmlns:a16="http://schemas.microsoft.com/office/drawing/2014/main" id="{EE477CFE-7FA8-4544-A176-4C1CDED9255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68" name="Freeform 432">
                  <a:extLst>
                    <a:ext uri="{FF2B5EF4-FFF2-40B4-BE49-F238E27FC236}">
                      <a16:creationId xmlns:a16="http://schemas.microsoft.com/office/drawing/2014/main" id="{C334443B-A1E3-C041-A990-75EA2D91629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69" name="Oval 868">
                  <a:extLst>
                    <a:ext uri="{FF2B5EF4-FFF2-40B4-BE49-F238E27FC236}">
                      <a16:creationId xmlns:a16="http://schemas.microsoft.com/office/drawing/2014/main" id="{FE1B4AC2-0B4A-4C48-A466-B6BDF028749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5" name="Group 448">
                <a:extLst>
                  <a:ext uri="{FF2B5EF4-FFF2-40B4-BE49-F238E27FC236}">
                    <a16:creationId xmlns:a16="http://schemas.microsoft.com/office/drawing/2014/main" id="{4AFDCB1D-7B79-194A-AE0F-2515BB865768}"/>
                  </a:ext>
                </a:extLst>
              </p:cNvPr>
              <p:cNvGrpSpPr>
                <a:grpSpLocks/>
              </p:cNvGrpSpPr>
              <p:nvPr/>
            </p:nvGrpSpPr>
            <p:grpSpPr bwMode="auto">
              <a:xfrm rot="10800000">
                <a:off x="452176" y="4154257"/>
                <a:ext cx="207436" cy="480402"/>
                <a:chOff x="2039907" y="4515548"/>
                <a:chExt cx="207436" cy="480402"/>
              </a:xfrm>
            </p:grpSpPr>
            <p:sp>
              <p:nvSpPr>
                <p:cNvPr id="864" name="Freeform 432">
                  <a:extLst>
                    <a:ext uri="{FF2B5EF4-FFF2-40B4-BE49-F238E27FC236}">
                      <a16:creationId xmlns:a16="http://schemas.microsoft.com/office/drawing/2014/main" id="{51BEED82-BDD0-B34F-B91D-C09D1CDF680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65" name="Freeform 432">
                  <a:extLst>
                    <a:ext uri="{FF2B5EF4-FFF2-40B4-BE49-F238E27FC236}">
                      <a16:creationId xmlns:a16="http://schemas.microsoft.com/office/drawing/2014/main" id="{862FAAB3-2B9E-1D40-A767-1BF38E8A86C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66" name="Oval 865">
                  <a:extLst>
                    <a:ext uri="{FF2B5EF4-FFF2-40B4-BE49-F238E27FC236}">
                      <a16:creationId xmlns:a16="http://schemas.microsoft.com/office/drawing/2014/main" id="{329EF15A-99CD-DC45-AE19-75A6ED43A0F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6" name="Group 485">
              <a:extLst>
                <a:ext uri="{FF2B5EF4-FFF2-40B4-BE49-F238E27FC236}">
                  <a16:creationId xmlns:a16="http://schemas.microsoft.com/office/drawing/2014/main" id="{5C84EA0E-4405-4D45-A1B2-8109EFB406EC}"/>
                </a:ext>
              </a:extLst>
            </p:cNvPr>
            <p:cNvGrpSpPr>
              <a:grpSpLocks/>
            </p:cNvGrpSpPr>
            <p:nvPr/>
          </p:nvGrpSpPr>
          <p:grpSpPr bwMode="auto">
            <a:xfrm>
              <a:off x="939700" y="5451561"/>
              <a:ext cx="239714" cy="720725"/>
              <a:chOff x="418925" y="3913188"/>
              <a:chExt cx="240687" cy="721471"/>
            </a:xfrm>
          </p:grpSpPr>
          <p:grpSp>
            <p:nvGrpSpPr>
              <p:cNvPr id="12707" name="Group 486">
                <a:extLst>
                  <a:ext uri="{FF2B5EF4-FFF2-40B4-BE49-F238E27FC236}">
                    <a16:creationId xmlns:a16="http://schemas.microsoft.com/office/drawing/2014/main" id="{B18DA07C-D06F-BB4F-8A46-30BC712F1E01}"/>
                  </a:ext>
                </a:extLst>
              </p:cNvPr>
              <p:cNvGrpSpPr>
                <a:grpSpLocks/>
              </p:cNvGrpSpPr>
              <p:nvPr/>
            </p:nvGrpSpPr>
            <p:grpSpPr bwMode="auto">
              <a:xfrm>
                <a:off x="418925" y="3913188"/>
                <a:ext cx="207436" cy="480402"/>
                <a:chOff x="2039907" y="4515548"/>
                <a:chExt cx="207436" cy="480402"/>
              </a:xfrm>
            </p:grpSpPr>
            <p:sp>
              <p:nvSpPr>
                <p:cNvPr id="859" name="Freeform 432">
                  <a:extLst>
                    <a:ext uri="{FF2B5EF4-FFF2-40B4-BE49-F238E27FC236}">
                      <a16:creationId xmlns:a16="http://schemas.microsoft.com/office/drawing/2014/main" id="{4028A6A4-653C-4D48-8A20-001A990327F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60" name="Freeform 432">
                  <a:extLst>
                    <a:ext uri="{FF2B5EF4-FFF2-40B4-BE49-F238E27FC236}">
                      <a16:creationId xmlns:a16="http://schemas.microsoft.com/office/drawing/2014/main" id="{8AF19E22-2B4D-354B-9861-D7CEAA977D6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61" name="Oval 860">
                  <a:extLst>
                    <a:ext uri="{FF2B5EF4-FFF2-40B4-BE49-F238E27FC236}">
                      <a16:creationId xmlns:a16="http://schemas.microsoft.com/office/drawing/2014/main" id="{7606DCBE-3B42-AC45-B3C3-E505B6D1E56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08" name="Group 487">
                <a:extLst>
                  <a:ext uri="{FF2B5EF4-FFF2-40B4-BE49-F238E27FC236}">
                    <a16:creationId xmlns:a16="http://schemas.microsoft.com/office/drawing/2014/main" id="{DDE449E2-EA41-C942-A620-B86F8B826483}"/>
                  </a:ext>
                </a:extLst>
              </p:cNvPr>
              <p:cNvGrpSpPr>
                <a:grpSpLocks/>
              </p:cNvGrpSpPr>
              <p:nvPr/>
            </p:nvGrpSpPr>
            <p:grpSpPr bwMode="auto">
              <a:xfrm rot="10800000">
                <a:off x="452176" y="4154257"/>
                <a:ext cx="207436" cy="480402"/>
                <a:chOff x="2039907" y="4515548"/>
                <a:chExt cx="207436" cy="480402"/>
              </a:xfrm>
            </p:grpSpPr>
            <p:sp>
              <p:nvSpPr>
                <p:cNvPr id="856" name="Freeform 432">
                  <a:extLst>
                    <a:ext uri="{FF2B5EF4-FFF2-40B4-BE49-F238E27FC236}">
                      <a16:creationId xmlns:a16="http://schemas.microsoft.com/office/drawing/2014/main" id="{D96BF93F-3C94-2941-9652-FD9AB1E72E4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57" name="Freeform 432">
                  <a:extLst>
                    <a:ext uri="{FF2B5EF4-FFF2-40B4-BE49-F238E27FC236}">
                      <a16:creationId xmlns:a16="http://schemas.microsoft.com/office/drawing/2014/main" id="{4CE4F9E1-852D-4345-9076-921926AF191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58" name="Oval 857">
                  <a:extLst>
                    <a:ext uri="{FF2B5EF4-FFF2-40B4-BE49-F238E27FC236}">
                      <a16:creationId xmlns:a16="http://schemas.microsoft.com/office/drawing/2014/main" id="{A71E4735-1BCD-A640-92D2-64A6F9445D9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09" name="Group 494">
              <a:extLst>
                <a:ext uri="{FF2B5EF4-FFF2-40B4-BE49-F238E27FC236}">
                  <a16:creationId xmlns:a16="http://schemas.microsoft.com/office/drawing/2014/main" id="{E90892BC-FD8E-E44B-AFF4-38E18EAB255E}"/>
                </a:ext>
              </a:extLst>
            </p:cNvPr>
            <p:cNvGrpSpPr>
              <a:grpSpLocks/>
            </p:cNvGrpSpPr>
            <p:nvPr/>
          </p:nvGrpSpPr>
          <p:grpSpPr bwMode="auto">
            <a:xfrm>
              <a:off x="1168193" y="5451561"/>
              <a:ext cx="241298" cy="720725"/>
              <a:chOff x="418925" y="3913188"/>
              <a:chExt cx="240687" cy="721471"/>
            </a:xfrm>
          </p:grpSpPr>
          <p:grpSp>
            <p:nvGrpSpPr>
              <p:cNvPr id="12710" name="Group 495">
                <a:extLst>
                  <a:ext uri="{FF2B5EF4-FFF2-40B4-BE49-F238E27FC236}">
                    <a16:creationId xmlns:a16="http://schemas.microsoft.com/office/drawing/2014/main" id="{1BF5B174-4BF1-C947-A126-3A6A73BADD87}"/>
                  </a:ext>
                </a:extLst>
              </p:cNvPr>
              <p:cNvGrpSpPr>
                <a:grpSpLocks/>
              </p:cNvGrpSpPr>
              <p:nvPr/>
            </p:nvGrpSpPr>
            <p:grpSpPr bwMode="auto">
              <a:xfrm>
                <a:off x="418925" y="3913188"/>
                <a:ext cx="207436" cy="480402"/>
                <a:chOff x="2039907" y="4515548"/>
                <a:chExt cx="207436" cy="480402"/>
              </a:xfrm>
            </p:grpSpPr>
            <p:sp>
              <p:nvSpPr>
                <p:cNvPr id="851" name="Freeform 432">
                  <a:extLst>
                    <a:ext uri="{FF2B5EF4-FFF2-40B4-BE49-F238E27FC236}">
                      <a16:creationId xmlns:a16="http://schemas.microsoft.com/office/drawing/2014/main" id="{2E5D7EC9-0C97-3141-9ECE-3007323C88B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52" name="Freeform 432">
                  <a:extLst>
                    <a:ext uri="{FF2B5EF4-FFF2-40B4-BE49-F238E27FC236}">
                      <a16:creationId xmlns:a16="http://schemas.microsoft.com/office/drawing/2014/main" id="{4EB596C8-3449-B04D-954B-DB876849BF2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53" name="Oval 852">
                  <a:extLst>
                    <a:ext uri="{FF2B5EF4-FFF2-40B4-BE49-F238E27FC236}">
                      <a16:creationId xmlns:a16="http://schemas.microsoft.com/office/drawing/2014/main" id="{BC59B04B-C123-B842-BF96-999D5931477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1" name="Group 496">
                <a:extLst>
                  <a:ext uri="{FF2B5EF4-FFF2-40B4-BE49-F238E27FC236}">
                    <a16:creationId xmlns:a16="http://schemas.microsoft.com/office/drawing/2014/main" id="{B486C59F-C690-0243-BF7F-0D6D885C5853}"/>
                  </a:ext>
                </a:extLst>
              </p:cNvPr>
              <p:cNvGrpSpPr>
                <a:grpSpLocks/>
              </p:cNvGrpSpPr>
              <p:nvPr/>
            </p:nvGrpSpPr>
            <p:grpSpPr bwMode="auto">
              <a:xfrm rot="10800000">
                <a:off x="452176" y="4154257"/>
                <a:ext cx="207436" cy="480402"/>
                <a:chOff x="2039907" y="4515548"/>
                <a:chExt cx="207436" cy="480402"/>
              </a:xfrm>
            </p:grpSpPr>
            <p:sp>
              <p:nvSpPr>
                <p:cNvPr id="848" name="Freeform 432">
                  <a:extLst>
                    <a:ext uri="{FF2B5EF4-FFF2-40B4-BE49-F238E27FC236}">
                      <a16:creationId xmlns:a16="http://schemas.microsoft.com/office/drawing/2014/main" id="{5D2E8F7F-A557-6742-B9DD-0173BD18161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49" name="Freeform 432">
                  <a:extLst>
                    <a:ext uri="{FF2B5EF4-FFF2-40B4-BE49-F238E27FC236}">
                      <a16:creationId xmlns:a16="http://schemas.microsoft.com/office/drawing/2014/main" id="{DF7B7C41-9BA8-0D49-8122-69DFE0BB15E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50" name="Oval 849">
                  <a:extLst>
                    <a:ext uri="{FF2B5EF4-FFF2-40B4-BE49-F238E27FC236}">
                      <a16:creationId xmlns:a16="http://schemas.microsoft.com/office/drawing/2014/main" id="{ECA24E1C-3136-044E-9D22-E5C0FE85BDA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12" name="Group 503">
              <a:extLst>
                <a:ext uri="{FF2B5EF4-FFF2-40B4-BE49-F238E27FC236}">
                  <a16:creationId xmlns:a16="http://schemas.microsoft.com/office/drawing/2014/main" id="{EF0FED01-FF70-DB42-9121-412C361193C1}"/>
                </a:ext>
              </a:extLst>
            </p:cNvPr>
            <p:cNvGrpSpPr>
              <a:grpSpLocks/>
            </p:cNvGrpSpPr>
            <p:nvPr/>
          </p:nvGrpSpPr>
          <p:grpSpPr bwMode="auto">
            <a:xfrm>
              <a:off x="1398278" y="5451561"/>
              <a:ext cx="241298" cy="720725"/>
              <a:chOff x="418925" y="3913188"/>
              <a:chExt cx="240687" cy="721471"/>
            </a:xfrm>
          </p:grpSpPr>
          <p:grpSp>
            <p:nvGrpSpPr>
              <p:cNvPr id="12713" name="Group 504">
                <a:extLst>
                  <a:ext uri="{FF2B5EF4-FFF2-40B4-BE49-F238E27FC236}">
                    <a16:creationId xmlns:a16="http://schemas.microsoft.com/office/drawing/2014/main" id="{69711D4A-B054-2D47-902E-B4E036ABF1C5}"/>
                  </a:ext>
                </a:extLst>
              </p:cNvPr>
              <p:cNvGrpSpPr>
                <a:grpSpLocks/>
              </p:cNvGrpSpPr>
              <p:nvPr/>
            </p:nvGrpSpPr>
            <p:grpSpPr bwMode="auto">
              <a:xfrm>
                <a:off x="418925" y="3913188"/>
                <a:ext cx="207436" cy="480402"/>
                <a:chOff x="2039907" y="4515548"/>
                <a:chExt cx="207436" cy="480402"/>
              </a:xfrm>
            </p:grpSpPr>
            <p:sp>
              <p:nvSpPr>
                <p:cNvPr id="843" name="Freeform 432">
                  <a:extLst>
                    <a:ext uri="{FF2B5EF4-FFF2-40B4-BE49-F238E27FC236}">
                      <a16:creationId xmlns:a16="http://schemas.microsoft.com/office/drawing/2014/main" id="{B8C72DA7-F65B-114A-8317-5408698C1B7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44" name="Freeform 432">
                  <a:extLst>
                    <a:ext uri="{FF2B5EF4-FFF2-40B4-BE49-F238E27FC236}">
                      <a16:creationId xmlns:a16="http://schemas.microsoft.com/office/drawing/2014/main" id="{47B01806-8F6D-3A4E-A820-6EC70790649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45" name="Oval 844">
                  <a:extLst>
                    <a:ext uri="{FF2B5EF4-FFF2-40B4-BE49-F238E27FC236}">
                      <a16:creationId xmlns:a16="http://schemas.microsoft.com/office/drawing/2014/main" id="{90FE2D95-1D14-2F48-8912-F598F64D9B9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4" name="Group 505">
                <a:extLst>
                  <a:ext uri="{FF2B5EF4-FFF2-40B4-BE49-F238E27FC236}">
                    <a16:creationId xmlns:a16="http://schemas.microsoft.com/office/drawing/2014/main" id="{E10F6DA2-6F0E-074B-BD69-D4E80B59CA20}"/>
                  </a:ext>
                </a:extLst>
              </p:cNvPr>
              <p:cNvGrpSpPr>
                <a:grpSpLocks/>
              </p:cNvGrpSpPr>
              <p:nvPr/>
            </p:nvGrpSpPr>
            <p:grpSpPr bwMode="auto">
              <a:xfrm rot="10800000">
                <a:off x="452176" y="4154257"/>
                <a:ext cx="207436" cy="480402"/>
                <a:chOff x="2039907" y="4515548"/>
                <a:chExt cx="207436" cy="480402"/>
              </a:xfrm>
            </p:grpSpPr>
            <p:sp>
              <p:nvSpPr>
                <p:cNvPr id="840" name="Freeform 432">
                  <a:extLst>
                    <a:ext uri="{FF2B5EF4-FFF2-40B4-BE49-F238E27FC236}">
                      <a16:creationId xmlns:a16="http://schemas.microsoft.com/office/drawing/2014/main" id="{655B263D-AB94-C745-9C35-3B9804E7FFB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41" name="Freeform 432">
                  <a:extLst>
                    <a:ext uri="{FF2B5EF4-FFF2-40B4-BE49-F238E27FC236}">
                      <a16:creationId xmlns:a16="http://schemas.microsoft.com/office/drawing/2014/main" id="{D89FAA83-AC58-9740-9049-D8136D43CD8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42" name="Oval 841">
                  <a:extLst>
                    <a:ext uri="{FF2B5EF4-FFF2-40B4-BE49-F238E27FC236}">
                      <a16:creationId xmlns:a16="http://schemas.microsoft.com/office/drawing/2014/main" id="{453ED191-A70C-E14D-B59C-B843EEE4290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15" name="Group 512">
              <a:extLst>
                <a:ext uri="{FF2B5EF4-FFF2-40B4-BE49-F238E27FC236}">
                  <a16:creationId xmlns:a16="http://schemas.microsoft.com/office/drawing/2014/main" id="{8E181BEB-BB15-C644-8341-EE2E1D4755EC}"/>
                </a:ext>
              </a:extLst>
            </p:cNvPr>
            <p:cNvGrpSpPr>
              <a:grpSpLocks/>
            </p:cNvGrpSpPr>
            <p:nvPr/>
          </p:nvGrpSpPr>
          <p:grpSpPr bwMode="auto">
            <a:xfrm>
              <a:off x="1628368" y="5451561"/>
              <a:ext cx="239714" cy="720725"/>
              <a:chOff x="418925" y="3913188"/>
              <a:chExt cx="240687" cy="721471"/>
            </a:xfrm>
          </p:grpSpPr>
          <p:grpSp>
            <p:nvGrpSpPr>
              <p:cNvPr id="12716" name="Group 513">
                <a:extLst>
                  <a:ext uri="{FF2B5EF4-FFF2-40B4-BE49-F238E27FC236}">
                    <a16:creationId xmlns:a16="http://schemas.microsoft.com/office/drawing/2014/main" id="{30D53268-F4AA-2E47-89D6-2215D93DB3AA}"/>
                  </a:ext>
                </a:extLst>
              </p:cNvPr>
              <p:cNvGrpSpPr>
                <a:grpSpLocks/>
              </p:cNvGrpSpPr>
              <p:nvPr/>
            </p:nvGrpSpPr>
            <p:grpSpPr bwMode="auto">
              <a:xfrm>
                <a:off x="418925" y="3913188"/>
                <a:ext cx="207436" cy="480402"/>
                <a:chOff x="2039907" y="4515548"/>
                <a:chExt cx="207436" cy="480402"/>
              </a:xfrm>
            </p:grpSpPr>
            <p:sp>
              <p:nvSpPr>
                <p:cNvPr id="835" name="Freeform 432">
                  <a:extLst>
                    <a:ext uri="{FF2B5EF4-FFF2-40B4-BE49-F238E27FC236}">
                      <a16:creationId xmlns:a16="http://schemas.microsoft.com/office/drawing/2014/main" id="{536AEACE-712B-C448-8221-987B60D978D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36" name="Freeform 432">
                  <a:extLst>
                    <a:ext uri="{FF2B5EF4-FFF2-40B4-BE49-F238E27FC236}">
                      <a16:creationId xmlns:a16="http://schemas.microsoft.com/office/drawing/2014/main" id="{ECF35A97-5FE5-0F49-8E01-FC71CDDE352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37" name="Oval 836">
                  <a:extLst>
                    <a:ext uri="{FF2B5EF4-FFF2-40B4-BE49-F238E27FC236}">
                      <a16:creationId xmlns:a16="http://schemas.microsoft.com/office/drawing/2014/main" id="{FDB87254-61E5-C64A-A282-04F63B56E90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17" name="Group 514">
                <a:extLst>
                  <a:ext uri="{FF2B5EF4-FFF2-40B4-BE49-F238E27FC236}">
                    <a16:creationId xmlns:a16="http://schemas.microsoft.com/office/drawing/2014/main" id="{9B8D8DCC-A4CE-D742-83E6-756CDC9AD891}"/>
                  </a:ext>
                </a:extLst>
              </p:cNvPr>
              <p:cNvGrpSpPr>
                <a:grpSpLocks/>
              </p:cNvGrpSpPr>
              <p:nvPr/>
            </p:nvGrpSpPr>
            <p:grpSpPr bwMode="auto">
              <a:xfrm rot="10800000">
                <a:off x="452176" y="4154257"/>
                <a:ext cx="207436" cy="480402"/>
                <a:chOff x="2039907" y="4515548"/>
                <a:chExt cx="207436" cy="480402"/>
              </a:xfrm>
            </p:grpSpPr>
            <p:sp>
              <p:nvSpPr>
                <p:cNvPr id="832" name="Freeform 432">
                  <a:extLst>
                    <a:ext uri="{FF2B5EF4-FFF2-40B4-BE49-F238E27FC236}">
                      <a16:creationId xmlns:a16="http://schemas.microsoft.com/office/drawing/2014/main" id="{E87369CA-F29A-6449-A66B-C8926F0CCBD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33" name="Freeform 432">
                  <a:extLst>
                    <a:ext uri="{FF2B5EF4-FFF2-40B4-BE49-F238E27FC236}">
                      <a16:creationId xmlns:a16="http://schemas.microsoft.com/office/drawing/2014/main" id="{896F3EC7-1C62-B34F-8708-4A435C418B3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34" name="Oval 833">
                  <a:extLst>
                    <a:ext uri="{FF2B5EF4-FFF2-40B4-BE49-F238E27FC236}">
                      <a16:creationId xmlns:a16="http://schemas.microsoft.com/office/drawing/2014/main" id="{D98A7962-F8EB-974C-8A65-DCAF5794D10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18" name="Group 521">
              <a:extLst>
                <a:ext uri="{FF2B5EF4-FFF2-40B4-BE49-F238E27FC236}">
                  <a16:creationId xmlns:a16="http://schemas.microsoft.com/office/drawing/2014/main" id="{1AF5644F-4D85-FC41-8C08-BCE626ED0AFF}"/>
                </a:ext>
              </a:extLst>
            </p:cNvPr>
            <p:cNvGrpSpPr>
              <a:grpSpLocks/>
            </p:cNvGrpSpPr>
            <p:nvPr/>
          </p:nvGrpSpPr>
          <p:grpSpPr bwMode="auto">
            <a:xfrm>
              <a:off x="1856861" y="5451561"/>
              <a:ext cx="241298" cy="720725"/>
              <a:chOff x="418925" y="3913188"/>
              <a:chExt cx="240687" cy="721471"/>
            </a:xfrm>
          </p:grpSpPr>
          <p:grpSp>
            <p:nvGrpSpPr>
              <p:cNvPr id="12719" name="Group 522">
                <a:extLst>
                  <a:ext uri="{FF2B5EF4-FFF2-40B4-BE49-F238E27FC236}">
                    <a16:creationId xmlns:a16="http://schemas.microsoft.com/office/drawing/2014/main" id="{C847D2BF-3AA9-174D-B0D7-1AE82F5DFBAD}"/>
                  </a:ext>
                </a:extLst>
              </p:cNvPr>
              <p:cNvGrpSpPr>
                <a:grpSpLocks/>
              </p:cNvGrpSpPr>
              <p:nvPr/>
            </p:nvGrpSpPr>
            <p:grpSpPr bwMode="auto">
              <a:xfrm>
                <a:off x="418925" y="3913188"/>
                <a:ext cx="207436" cy="480402"/>
                <a:chOff x="2039907" y="4515548"/>
                <a:chExt cx="207436" cy="480402"/>
              </a:xfrm>
            </p:grpSpPr>
            <p:sp>
              <p:nvSpPr>
                <p:cNvPr id="827" name="Freeform 432">
                  <a:extLst>
                    <a:ext uri="{FF2B5EF4-FFF2-40B4-BE49-F238E27FC236}">
                      <a16:creationId xmlns:a16="http://schemas.microsoft.com/office/drawing/2014/main" id="{8B9FD409-1F45-E64F-91AF-23C86D50662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28" name="Freeform 432">
                  <a:extLst>
                    <a:ext uri="{FF2B5EF4-FFF2-40B4-BE49-F238E27FC236}">
                      <a16:creationId xmlns:a16="http://schemas.microsoft.com/office/drawing/2014/main" id="{F60D6920-5BC7-7347-ADCB-DBDFD840C96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29" name="Oval 828">
                  <a:extLst>
                    <a:ext uri="{FF2B5EF4-FFF2-40B4-BE49-F238E27FC236}">
                      <a16:creationId xmlns:a16="http://schemas.microsoft.com/office/drawing/2014/main" id="{C17983F0-6AA0-8445-AD03-5826EFB6A0F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21" name="Group 523">
                <a:extLst>
                  <a:ext uri="{FF2B5EF4-FFF2-40B4-BE49-F238E27FC236}">
                    <a16:creationId xmlns:a16="http://schemas.microsoft.com/office/drawing/2014/main" id="{2C5B7929-8E66-7C4C-8680-BD839E657C0B}"/>
                  </a:ext>
                </a:extLst>
              </p:cNvPr>
              <p:cNvGrpSpPr>
                <a:grpSpLocks/>
              </p:cNvGrpSpPr>
              <p:nvPr/>
            </p:nvGrpSpPr>
            <p:grpSpPr bwMode="auto">
              <a:xfrm rot="10800000">
                <a:off x="452176" y="4154257"/>
                <a:ext cx="207436" cy="480402"/>
                <a:chOff x="2039907" y="4515548"/>
                <a:chExt cx="207436" cy="480402"/>
              </a:xfrm>
            </p:grpSpPr>
            <p:sp>
              <p:nvSpPr>
                <p:cNvPr id="824" name="Freeform 432">
                  <a:extLst>
                    <a:ext uri="{FF2B5EF4-FFF2-40B4-BE49-F238E27FC236}">
                      <a16:creationId xmlns:a16="http://schemas.microsoft.com/office/drawing/2014/main" id="{FE409A12-4A6A-2F48-A236-8FBF0103F29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25" name="Freeform 432">
                  <a:extLst>
                    <a:ext uri="{FF2B5EF4-FFF2-40B4-BE49-F238E27FC236}">
                      <a16:creationId xmlns:a16="http://schemas.microsoft.com/office/drawing/2014/main" id="{2EC245B7-F335-EE41-9D1B-604621B85B5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26" name="Oval 825">
                  <a:extLst>
                    <a:ext uri="{FF2B5EF4-FFF2-40B4-BE49-F238E27FC236}">
                      <a16:creationId xmlns:a16="http://schemas.microsoft.com/office/drawing/2014/main" id="{E302E059-9525-5B45-8AB1-867B5B0DB34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22" name="Group 530">
              <a:extLst>
                <a:ext uri="{FF2B5EF4-FFF2-40B4-BE49-F238E27FC236}">
                  <a16:creationId xmlns:a16="http://schemas.microsoft.com/office/drawing/2014/main" id="{316B26DD-D6AC-CF45-A8D8-6EA1255EDC75}"/>
                </a:ext>
              </a:extLst>
            </p:cNvPr>
            <p:cNvGrpSpPr>
              <a:grpSpLocks/>
            </p:cNvGrpSpPr>
            <p:nvPr/>
          </p:nvGrpSpPr>
          <p:grpSpPr bwMode="auto">
            <a:xfrm>
              <a:off x="2086952" y="5451561"/>
              <a:ext cx="239714" cy="720725"/>
              <a:chOff x="418925" y="3913188"/>
              <a:chExt cx="240687" cy="721471"/>
            </a:xfrm>
          </p:grpSpPr>
          <p:grpSp>
            <p:nvGrpSpPr>
              <p:cNvPr id="12723" name="Group 531">
                <a:extLst>
                  <a:ext uri="{FF2B5EF4-FFF2-40B4-BE49-F238E27FC236}">
                    <a16:creationId xmlns:a16="http://schemas.microsoft.com/office/drawing/2014/main" id="{8B7CAE10-E40A-E94F-9A87-3004DA68000D}"/>
                  </a:ext>
                </a:extLst>
              </p:cNvPr>
              <p:cNvGrpSpPr>
                <a:grpSpLocks/>
              </p:cNvGrpSpPr>
              <p:nvPr/>
            </p:nvGrpSpPr>
            <p:grpSpPr bwMode="auto">
              <a:xfrm>
                <a:off x="418925" y="3913188"/>
                <a:ext cx="207436" cy="480402"/>
                <a:chOff x="2039907" y="4515548"/>
                <a:chExt cx="207436" cy="480402"/>
              </a:xfrm>
            </p:grpSpPr>
            <p:sp>
              <p:nvSpPr>
                <p:cNvPr id="819" name="Freeform 432">
                  <a:extLst>
                    <a:ext uri="{FF2B5EF4-FFF2-40B4-BE49-F238E27FC236}">
                      <a16:creationId xmlns:a16="http://schemas.microsoft.com/office/drawing/2014/main" id="{DE58276B-E428-8242-BACE-210BAAAF4B6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20" name="Freeform 432">
                  <a:extLst>
                    <a:ext uri="{FF2B5EF4-FFF2-40B4-BE49-F238E27FC236}">
                      <a16:creationId xmlns:a16="http://schemas.microsoft.com/office/drawing/2014/main" id="{67736B98-CD63-8D4C-A706-6A81D7AEB19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21" name="Oval 820">
                  <a:extLst>
                    <a:ext uri="{FF2B5EF4-FFF2-40B4-BE49-F238E27FC236}">
                      <a16:creationId xmlns:a16="http://schemas.microsoft.com/office/drawing/2014/main" id="{1BB6059B-D31D-DE47-80F3-6081C5197F4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24" name="Group 532">
                <a:extLst>
                  <a:ext uri="{FF2B5EF4-FFF2-40B4-BE49-F238E27FC236}">
                    <a16:creationId xmlns:a16="http://schemas.microsoft.com/office/drawing/2014/main" id="{342A8B88-6E63-9A4E-99F0-98C202C69FCF}"/>
                  </a:ext>
                </a:extLst>
              </p:cNvPr>
              <p:cNvGrpSpPr>
                <a:grpSpLocks/>
              </p:cNvGrpSpPr>
              <p:nvPr/>
            </p:nvGrpSpPr>
            <p:grpSpPr bwMode="auto">
              <a:xfrm rot="10800000">
                <a:off x="452176" y="4154257"/>
                <a:ext cx="207436" cy="480402"/>
                <a:chOff x="2039907" y="4515548"/>
                <a:chExt cx="207436" cy="480402"/>
              </a:xfrm>
            </p:grpSpPr>
            <p:sp>
              <p:nvSpPr>
                <p:cNvPr id="816" name="Freeform 432">
                  <a:extLst>
                    <a:ext uri="{FF2B5EF4-FFF2-40B4-BE49-F238E27FC236}">
                      <a16:creationId xmlns:a16="http://schemas.microsoft.com/office/drawing/2014/main" id="{E14B6175-08B4-CE4D-9729-ED519CB0088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17" name="Freeform 432">
                  <a:extLst>
                    <a:ext uri="{FF2B5EF4-FFF2-40B4-BE49-F238E27FC236}">
                      <a16:creationId xmlns:a16="http://schemas.microsoft.com/office/drawing/2014/main" id="{0A8DAF98-8233-DB45-B7CD-41A6361FA2B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18" name="Oval 817">
                  <a:extLst>
                    <a:ext uri="{FF2B5EF4-FFF2-40B4-BE49-F238E27FC236}">
                      <a16:creationId xmlns:a16="http://schemas.microsoft.com/office/drawing/2014/main" id="{1E0763A8-6573-924D-89D6-1C667A2A262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25" name="Group 539">
              <a:extLst>
                <a:ext uri="{FF2B5EF4-FFF2-40B4-BE49-F238E27FC236}">
                  <a16:creationId xmlns:a16="http://schemas.microsoft.com/office/drawing/2014/main" id="{F5063C09-D826-4145-A450-DB6009AC400C}"/>
                </a:ext>
              </a:extLst>
            </p:cNvPr>
            <p:cNvGrpSpPr>
              <a:grpSpLocks/>
            </p:cNvGrpSpPr>
            <p:nvPr/>
          </p:nvGrpSpPr>
          <p:grpSpPr bwMode="auto">
            <a:xfrm>
              <a:off x="2315443" y="5451561"/>
              <a:ext cx="241298" cy="720725"/>
              <a:chOff x="418925" y="3913188"/>
              <a:chExt cx="240687" cy="721471"/>
            </a:xfrm>
          </p:grpSpPr>
          <p:grpSp>
            <p:nvGrpSpPr>
              <p:cNvPr id="12726" name="Group 540">
                <a:extLst>
                  <a:ext uri="{FF2B5EF4-FFF2-40B4-BE49-F238E27FC236}">
                    <a16:creationId xmlns:a16="http://schemas.microsoft.com/office/drawing/2014/main" id="{C612511D-7248-0245-9958-2BADA19DC36F}"/>
                  </a:ext>
                </a:extLst>
              </p:cNvPr>
              <p:cNvGrpSpPr>
                <a:grpSpLocks/>
              </p:cNvGrpSpPr>
              <p:nvPr/>
            </p:nvGrpSpPr>
            <p:grpSpPr bwMode="auto">
              <a:xfrm>
                <a:off x="418925" y="3913188"/>
                <a:ext cx="207436" cy="480402"/>
                <a:chOff x="2039907" y="4515548"/>
                <a:chExt cx="207436" cy="480402"/>
              </a:xfrm>
            </p:grpSpPr>
            <p:sp>
              <p:nvSpPr>
                <p:cNvPr id="811" name="Freeform 432">
                  <a:extLst>
                    <a:ext uri="{FF2B5EF4-FFF2-40B4-BE49-F238E27FC236}">
                      <a16:creationId xmlns:a16="http://schemas.microsoft.com/office/drawing/2014/main" id="{D6400AAC-0F79-E346-B470-C7DBD52209C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12" name="Freeform 432">
                  <a:extLst>
                    <a:ext uri="{FF2B5EF4-FFF2-40B4-BE49-F238E27FC236}">
                      <a16:creationId xmlns:a16="http://schemas.microsoft.com/office/drawing/2014/main" id="{6B14E515-731C-714F-8CBF-A58AE5046AE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13" name="Oval 812">
                  <a:extLst>
                    <a:ext uri="{FF2B5EF4-FFF2-40B4-BE49-F238E27FC236}">
                      <a16:creationId xmlns:a16="http://schemas.microsoft.com/office/drawing/2014/main" id="{D0DDDF88-CFC7-1447-A533-55FE582810D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27" name="Group 541">
                <a:extLst>
                  <a:ext uri="{FF2B5EF4-FFF2-40B4-BE49-F238E27FC236}">
                    <a16:creationId xmlns:a16="http://schemas.microsoft.com/office/drawing/2014/main" id="{0498EADF-EB20-4A4C-AD58-06BEAB861B57}"/>
                  </a:ext>
                </a:extLst>
              </p:cNvPr>
              <p:cNvGrpSpPr>
                <a:grpSpLocks/>
              </p:cNvGrpSpPr>
              <p:nvPr/>
            </p:nvGrpSpPr>
            <p:grpSpPr bwMode="auto">
              <a:xfrm rot="10800000">
                <a:off x="452176" y="4154257"/>
                <a:ext cx="207436" cy="480402"/>
                <a:chOff x="2039907" y="4515548"/>
                <a:chExt cx="207436" cy="480402"/>
              </a:xfrm>
            </p:grpSpPr>
            <p:sp>
              <p:nvSpPr>
                <p:cNvPr id="808" name="Freeform 432">
                  <a:extLst>
                    <a:ext uri="{FF2B5EF4-FFF2-40B4-BE49-F238E27FC236}">
                      <a16:creationId xmlns:a16="http://schemas.microsoft.com/office/drawing/2014/main" id="{D45ACAC1-387B-3245-9BC9-7B03D3732A9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09" name="Freeform 432">
                  <a:extLst>
                    <a:ext uri="{FF2B5EF4-FFF2-40B4-BE49-F238E27FC236}">
                      <a16:creationId xmlns:a16="http://schemas.microsoft.com/office/drawing/2014/main" id="{3789DB01-5591-FE48-BF0F-D5E098F9096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10" name="Oval 809">
                  <a:extLst>
                    <a:ext uri="{FF2B5EF4-FFF2-40B4-BE49-F238E27FC236}">
                      <a16:creationId xmlns:a16="http://schemas.microsoft.com/office/drawing/2014/main" id="{BF4E0D97-536F-FA4A-B465-AC8A1EEBF7B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28" name="Group 548">
              <a:extLst>
                <a:ext uri="{FF2B5EF4-FFF2-40B4-BE49-F238E27FC236}">
                  <a16:creationId xmlns:a16="http://schemas.microsoft.com/office/drawing/2014/main" id="{FB6F1F4E-4ABF-C949-95A8-0E1663BC11AC}"/>
                </a:ext>
              </a:extLst>
            </p:cNvPr>
            <p:cNvGrpSpPr>
              <a:grpSpLocks/>
            </p:cNvGrpSpPr>
            <p:nvPr/>
          </p:nvGrpSpPr>
          <p:grpSpPr bwMode="auto">
            <a:xfrm>
              <a:off x="2545528" y="5451561"/>
              <a:ext cx="241298" cy="720725"/>
              <a:chOff x="418925" y="3913188"/>
              <a:chExt cx="240687" cy="721471"/>
            </a:xfrm>
          </p:grpSpPr>
          <p:grpSp>
            <p:nvGrpSpPr>
              <p:cNvPr id="12729" name="Group 549">
                <a:extLst>
                  <a:ext uri="{FF2B5EF4-FFF2-40B4-BE49-F238E27FC236}">
                    <a16:creationId xmlns:a16="http://schemas.microsoft.com/office/drawing/2014/main" id="{40BE1F52-60C0-094C-A4CA-4E302FDBA807}"/>
                  </a:ext>
                </a:extLst>
              </p:cNvPr>
              <p:cNvGrpSpPr>
                <a:grpSpLocks/>
              </p:cNvGrpSpPr>
              <p:nvPr/>
            </p:nvGrpSpPr>
            <p:grpSpPr bwMode="auto">
              <a:xfrm>
                <a:off x="418925" y="3913188"/>
                <a:ext cx="207436" cy="480402"/>
                <a:chOff x="2039907" y="4515548"/>
                <a:chExt cx="207436" cy="480402"/>
              </a:xfrm>
            </p:grpSpPr>
            <p:sp>
              <p:nvSpPr>
                <p:cNvPr id="803" name="Freeform 432">
                  <a:extLst>
                    <a:ext uri="{FF2B5EF4-FFF2-40B4-BE49-F238E27FC236}">
                      <a16:creationId xmlns:a16="http://schemas.microsoft.com/office/drawing/2014/main" id="{6593332C-6B42-4F44-9439-153F206A032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04" name="Freeform 432">
                  <a:extLst>
                    <a:ext uri="{FF2B5EF4-FFF2-40B4-BE49-F238E27FC236}">
                      <a16:creationId xmlns:a16="http://schemas.microsoft.com/office/drawing/2014/main" id="{C06506F1-C9F8-BB47-B06F-5638A8CD61B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05" name="Oval 804">
                  <a:extLst>
                    <a:ext uri="{FF2B5EF4-FFF2-40B4-BE49-F238E27FC236}">
                      <a16:creationId xmlns:a16="http://schemas.microsoft.com/office/drawing/2014/main" id="{353A2CBD-0FB8-E042-9988-8F7DC43BD67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30" name="Group 550">
                <a:extLst>
                  <a:ext uri="{FF2B5EF4-FFF2-40B4-BE49-F238E27FC236}">
                    <a16:creationId xmlns:a16="http://schemas.microsoft.com/office/drawing/2014/main" id="{7F059C86-A35A-0E44-BCA1-CDBA564307A8}"/>
                  </a:ext>
                </a:extLst>
              </p:cNvPr>
              <p:cNvGrpSpPr>
                <a:grpSpLocks/>
              </p:cNvGrpSpPr>
              <p:nvPr/>
            </p:nvGrpSpPr>
            <p:grpSpPr bwMode="auto">
              <a:xfrm rot="10800000">
                <a:off x="452176" y="4154257"/>
                <a:ext cx="207436" cy="480402"/>
                <a:chOff x="2039907" y="4515548"/>
                <a:chExt cx="207436" cy="480402"/>
              </a:xfrm>
            </p:grpSpPr>
            <p:sp>
              <p:nvSpPr>
                <p:cNvPr id="800" name="Freeform 432">
                  <a:extLst>
                    <a:ext uri="{FF2B5EF4-FFF2-40B4-BE49-F238E27FC236}">
                      <a16:creationId xmlns:a16="http://schemas.microsoft.com/office/drawing/2014/main" id="{5914CE5E-E897-F74D-A0BA-0F469B40E47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01" name="Freeform 432">
                  <a:extLst>
                    <a:ext uri="{FF2B5EF4-FFF2-40B4-BE49-F238E27FC236}">
                      <a16:creationId xmlns:a16="http://schemas.microsoft.com/office/drawing/2014/main" id="{BBCE5720-DE33-524B-B66C-00486D04D0F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802" name="Oval 801">
                  <a:extLst>
                    <a:ext uri="{FF2B5EF4-FFF2-40B4-BE49-F238E27FC236}">
                      <a16:creationId xmlns:a16="http://schemas.microsoft.com/office/drawing/2014/main" id="{78B5D7F9-2E43-8F4F-AA15-2FD178E64C2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31" name="Group 557">
              <a:extLst>
                <a:ext uri="{FF2B5EF4-FFF2-40B4-BE49-F238E27FC236}">
                  <a16:creationId xmlns:a16="http://schemas.microsoft.com/office/drawing/2014/main" id="{777EC6E5-9F83-1E40-BB9C-21CDFC5B3D3F}"/>
                </a:ext>
              </a:extLst>
            </p:cNvPr>
            <p:cNvGrpSpPr>
              <a:grpSpLocks/>
            </p:cNvGrpSpPr>
            <p:nvPr/>
          </p:nvGrpSpPr>
          <p:grpSpPr bwMode="auto">
            <a:xfrm>
              <a:off x="2775613" y="5451561"/>
              <a:ext cx="241298" cy="720725"/>
              <a:chOff x="418925" y="3913188"/>
              <a:chExt cx="240687" cy="721471"/>
            </a:xfrm>
          </p:grpSpPr>
          <p:grpSp>
            <p:nvGrpSpPr>
              <p:cNvPr id="12732" name="Group 558">
                <a:extLst>
                  <a:ext uri="{FF2B5EF4-FFF2-40B4-BE49-F238E27FC236}">
                    <a16:creationId xmlns:a16="http://schemas.microsoft.com/office/drawing/2014/main" id="{E7049CC8-EB68-7E4B-8361-51A2F472B328}"/>
                  </a:ext>
                </a:extLst>
              </p:cNvPr>
              <p:cNvGrpSpPr>
                <a:grpSpLocks/>
              </p:cNvGrpSpPr>
              <p:nvPr/>
            </p:nvGrpSpPr>
            <p:grpSpPr bwMode="auto">
              <a:xfrm>
                <a:off x="418925" y="3913188"/>
                <a:ext cx="207436" cy="480402"/>
                <a:chOff x="2039907" y="4515548"/>
                <a:chExt cx="207436" cy="480402"/>
              </a:xfrm>
            </p:grpSpPr>
            <p:sp>
              <p:nvSpPr>
                <p:cNvPr id="795" name="Freeform 432">
                  <a:extLst>
                    <a:ext uri="{FF2B5EF4-FFF2-40B4-BE49-F238E27FC236}">
                      <a16:creationId xmlns:a16="http://schemas.microsoft.com/office/drawing/2014/main" id="{746EC73A-27AB-BC43-A059-D8718A6F720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96" name="Freeform 432">
                  <a:extLst>
                    <a:ext uri="{FF2B5EF4-FFF2-40B4-BE49-F238E27FC236}">
                      <a16:creationId xmlns:a16="http://schemas.microsoft.com/office/drawing/2014/main" id="{686D4199-D4EE-EA48-BAC5-933693BB170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97" name="Oval 796">
                  <a:extLst>
                    <a:ext uri="{FF2B5EF4-FFF2-40B4-BE49-F238E27FC236}">
                      <a16:creationId xmlns:a16="http://schemas.microsoft.com/office/drawing/2014/main" id="{692E701E-0B39-1C4F-95D7-FCD27B3BCF7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2733" name="Group 559">
                <a:extLst>
                  <a:ext uri="{FF2B5EF4-FFF2-40B4-BE49-F238E27FC236}">
                    <a16:creationId xmlns:a16="http://schemas.microsoft.com/office/drawing/2014/main" id="{3BB12190-3D30-E748-AF72-6FFD4B96548A}"/>
                  </a:ext>
                </a:extLst>
              </p:cNvPr>
              <p:cNvGrpSpPr>
                <a:grpSpLocks/>
              </p:cNvGrpSpPr>
              <p:nvPr/>
            </p:nvGrpSpPr>
            <p:grpSpPr bwMode="auto">
              <a:xfrm rot="10800000">
                <a:off x="452176" y="4154257"/>
                <a:ext cx="207436" cy="480402"/>
                <a:chOff x="2039907" y="4515548"/>
                <a:chExt cx="207436" cy="480402"/>
              </a:xfrm>
            </p:grpSpPr>
            <p:sp>
              <p:nvSpPr>
                <p:cNvPr id="792" name="Freeform 432">
                  <a:extLst>
                    <a:ext uri="{FF2B5EF4-FFF2-40B4-BE49-F238E27FC236}">
                      <a16:creationId xmlns:a16="http://schemas.microsoft.com/office/drawing/2014/main" id="{FF3996F9-EE9A-0A4B-A5E4-3DB229509AA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93" name="Freeform 432">
                  <a:extLst>
                    <a:ext uri="{FF2B5EF4-FFF2-40B4-BE49-F238E27FC236}">
                      <a16:creationId xmlns:a16="http://schemas.microsoft.com/office/drawing/2014/main" id="{6070FDBA-DFBC-DA48-9406-8BC0B1E9E4C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94" name="Oval 793">
                  <a:extLst>
                    <a:ext uri="{FF2B5EF4-FFF2-40B4-BE49-F238E27FC236}">
                      <a16:creationId xmlns:a16="http://schemas.microsoft.com/office/drawing/2014/main" id="{97B149E3-A71C-1C43-BADD-F96F14FA0A0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2734" name="Group 566">
              <a:extLst>
                <a:ext uri="{FF2B5EF4-FFF2-40B4-BE49-F238E27FC236}">
                  <a16:creationId xmlns:a16="http://schemas.microsoft.com/office/drawing/2014/main" id="{DD21C3CF-A6F8-1441-BD3C-C8382EDC4F1C}"/>
                </a:ext>
              </a:extLst>
            </p:cNvPr>
            <p:cNvGrpSpPr>
              <a:grpSpLocks/>
            </p:cNvGrpSpPr>
            <p:nvPr/>
          </p:nvGrpSpPr>
          <p:grpSpPr bwMode="auto">
            <a:xfrm>
              <a:off x="3005698" y="5451561"/>
              <a:ext cx="241298" cy="720725"/>
              <a:chOff x="418925" y="3913188"/>
              <a:chExt cx="240687" cy="721471"/>
            </a:xfrm>
          </p:grpSpPr>
          <p:grpSp>
            <p:nvGrpSpPr>
              <p:cNvPr id="12735" name="Group 567">
                <a:extLst>
                  <a:ext uri="{FF2B5EF4-FFF2-40B4-BE49-F238E27FC236}">
                    <a16:creationId xmlns:a16="http://schemas.microsoft.com/office/drawing/2014/main" id="{B7FC3B2B-1480-1D4A-9363-E852392E5CFC}"/>
                  </a:ext>
                </a:extLst>
              </p:cNvPr>
              <p:cNvGrpSpPr>
                <a:grpSpLocks/>
              </p:cNvGrpSpPr>
              <p:nvPr/>
            </p:nvGrpSpPr>
            <p:grpSpPr bwMode="auto">
              <a:xfrm>
                <a:off x="418925" y="3913188"/>
                <a:ext cx="207436" cy="480402"/>
                <a:chOff x="2039907" y="4515548"/>
                <a:chExt cx="207436" cy="480402"/>
              </a:xfrm>
            </p:grpSpPr>
            <p:sp>
              <p:nvSpPr>
                <p:cNvPr id="787" name="Freeform 432">
                  <a:extLst>
                    <a:ext uri="{FF2B5EF4-FFF2-40B4-BE49-F238E27FC236}">
                      <a16:creationId xmlns:a16="http://schemas.microsoft.com/office/drawing/2014/main" id="{96897A08-847E-604D-88AC-B4A7FCF3AA7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88" name="Freeform 432">
                  <a:extLst>
                    <a:ext uri="{FF2B5EF4-FFF2-40B4-BE49-F238E27FC236}">
                      <a16:creationId xmlns:a16="http://schemas.microsoft.com/office/drawing/2014/main" id="{3077194F-4A45-824F-9B9F-341FFAC1D35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89" name="Oval 788">
                  <a:extLst>
                    <a:ext uri="{FF2B5EF4-FFF2-40B4-BE49-F238E27FC236}">
                      <a16:creationId xmlns:a16="http://schemas.microsoft.com/office/drawing/2014/main" id="{114254AF-AC6F-B743-BDCB-347B1E52E4D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28" name="Group 568">
                <a:extLst>
                  <a:ext uri="{FF2B5EF4-FFF2-40B4-BE49-F238E27FC236}">
                    <a16:creationId xmlns:a16="http://schemas.microsoft.com/office/drawing/2014/main" id="{A07DEDE4-5AAA-834E-B274-9D6EDBCF186B}"/>
                  </a:ext>
                </a:extLst>
              </p:cNvPr>
              <p:cNvGrpSpPr>
                <a:grpSpLocks/>
              </p:cNvGrpSpPr>
              <p:nvPr/>
            </p:nvGrpSpPr>
            <p:grpSpPr bwMode="auto">
              <a:xfrm rot="10800000">
                <a:off x="452176" y="4154257"/>
                <a:ext cx="207436" cy="480402"/>
                <a:chOff x="2039907" y="4515548"/>
                <a:chExt cx="207436" cy="480402"/>
              </a:xfrm>
            </p:grpSpPr>
            <p:sp>
              <p:nvSpPr>
                <p:cNvPr id="784" name="Freeform 432">
                  <a:extLst>
                    <a:ext uri="{FF2B5EF4-FFF2-40B4-BE49-F238E27FC236}">
                      <a16:creationId xmlns:a16="http://schemas.microsoft.com/office/drawing/2014/main" id="{8F97096E-AEF6-B740-809F-336060A939D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85" name="Freeform 432">
                  <a:extLst>
                    <a:ext uri="{FF2B5EF4-FFF2-40B4-BE49-F238E27FC236}">
                      <a16:creationId xmlns:a16="http://schemas.microsoft.com/office/drawing/2014/main" id="{DCE37DDC-27B9-E847-A59D-ADB034BAA3C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86" name="Oval 785">
                  <a:extLst>
                    <a:ext uri="{FF2B5EF4-FFF2-40B4-BE49-F238E27FC236}">
                      <a16:creationId xmlns:a16="http://schemas.microsoft.com/office/drawing/2014/main" id="{47A84F6F-1BC5-CC4E-92F3-C737AF93E5E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35" name="Group 575">
              <a:extLst>
                <a:ext uri="{FF2B5EF4-FFF2-40B4-BE49-F238E27FC236}">
                  <a16:creationId xmlns:a16="http://schemas.microsoft.com/office/drawing/2014/main" id="{5F9A1C40-C7A4-874A-8282-0D33D71D8B83}"/>
                </a:ext>
              </a:extLst>
            </p:cNvPr>
            <p:cNvGrpSpPr>
              <a:grpSpLocks/>
            </p:cNvGrpSpPr>
            <p:nvPr/>
          </p:nvGrpSpPr>
          <p:grpSpPr bwMode="auto">
            <a:xfrm>
              <a:off x="3235788" y="5451561"/>
              <a:ext cx="239714" cy="720725"/>
              <a:chOff x="418925" y="3913188"/>
              <a:chExt cx="240687" cy="721471"/>
            </a:xfrm>
          </p:grpSpPr>
          <p:grpSp>
            <p:nvGrpSpPr>
              <p:cNvPr id="936" name="Group 576">
                <a:extLst>
                  <a:ext uri="{FF2B5EF4-FFF2-40B4-BE49-F238E27FC236}">
                    <a16:creationId xmlns:a16="http://schemas.microsoft.com/office/drawing/2014/main" id="{C684A076-C398-2B46-B085-9FAFEA96F78D}"/>
                  </a:ext>
                </a:extLst>
              </p:cNvPr>
              <p:cNvGrpSpPr>
                <a:grpSpLocks/>
              </p:cNvGrpSpPr>
              <p:nvPr/>
            </p:nvGrpSpPr>
            <p:grpSpPr bwMode="auto">
              <a:xfrm>
                <a:off x="418925" y="3913188"/>
                <a:ext cx="207436" cy="480402"/>
                <a:chOff x="2039907" y="4515548"/>
                <a:chExt cx="207436" cy="480402"/>
              </a:xfrm>
            </p:grpSpPr>
            <p:sp>
              <p:nvSpPr>
                <p:cNvPr id="779" name="Freeform 432">
                  <a:extLst>
                    <a:ext uri="{FF2B5EF4-FFF2-40B4-BE49-F238E27FC236}">
                      <a16:creationId xmlns:a16="http://schemas.microsoft.com/office/drawing/2014/main" id="{B90C55BE-5AA2-D747-83A3-3DB649AD058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80" name="Freeform 432">
                  <a:extLst>
                    <a:ext uri="{FF2B5EF4-FFF2-40B4-BE49-F238E27FC236}">
                      <a16:creationId xmlns:a16="http://schemas.microsoft.com/office/drawing/2014/main" id="{007D575A-7E11-F346-A2E9-AA4A57CA41D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81" name="Oval 780">
                  <a:extLst>
                    <a:ext uri="{FF2B5EF4-FFF2-40B4-BE49-F238E27FC236}">
                      <a16:creationId xmlns:a16="http://schemas.microsoft.com/office/drawing/2014/main" id="{62185E8F-0BA5-4542-B83B-A30D805638D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43" name="Group 577">
                <a:extLst>
                  <a:ext uri="{FF2B5EF4-FFF2-40B4-BE49-F238E27FC236}">
                    <a16:creationId xmlns:a16="http://schemas.microsoft.com/office/drawing/2014/main" id="{625A1EB2-69F4-A347-9D3A-F38A891A05D5}"/>
                  </a:ext>
                </a:extLst>
              </p:cNvPr>
              <p:cNvGrpSpPr>
                <a:grpSpLocks/>
              </p:cNvGrpSpPr>
              <p:nvPr/>
            </p:nvGrpSpPr>
            <p:grpSpPr bwMode="auto">
              <a:xfrm rot="10800000">
                <a:off x="452176" y="4154257"/>
                <a:ext cx="207436" cy="480402"/>
                <a:chOff x="2039907" y="4515548"/>
                <a:chExt cx="207436" cy="480402"/>
              </a:xfrm>
            </p:grpSpPr>
            <p:sp>
              <p:nvSpPr>
                <p:cNvPr id="776" name="Freeform 432">
                  <a:extLst>
                    <a:ext uri="{FF2B5EF4-FFF2-40B4-BE49-F238E27FC236}">
                      <a16:creationId xmlns:a16="http://schemas.microsoft.com/office/drawing/2014/main" id="{9B7CFB09-197A-E744-9625-495F1540ABA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77" name="Freeform 432">
                  <a:extLst>
                    <a:ext uri="{FF2B5EF4-FFF2-40B4-BE49-F238E27FC236}">
                      <a16:creationId xmlns:a16="http://schemas.microsoft.com/office/drawing/2014/main" id="{229D18B9-49CB-6345-99FC-5DBA867EC9D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78" name="Oval 777">
                  <a:extLst>
                    <a:ext uri="{FF2B5EF4-FFF2-40B4-BE49-F238E27FC236}">
                      <a16:creationId xmlns:a16="http://schemas.microsoft.com/office/drawing/2014/main" id="{C5CC009B-4DDC-2F41-986D-5A263062A17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44" name="Group 584">
              <a:extLst>
                <a:ext uri="{FF2B5EF4-FFF2-40B4-BE49-F238E27FC236}">
                  <a16:creationId xmlns:a16="http://schemas.microsoft.com/office/drawing/2014/main" id="{6D248E8E-F179-D944-B9D4-9E8AC332BC8E}"/>
                </a:ext>
              </a:extLst>
            </p:cNvPr>
            <p:cNvGrpSpPr>
              <a:grpSpLocks/>
            </p:cNvGrpSpPr>
            <p:nvPr/>
          </p:nvGrpSpPr>
          <p:grpSpPr bwMode="auto">
            <a:xfrm>
              <a:off x="3464281" y="5451561"/>
              <a:ext cx="241298" cy="720725"/>
              <a:chOff x="418925" y="3913188"/>
              <a:chExt cx="240687" cy="721471"/>
            </a:xfrm>
          </p:grpSpPr>
          <p:grpSp>
            <p:nvGrpSpPr>
              <p:cNvPr id="951" name="Group 585">
                <a:extLst>
                  <a:ext uri="{FF2B5EF4-FFF2-40B4-BE49-F238E27FC236}">
                    <a16:creationId xmlns:a16="http://schemas.microsoft.com/office/drawing/2014/main" id="{B72B0530-B28F-C34B-9346-6F3479110013}"/>
                  </a:ext>
                </a:extLst>
              </p:cNvPr>
              <p:cNvGrpSpPr>
                <a:grpSpLocks/>
              </p:cNvGrpSpPr>
              <p:nvPr/>
            </p:nvGrpSpPr>
            <p:grpSpPr bwMode="auto">
              <a:xfrm>
                <a:off x="418925" y="3913188"/>
                <a:ext cx="207436" cy="480402"/>
                <a:chOff x="2039907" y="4515548"/>
                <a:chExt cx="207436" cy="480402"/>
              </a:xfrm>
            </p:grpSpPr>
            <p:sp>
              <p:nvSpPr>
                <p:cNvPr id="771" name="Freeform 432">
                  <a:extLst>
                    <a:ext uri="{FF2B5EF4-FFF2-40B4-BE49-F238E27FC236}">
                      <a16:creationId xmlns:a16="http://schemas.microsoft.com/office/drawing/2014/main" id="{F166B9E5-57BF-9B4A-8E4E-0DC08CD4940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72" name="Freeform 432">
                  <a:extLst>
                    <a:ext uri="{FF2B5EF4-FFF2-40B4-BE49-F238E27FC236}">
                      <a16:creationId xmlns:a16="http://schemas.microsoft.com/office/drawing/2014/main" id="{63861697-67A2-3C41-A8FD-9920BFD4689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73" name="Oval 772">
                  <a:extLst>
                    <a:ext uri="{FF2B5EF4-FFF2-40B4-BE49-F238E27FC236}">
                      <a16:creationId xmlns:a16="http://schemas.microsoft.com/office/drawing/2014/main" id="{D782F903-20D1-9B4B-8F20-AA25574BAE2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52" name="Group 586">
                <a:extLst>
                  <a:ext uri="{FF2B5EF4-FFF2-40B4-BE49-F238E27FC236}">
                    <a16:creationId xmlns:a16="http://schemas.microsoft.com/office/drawing/2014/main" id="{21F4C375-2F62-B44B-A62F-921366E3C17A}"/>
                  </a:ext>
                </a:extLst>
              </p:cNvPr>
              <p:cNvGrpSpPr>
                <a:grpSpLocks/>
              </p:cNvGrpSpPr>
              <p:nvPr/>
            </p:nvGrpSpPr>
            <p:grpSpPr bwMode="auto">
              <a:xfrm rot="10800000">
                <a:off x="452176" y="4154257"/>
                <a:ext cx="207436" cy="480402"/>
                <a:chOff x="2039907" y="4515548"/>
                <a:chExt cx="207436" cy="480402"/>
              </a:xfrm>
            </p:grpSpPr>
            <p:sp>
              <p:nvSpPr>
                <p:cNvPr id="768" name="Freeform 432">
                  <a:extLst>
                    <a:ext uri="{FF2B5EF4-FFF2-40B4-BE49-F238E27FC236}">
                      <a16:creationId xmlns:a16="http://schemas.microsoft.com/office/drawing/2014/main" id="{049F7161-AF21-F04F-81A8-74E6548B607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69" name="Freeform 432">
                  <a:extLst>
                    <a:ext uri="{FF2B5EF4-FFF2-40B4-BE49-F238E27FC236}">
                      <a16:creationId xmlns:a16="http://schemas.microsoft.com/office/drawing/2014/main" id="{E5285E39-DA7F-CA40-9757-909AE3A97A5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70" name="Oval 769">
                  <a:extLst>
                    <a:ext uri="{FF2B5EF4-FFF2-40B4-BE49-F238E27FC236}">
                      <a16:creationId xmlns:a16="http://schemas.microsoft.com/office/drawing/2014/main" id="{CEF886A9-84B4-EB4B-9DCC-E7C72F15D57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59" name="Group 593">
              <a:extLst>
                <a:ext uri="{FF2B5EF4-FFF2-40B4-BE49-F238E27FC236}">
                  <a16:creationId xmlns:a16="http://schemas.microsoft.com/office/drawing/2014/main" id="{EEEE2188-AABE-A24F-BF21-E50705FCD51A}"/>
                </a:ext>
              </a:extLst>
            </p:cNvPr>
            <p:cNvGrpSpPr>
              <a:grpSpLocks/>
            </p:cNvGrpSpPr>
            <p:nvPr/>
          </p:nvGrpSpPr>
          <p:grpSpPr bwMode="auto">
            <a:xfrm>
              <a:off x="3694372" y="5451561"/>
              <a:ext cx="239714" cy="720725"/>
              <a:chOff x="418925" y="3913188"/>
              <a:chExt cx="240687" cy="721471"/>
            </a:xfrm>
          </p:grpSpPr>
          <p:grpSp>
            <p:nvGrpSpPr>
              <p:cNvPr id="15360" name="Group 594">
                <a:extLst>
                  <a:ext uri="{FF2B5EF4-FFF2-40B4-BE49-F238E27FC236}">
                    <a16:creationId xmlns:a16="http://schemas.microsoft.com/office/drawing/2014/main" id="{E5DD2C36-7055-1C46-996A-82EB30063C83}"/>
                  </a:ext>
                </a:extLst>
              </p:cNvPr>
              <p:cNvGrpSpPr>
                <a:grpSpLocks/>
              </p:cNvGrpSpPr>
              <p:nvPr/>
            </p:nvGrpSpPr>
            <p:grpSpPr bwMode="auto">
              <a:xfrm>
                <a:off x="418925" y="3913188"/>
                <a:ext cx="207436" cy="480402"/>
                <a:chOff x="2039907" y="4515548"/>
                <a:chExt cx="207436" cy="480402"/>
              </a:xfrm>
            </p:grpSpPr>
            <p:sp>
              <p:nvSpPr>
                <p:cNvPr id="757" name="Freeform 432">
                  <a:extLst>
                    <a:ext uri="{FF2B5EF4-FFF2-40B4-BE49-F238E27FC236}">
                      <a16:creationId xmlns:a16="http://schemas.microsoft.com/office/drawing/2014/main" id="{ED77926F-FCD3-714D-81F8-B17642D07ED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58" name="Freeform 432">
                  <a:extLst>
                    <a:ext uri="{FF2B5EF4-FFF2-40B4-BE49-F238E27FC236}">
                      <a16:creationId xmlns:a16="http://schemas.microsoft.com/office/drawing/2014/main" id="{AE1F7591-2245-F944-BB0F-6A5A05021DA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65" name="Oval 764">
                  <a:extLst>
                    <a:ext uri="{FF2B5EF4-FFF2-40B4-BE49-F238E27FC236}">
                      <a16:creationId xmlns:a16="http://schemas.microsoft.com/office/drawing/2014/main" id="{2C2894D7-4DBE-C548-BA7B-8206185F2A6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61" name="Group 595">
                <a:extLst>
                  <a:ext uri="{FF2B5EF4-FFF2-40B4-BE49-F238E27FC236}">
                    <a16:creationId xmlns:a16="http://schemas.microsoft.com/office/drawing/2014/main" id="{CD2E8D87-DA4F-A148-9E05-1E9AEC5E3264}"/>
                  </a:ext>
                </a:extLst>
              </p:cNvPr>
              <p:cNvGrpSpPr>
                <a:grpSpLocks/>
              </p:cNvGrpSpPr>
              <p:nvPr/>
            </p:nvGrpSpPr>
            <p:grpSpPr bwMode="auto">
              <a:xfrm rot="10800000">
                <a:off x="452176" y="4154257"/>
                <a:ext cx="207436" cy="480402"/>
                <a:chOff x="2039907" y="4515548"/>
                <a:chExt cx="207436" cy="480402"/>
              </a:xfrm>
            </p:grpSpPr>
            <p:sp>
              <p:nvSpPr>
                <p:cNvPr id="748" name="Freeform 432">
                  <a:extLst>
                    <a:ext uri="{FF2B5EF4-FFF2-40B4-BE49-F238E27FC236}">
                      <a16:creationId xmlns:a16="http://schemas.microsoft.com/office/drawing/2014/main" id="{FD215D5D-B0B1-124E-840E-5C851115615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49" name="Freeform 432">
                  <a:extLst>
                    <a:ext uri="{FF2B5EF4-FFF2-40B4-BE49-F238E27FC236}">
                      <a16:creationId xmlns:a16="http://schemas.microsoft.com/office/drawing/2014/main" id="{00F403F2-1AC7-904B-9046-4001014DA23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56" name="Oval 755">
                  <a:extLst>
                    <a:ext uri="{FF2B5EF4-FFF2-40B4-BE49-F238E27FC236}">
                      <a16:creationId xmlns:a16="http://schemas.microsoft.com/office/drawing/2014/main" id="{C1D9A632-93CC-B043-985D-4ACE78C73FB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2" name="Group 602">
              <a:extLst>
                <a:ext uri="{FF2B5EF4-FFF2-40B4-BE49-F238E27FC236}">
                  <a16:creationId xmlns:a16="http://schemas.microsoft.com/office/drawing/2014/main" id="{02C1BB09-475A-D949-94BF-E7680573B6D7}"/>
                </a:ext>
              </a:extLst>
            </p:cNvPr>
            <p:cNvGrpSpPr>
              <a:grpSpLocks/>
            </p:cNvGrpSpPr>
            <p:nvPr/>
          </p:nvGrpSpPr>
          <p:grpSpPr bwMode="auto">
            <a:xfrm>
              <a:off x="3922863" y="5451561"/>
              <a:ext cx="241298" cy="720725"/>
              <a:chOff x="418925" y="3913188"/>
              <a:chExt cx="240687" cy="721471"/>
            </a:xfrm>
          </p:grpSpPr>
          <p:grpSp>
            <p:nvGrpSpPr>
              <p:cNvPr id="3" name="Group 603">
                <a:extLst>
                  <a:ext uri="{FF2B5EF4-FFF2-40B4-BE49-F238E27FC236}">
                    <a16:creationId xmlns:a16="http://schemas.microsoft.com/office/drawing/2014/main" id="{4D8BAD11-2821-D14C-BEE7-A7A8FBAB126A}"/>
                  </a:ext>
                </a:extLst>
              </p:cNvPr>
              <p:cNvGrpSpPr>
                <a:grpSpLocks/>
              </p:cNvGrpSpPr>
              <p:nvPr/>
            </p:nvGrpSpPr>
            <p:grpSpPr bwMode="auto">
              <a:xfrm>
                <a:off x="418925" y="3913188"/>
                <a:ext cx="207436" cy="480402"/>
                <a:chOff x="2039907" y="4515548"/>
                <a:chExt cx="207436" cy="480402"/>
              </a:xfrm>
            </p:grpSpPr>
            <p:sp>
              <p:nvSpPr>
                <p:cNvPr id="731" name="Freeform 432">
                  <a:extLst>
                    <a:ext uri="{FF2B5EF4-FFF2-40B4-BE49-F238E27FC236}">
                      <a16:creationId xmlns:a16="http://schemas.microsoft.com/office/drawing/2014/main" id="{6620BAF4-00F0-C246-AC05-BCB3EA3EBF4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8" name="Freeform 432">
                  <a:extLst>
                    <a:ext uri="{FF2B5EF4-FFF2-40B4-BE49-F238E27FC236}">
                      <a16:creationId xmlns:a16="http://schemas.microsoft.com/office/drawing/2014/main" id="{FCB63F09-A466-2543-8BEB-823C3E1D3EF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9" name="Oval 738">
                  <a:extLst>
                    <a:ext uri="{FF2B5EF4-FFF2-40B4-BE49-F238E27FC236}">
                      <a16:creationId xmlns:a16="http://schemas.microsoft.com/office/drawing/2014/main" id="{970654FB-C4D0-7C48-BEE1-7BD8C8C8A48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66" name="Group 604">
                <a:extLst>
                  <a:ext uri="{FF2B5EF4-FFF2-40B4-BE49-F238E27FC236}">
                    <a16:creationId xmlns:a16="http://schemas.microsoft.com/office/drawing/2014/main" id="{994101F0-6053-3A4B-B6BA-12A9822FD6CC}"/>
                  </a:ext>
                </a:extLst>
              </p:cNvPr>
              <p:cNvGrpSpPr>
                <a:grpSpLocks/>
              </p:cNvGrpSpPr>
              <p:nvPr/>
            </p:nvGrpSpPr>
            <p:grpSpPr bwMode="auto">
              <a:xfrm rot="10800000">
                <a:off x="452176" y="4154257"/>
                <a:ext cx="207436" cy="480402"/>
                <a:chOff x="2039907" y="4515548"/>
                <a:chExt cx="207436" cy="480402"/>
              </a:xfrm>
            </p:grpSpPr>
            <p:sp>
              <p:nvSpPr>
                <p:cNvPr id="722" name="Freeform 432">
                  <a:extLst>
                    <a:ext uri="{FF2B5EF4-FFF2-40B4-BE49-F238E27FC236}">
                      <a16:creationId xmlns:a16="http://schemas.microsoft.com/office/drawing/2014/main" id="{8BA4FFB0-D879-B445-B77E-0EECC86E93A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29" name="Freeform 432">
                  <a:extLst>
                    <a:ext uri="{FF2B5EF4-FFF2-40B4-BE49-F238E27FC236}">
                      <a16:creationId xmlns:a16="http://schemas.microsoft.com/office/drawing/2014/main" id="{4308495E-1AC5-1948-B39D-AF8B6249A0D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30" name="Oval 729">
                  <a:extLst>
                    <a:ext uri="{FF2B5EF4-FFF2-40B4-BE49-F238E27FC236}">
                      <a16:creationId xmlns:a16="http://schemas.microsoft.com/office/drawing/2014/main" id="{10061126-A8F4-3846-9348-E8FDE8FF89E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5367" name="Group 611">
              <a:extLst>
                <a:ext uri="{FF2B5EF4-FFF2-40B4-BE49-F238E27FC236}">
                  <a16:creationId xmlns:a16="http://schemas.microsoft.com/office/drawing/2014/main" id="{8283F3A6-2598-AB46-AF6E-8C42D4AA214E}"/>
                </a:ext>
              </a:extLst>
            </p:cNvPr>
            <p:cNvGrpSpPr>
              <a:grpSpLocks/>
            </p:cNvGrpSpPr>
            <p:nvPr/>
          </p:nvGrpSpPr>
          <p:grpSpPr bwMode="auto">
            <a:xfrm>
              <a:off x="4152948" y="5451561"/>
              <a:ext cx="241298" cy="720725"/>
              <a:chOff x="418925" y="3913188"/>
              <a:chExt cx="240687" cy="721471"/>
            </a:xfrm>
          </p:grpSpPr>
          <p:grpSp>
            <p:nvGrpSpPr>
              <p:cNvPr id="15368" name="Group 612">
                <a:extLst>
                  <a:ext uri="{FF2B5EF4-FFF2-40B4-BE49-F238E27FC236}">
                    <a16:creationId xmlns:a16="http://schemas.microsoft.com/office/drawing/2014/main" id="{CF05CE12-62B8-C949-B1F5-4D59C77B5186}"/>
                  </a:ext>
                </a:extLst>
              </p:cNvPr>
              <p:cNvGrpSpPr>
                <a:grpSpLocks/>
              </p:cNvGrpSpPr>
              <p:nvPr/>
            </p:nvGrpSpPr>
            <p:grpSpPr bwMode="auto">
              <a:xfrm>
                <a:off x="418925" y="3913188"/>
                <a:ext cx="207436" cy="480402"/>
                <a:chOff x="2039907" y="4515548"/>
                <a:chExt cx="207436" cy="480402"/>
              </a:xfrm>
            </p:grpSpPr>
            <p:sp>
              <p:nvSpPr>
                <p:cNvPr id="711" name="Freeform 432">
                  <a:extLst>
                    <a:ext uri="{FF2B5EF4-FFF2-40B4-BE49-F238E27FC236}">
                      <a16:creationId xmlns:a16="http://schemas.microsoft.com/office/drawing/2014/main" id="{67444D50-A665-FA42-A446-286E590E467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2" name="Freeform 432">
                  <a:extLst>
                    <a:ext uri="{FF2B5EF4-FFF2-40B4-BE49-F238E27FC236}">
                      <a16:creationId xmlns:a16="http://schemas.microsoft.com/office/drawing/2014/main" id="{A6F13C15-1FEB-8949-982D-3C18A80BE8D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13" name="Oval 712">
                  <a:extLst>
                    <a:ext uri="{FF2B5EF4-FFF2-40B4-BE49-F238E27FC236}">
                      <a16:creationId xmlns:a16="http://schemas.microsoft.com/office/drawing/2014/main" id="{DC9635B1-546A-7F4D-9A51-2155313B06C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69" name="Group 613">
                <a:extLst>
                  <a:ext uri="{FF2B5EF4-FFF2-40B4-BE49-F238E27FC236}">
                    <a16:creationId xmlns:a16="http://schemas.microsoft.com/office/drawing/2014/main" id="{A7C7EE98-03A4-604F-B4E9-509691B4537E}"/>
                  </a:ext>
                </a:extLst>
              </p:cNvPr>
              <p:cNvGrpSpPr>
                <a:grpSpLocks/>
              </p:cNvGrpSpPr>
              <p:nvPr/>
            </p:nvGrpSpPr>
            <p:grpSpPr bwMode="auto">
              <a:xfrm rot="10800000">
                <a:off x="452176" y="4154257"/>
                <a:ext cx="207436" cy="480402"/>
                <a:chOff x="2039907" y="4515548"/>
                <a:chExt cx="207436" cy="480402"/>
              </a:xfrm>
            </p:grpSpPr>
            <p:sp>
              <p:nvSpPr>
                <p:cNvPr id="702" name="Freeform 432">
                  <a:extLst>
                    <a:ext uri="{FF2B5EF4-FFF2-40B4-BE49-F238E27FC236}">
                      <a16:creationId xmlns:a16="http://schemas.microsoft.com/office/drawing/2014/main" id="{2D940ED0-4DEA-834E-B620-B4EFBFAD929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3" name="Freeform 432">
                  <a:extLst>
                    <a:ext uri="{FF2B5EF4-FFF2-40B4-BE49-F238E27FC236}">
                      <a16:creationId xmlns:a16="http://schemas.microsoft.com/office/drawing/2014/main" id="{D1ED4AA9-4E74-1348-A963-E20309DAA8E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704" name="Oval 703">
                  <a:extLst>
                    <a:ext uri="{FF2B5EF4-FFF2-40B4-BE49-F238E27FC236}">
                      <a16:creationId xmlns:a16="http://schemas.microsoft.com/office/drawing/2014/main" id="{8F91FAFE-8E3A-8B49-92FF-C8F0E2D0903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5370" name="Group 620">
              <a:extLst>
                <a:ext uri="{FF2B5EF4-FFF2-40B4-BE49-F238E27FC236}">
                  <a16:creationId xmlns:a16="http://schemas.microsoft.com/office/drawing/2014/main" id="{BF01992B-E63C-AF40-8230-3A9F43F97F71}"/>
                </a:ext>
              </a:extLst>
            </p:cNvPr>
            <p:cNvGrpSpPr>
              <a:grpSpLocks/>
            </p:cNvGrpSpPr>
            <p:nvPr/>
          </p:nvGrpSpPr>
          <p:grpSpPr bwMode="auto">
            <a:xfrm>
              <a:off x="4383039" y="5451561"/>
              <a:ext cx="239714" cy="720725"/>
              <a:chOff x="418925" y="3913188"/>
              <a:chExt cx="240687" cy="721471"/>
            </a:xfrm>
          </p:grpSpPr>
          <p:grpSp>
            <p:nvGrpSpPr>
              <p:cNvPr id="15372" name="Group 621">
                <a:extLst>
                  <a:ext uri="{FF2B5EF4-FFF2-40B4-BE49-F238E27FC236}">
                    <a16:creationId xmlns:a16="http://schemas.microsoft.com/office/drawing/2014/main" id="{29D74273-4CFC-1F45-A704-0FEFB1D698B6}"/>
                  </a:ext>
                </a:extLst>
              </p:cNvPr>
              <p:cNvGrpSpPr>
                <a:grpSpLocks/>
              </p:cNvGrpSpPr>
              <p:nvPr/>
            </p:nvGrpSpPr>
            <p:grpSpPr bwMode="auto">
              <a:xfrm>
                <a:off x="418925" y="3913188"/>
                <a:ext cx="207436" cy="480402"/>
                <a:chOff x="2039907" y="4515548"/>
                <a:chExt cx="207436" cy="480402"/>
              </a:xfrm>
            </p:grpSpPr>
            <p:sp>
              <p:nvSpPr>
                <p:cNvPr id="685" name="Freeform 432">
                  <a:extLst>
                    <a:ext uri="{FF2B5EF4-FFF2-40B4-BE49-F238E27FC236}">
                      <a16:creationId xmlns:a16="http://schemas.microsoft.com/office/drawing/2014/main" id="{0BC76FE5-F8C1-D440-8F09-5667CC2B33C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6" name="Freeform 432">
                  <a:extLst>
                    <a:ext uri="{FF2B5EF4-FFF2-40B4-BE49-F238E27FC236}">
                      <a16:creationId xmlns:a16="http://schemas.microsoft.com/office/drawing/2014/main" id="{235B37BF-BA7F-E948-A120-05B39D06617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93" name="Oval 692">
                  <a:extLst>
                    <a:ext uri="{FF2B5EF4-FFF2-40B4-BE49-F238E27FC236}">
                      <a16:creationId xmlns:a16="http://schemas.microsoft.com/office/drawing/2014/main" id="{2E670C68-3CB4-6D42-A660-EDB17990430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78" name="Group 622">
                <a:extLst>
                  <a:ext uri="{FF2B5EF4-FFF2-40B4-BE49-F238E27FC236}">
                    <a16:creationId xmlns:a16="http://schemas.microsoft.com/office/drawing/2014/main" id="{B0A8ED57-25C2-E34B-B99A-3C5BF54B791C}"/>
                  </a:ext>
                </a:extLst>
              </p:cNvPr>
              <p:cNvGrpSpPr>
                <a:grpSpLocks/>
              </p:cNvGrpSpPr>
              <p:nvPr/>
            </p:nvGrpSpPr>
            <p:grpSpPr bwMode="auto">
              <a:xfrm rot="10800000">
                <a:off x="452176" y="4154257"/>
                <a:ext cx="207436" cy="480402"/>
                <a:chOff x="2039907" y="4515548"/>
                <a:chExt cx="207436" cy="480402"/>
              </a:xfrm>
            </p:grpSpPr>
            <p:sp>
              <p:nvSpPr>
                <p:cNvPr id="676" name="Freeform 432">
                  <a:extLst>
                    <a:ext uri="{FF2B5EF4-FFF2-40B4-BE49-F238E27FC236}">
                      <a16:creationId xmlns:a16="http://schemas.microsoft.com/office/drawing/2014/main" id="{7A0589BA-3E89-FD41-99C2-0A033A82666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77" name="Freeform 432">
                  <a:extLst>
                    <a:ext uri="{FF2B5EF4-FFF2-40B4-BE49-F238E27FC236}">
                      <a16:creationId xmlns:a16="http://schemas.microsoft.com/office/drawing/2014/main" id="{F222EE49-A230-224F-AC92-ED26EB87C09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84" name="Oval 683">
                  <a:extLst>
                    <a:ext uri="{FF2B5EF4-FFF2-40B4-BE49-F238E27FC236}">
                      <a16:creationId xmlns:a16="http://schemas.microsoft.com/office/drawing/2014/main" id="{4ACD6A6F-9E02-114A-B1D6-D0A2CA0D78D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5380" name="Group 629">
              <a:extLst>
                <a:ext uri="{FF2B5EF4-FFF2-40B4-BE49-F238E27FC236}">
                  <a16:creationId xmlns:a16="http://schemas.microsoft.com/office/drawing/2014/main" id="{E9D30E74-AB66-6B4E-AFF7-2EB68120AA4E}"/>
                </a:ext>
              </a:extLst>
            </p:cNvPr>
            <p:cNvGrpSpPr>
              <a:grpSpLocks/>
            </p:cNvGrpSpPr>
            <p:nvPr/>
          </p:nvGrpSpPr>
          <p:grpSpPr bwMode="auto">
            <a:xfrm>
              <a:off x="4611530" y="5451561"/>
              <a:ext cx="241298" cy="720725"/>
              <a:chOff x="418925" y="3913188"/>
              <a:chExt cx="240687" cy="721471"/>
            </a:xfrm>
          </p:grpSpPr>
          <p:grpSp>
            <p:nvGrpSpPr>
              <p:cNvPr id="15382" name="Group 630">
                <a:extLst>
                  <a:ext uri="{FF2B5EF4-FFF2-40B4-BE49-F238E27FC236}">
                    <a16:creationId xmlns:a16="http://schemas.microsoft.com/office/drawing/2014/main" id="{BF6BBA53-1CF1-234D-8FE2-265AFC89C658}"/>
                  </a:ext>
                </a:extLst>
              </p:cNvPr>
              <p:cNvGrpSpPr>
                <a:grpSpLocks/>
              </p:cNvGrpSpPr>
              <p:nvPr/>
            </p:nvGrpSpPr>
            <p:grpSpPr bwMode="auto">
              <a:xfrm>
                <a:off x="418925" y="3913188"/>
                <a:ext cx="207436" cy="480402"/>
                <a:chOff x="2039907" y="4515548"/>
                <a:chExt cx="207436" cy="480402"/>
              </a:xfrm>
            </p:grpSpPr>
            <p:sp>
              <p:nvSpPr>
                <p:cNvPr id="659" name="Freeform 432">
                  <a:extLst>
                    <a:ext uri="{FF2B5EF4-FFF2-40B4-BE49-F238E27FC236}">
                      <a16:creationId xmlns:a16="http://schemas.microsoft.com/office/drawing/2014/main" id="{43D3A5F4-31CA-A44C-BCFD-200FFBA7295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66" name="Freeform 432">
                  <a:extLst>
                    <a:ext uri="{FF2B5EF4-FFF2-40B4-BE49-F238E27FC236}">
                      <a16:creationId xmlns:a16="http://schemas.microsoft.com/office/drawing/2014/main" id="{052D3B66-9286-9F47-AEF3-40305B38FB3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67" name="Oval 666">
                  <a:extLst>
                    <a:ext uri="{FF2B5EF4-FFF2-40B4-BE49-F238E27FC236}">
                      <a16:creationId xmlns:a16="http://schemas.microsoft.com/office/drawing/2014/main" id="{81393FF5-8963-9B48-93B2-8AAEDA2F57B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83" name="Group 631">
                <a:extLst>
                  <a:ext uri="{FF2B5EF4-FFF2-40B4-BE49-F238E27FC236}">
                    <a16:creationId xmlns:a16="http://schemas.microsoft.com/office/drawing/2014/main" id="{525ACEF8-9823-BF4F-94D0-8DEA09E212F9}"/>
                  </a:ext>
                </a:extLst>
              </p:cNvPr>
              <p:cNvGrpSpPr>
                <a:grpSpLocks/>
              </p:cNvGrpSpPr>
              <p:nvPr/>
            </p:nvGrpSpPr>
            <p:grpSpPr bwMode="auto">
              <a:xfrm rot="10800000">
                <a:off x="452176" y="4154257"/>
                <a:ext cx="207436" cy="480402"/>
                <a:chOff x="2039907" y="4515548"/>
                <a:chExt cx="207436" cy="480402"/>
              </a:xfrm>
            </p:grpSpPr>
            <p:sp>
              <p:nvSpPr>
                <p:cNvPr id="650" name="Freeform 432">
                  <a:extLst>
                    <a:ext uri="{FF2B5EF4-FFF2-40B4-BE49-F238E27FC236}">
                      <a16:creationId xmlns:a16="http://schemas.microsoft.com/office/drawing/2014/main" id="{25346A7F-EC4F-4B46-A55B-ECBE32D9094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57" name="Freeform 432">
                  <a:extLst>
                    <a:ext uri="{FF2B5EF4-FFF2-40B4-BE49-F238E27FC236}">
                      <a16:creationId xmlns:a16="http://schemas.microsoft.com/office/drawing/2014/main" id="{3021CC0A-785A-E143-AF42-580B9AE2E40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58" name="Oval 657">
                  <a:extLst>
                    <a:ext uri="{FF2B5EF4-FFF2-40B4-BE49-F238E27FC236}">
                      <a16:creationId xmlns:a16="http://schemas.microsoft.com/office/drawing/2014/main" id="{82B32A15-8B07-E348-A861-F469AAECA29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5384" name="Group 638">
              <a:extLst>
                <a:ext uri="{FF2B5EF4-FFF2-40B4-BE49-F238E27FC236}">
                  <a16:creationId xmlns:a16="http://schemas.microsoft.com/office/drawing/2014/main" id="{4EBA740D-4711-2940-A2DD-397B07CC5C0B}"/>
                </a:ext>
              </a:extLst>
            </p:cNvPr>
            <p:cNvGrpSpPr>
              <a:grpSpLocks/>
            </p:cNvGrpSpPr>
            <p:nvPr/>
          </p:nvGrpSpPr>
          <p:grpSpPr bwMode="auto">
            <a:xfrm>
              <a:off x="4841620" y="5451561"/>
              <a:ext cx="239714" cy="720725"/>
              <a:chOff x="418925" y="3913188"/>
              <a:chExt cx="240687" cy="721471"/>
            </a:xfrm>
          </p:grpSpPr>
          <p:grpSp>
            <p:nvGrpSpPr>
              <p:cNvPr id="15385" name="Group 639">
                <a:extLst>
                  <a:ext uri="{FF2B5EF4-FFF2-40B4-BE49-F238E27FC236}">
                    <a16:creationId xmlns:a16="http://schemas.microsoft.com/office/drawing/2014/main" id="{55A43FE6-D7CB-5448-9FBD-54E74061BA85}"/>
                  </a:ext>
                </a:extLst>
              </p:cNvPr>
              <p:cNvGrpSpPr>
                <a:grpSpLocks/>
              </p:cNvGrpSpPr>
              <p:nvPr/>
            </p:nvGrpSpPr>
            <p:grpSpPr bwMode="auto">
              <a:xfrm>
                <a:off x="418925" y="3913188"/>
                <a:ext cx="207436" cy="480402"/>
                <a:chOff x="2039907" y="4515548"/>
                <a:chExt cx="207436" cy="480402"/>
              </a:xfrm>
            </p:grpSpPr>
            <p:sp>
              <p:nvSpPr>
                <p:cNvPr id="639" name="Freeform 432">
                  <a:extLst>
                    <a:ext uri="{FF2B5EF4-FFF2-40B4-BE49-F238E27FC236}">
                      <a16:creationId xmlns:a16="http://schemas.microsoft.com/office/drawing/2014/main" id="{AA3FF51B-9D4E-C446-AE5C-0171838CA8C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40" name="Freeform 432">
                  <a:extLst>
                    <a:ext uri="{FF2B5EF4-FFF2-40B4-BE49-F238E27FC236}">
                      <a16:creationId xmlns:a16="http://schemas.microsoft.com/office/drawing/2014/main" id="{004D8B9D-DEBC-F149-8452-5FF7270EF1A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41" name="Oval 640">
                  <a:extLst>
                    <a:ext uri="{FF2B5EF4-FFF2-40B4-BE49-F238E27FC236}">
                      <a16:creationId xmlns:a16="http://schemas.microsoft.com/office/drawing/2014/main" id="{D0280CEA-68E9-6A42-A8FF-6552C34DB1A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86" name="Group 640">
                <a:extLst>
                  <a:ext uri="{FF2B5EF4-FFF2-40B4-BE49-F238E27FC236}">
                    <a16:creationId xmlns:a16="http://schemas.microsoft.com/office/drawing/2014/main" id="{D879CC36-176E-0045-8058-25239E40DB8D}"/>
                  </a:ext>
                </a:extLst>
              </p:cNvPr>
              <p:cNvGrpSpPr>
                <a:grpSpLocks/>
              </p:cNvGrpSpPr>
              <p:nvPr/>
            </p:nvGrpSpPr>
            <p:grpSpPr bwMode="auto">
              <a:xfrm rot="10800000">
                <a:off x="452176" y="4154257"/>
                <a:ext cx="207436" cy="480402"/>
                <a:chOff x="2039907" y="4515548"/>
                <a:chExt cx="207436" cy="480402"/>
              </a:xfrm>
            </p:grpSpPr>
            <p:sp>
              <p:nvSpPr>
                <p:cNvPr id="630" name="Freeform 432">
                  <a:extLst>
                    <a:ext uri="{FF2B5EF4-FFF2-40B4-BE49-F238E27FC236}">
                      <a16:creationId xmlns:a16="http://schemas.microsoft.com/office/drawing/2014/main" id="{AF7DFF38-06F6-BB4C-A12F-971C8F3E6D9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31" name="Freeform 432">
                  <a:extLst>
                    <a:ext uri="{FF2B5EF4-FFF2-40B4-BE49-F238E27FC236}">
                      <a16:creationId xmlns:a16="http://schemas.microsoft.com/office/drawing/2014/main" id="{BAFF1E2E-D430-1146-9527-3088824ACBC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32" name="Oval 631">
                  <a:extLst>
                    <a:ext uri="{FF2B5EF4-FFF2-40B4-BE49-F238E27FC236}">
                      <a16:creationId xmlns:a16="http://schemas.microsoft.com/office/drawing/2014/main" id="{90593265-1DF4-6445-A170-CEAC8C85ECF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5387" name="Group 647">
              <a:extLst>
                <a:ext uri="{FF2B5EF4-FFF2-40B4-BE49-F238E27FC236}">
                  <a16:creationId xmlns:a16="http://schemas.microsoft.com/office/drawing/2014/main" id="{056F1E27-BBA0-8742-A56D-1D9FD68241DC}"/>
                </a:ext>
              </a:extLst>
            </p:cNvPr>
            <p:cNvGrpSpPr>
              <a:grpSpLocks/>
            </p:cNvGrpSpPr>
            <p:nvPr/>
          </p:nvGrpSpPr>
          <p:grpSpPr bwMode="auto">
            <a:xfrm>
              <a:off x="5070113" y="5451561"/>
              <a:ext cx="241298" cy="720725"/>
              <a:chOff x="418925" y="3913188"/>
              <a:chExt cx="240687" cy="721471"/>
            </a:xfrm>
          </p:grpSpPr>
          <p:grpSp>
            <p:nvGrpSpPr>
              <p:cNvPr id="15388" name="Group 648">
                <a:extLst>
                  <a:ext uri="{FF2B5EF4-FFF2-40B4-BE49-F238E27FC236}">
                    <a16:creationId xmlns:a16="http://schemas.microsoft.com/office/drawing/2014/main" id="{86049CD4-56CD-134F-B816-1A89B4BF3D53}"/>
                  </a:ext>
                </a:extLst>
              </p:cNvPr>
              <p:cNvGrpSpPr>
                <a:grpSpLocks/>
              </p:cNvGrpSpPr>
              <p:nvPr/>
            </p:nvGrpSpPr>
            <p:grpSpPr bwMode="auto">
              <a:xfrm>
                <a:off x="418925" y="3913188"/>
                <a:ext cx="207436" cy="480402"/>
                <a:chOff x="2039907" y="4515548"/>
                <a:chExt cx="207436" cy="480402"/>
              </a:xfrm>
            </p:grpSpPr>
            <p:sp>
              <p:nvSpPr>
                <p:cNvPr id="613" name="Freeform 432">
                  <a:extLst>
                    <a:ext uri="{FF2B5EF4-FFF2-40B4-BE49-F238E27FC236}">
                      <a16:creationId xmlns:a16="http://schemas.microsoft.com/office/drawing/2014/main" id="{8B379E05-B9BE-6A4E-BE4E-4F76D56666B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4" name="Freeform 432">
                  <a:extLst>
                    <a:ext uri="{FF2B5EF4-FFF2-40B4-BE49-F238E27FC236}">
                      <a16:creationId xmlns:a16="http://schemas.microsoft.com/office/drawing/2014/main" id="{37087DD9-4CB6-1740-BDD5-E286F141992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21" name="Oval 620">
                  <a:extLst>
                    <a:ext uri="{FF2B5EF4-FFF2-40B4-BE49-F238E27FC236}">
                      <a16:creationId xmlns:a16="http://schemas.microsoft.com/office/drawing/2014/main" id="{A841A9CF-6F3F-1E4C-A47A-E7CA774ADFA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5389" name="Group 649">
                <a:extLst>
                  <a:ext uri="{FF2B5EF4-FFF2-40B4-BE49-F238E27FC236}">
                    <a16:creationId xmlns:a16="http://schemas.microsoft.com/office/drawing/2014/main" id="{0F30AC6B-9812-4844-8B0A-872CC8A59035}"/>
                  </a:ext>
                </a:extLst>
              </p:cNvPr>
              <p:cNvGrpSpPr>
                <a:grpSpLocks/>
              </p:cNvGrpSpPr>
              <p:nvPr/>
            </p:nvGrpSpPr>
            <p:grpSpPr bwMode="auto">
              <a:xfrm rot="10800000">
                <a:off x="452176" y="4154257"/>
                <a:ext cx="207436" cy="480402"/>
                <a:chOff x="2039907" y="4515548"/>
                <a:chExt cx="207436" cy="480402"/>
              </a:xfrm>
            </p:grpSpPr>
            <p:sp>
              <p:nvSpPr>
                <p:cNvPr id="604" name="Freeform 432">
                  <a:extLst>
                    <a:ext uri="{FF2B5EF4-FFF2-40B4-BE49-F238E27FC236}">
                      <a16:creationId xmlns:a16="http://schemas.microsoft.com/office/drawing/2014/main" id="{1A7130A2-7279-1F4A-A309-2687502DD3F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05" name="Freeform 432">
                  <a:extLst>
                    <a:ext uri="{FF2B5EF4-FFF2-40B4-BE49-F238E27FC236}">
                      <a16:creationId xmlns:a16="http://schemas.microsoft.com/office/drawing/2014/main" id="{4ED60EDA-B455-2B41-A85B-056BB577B3F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612" name="Oval 611">
                  <a:extLst>
                    <a:ext uri="{FF2B5EF4-FFF2-40B4-BE49-F238E27FC236}">
                      <a16:creationId xmlns:a16="http://schemas.microsoft.com/office/drawing/2014/main" id="{421F7712-AB22-DC41-B52A-A40258B5E63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5390" name="Group 656">
              <a:extLst>
                <a:ext uri="{FF2B5EF4-FFF2-40B4-BE49-F238E27FC236}">
                  <a16:creationId xmlns:a16="http://schemas.microsoft.com/office/drawing/2014/main" id="{D3825626-5BFC-3542-83F2-F2DD21D7DCFF}"/>
                </a:ext>
              </a:extLst>
            </p:cNvPr>
            <p:cNvGrpSpPr>
              <a:grpSpLocks/>
            </p:cNvGrpSpPr>
            <p:nvPr/>
          </p:nvGrpSpPr>
          <p:grpSpPr bwMode="auto">
            <a:xfrm>
              <a:off x="5300198" y="5451561"/>
              <a:ext cx="241298" cy="720725"/>
              <a:chOff x="418925" y="3913188"/>
              <a:chExt cx="240687" cy="721471"/>
            </a:xfrm>
          </p:grpSpPr>
          <p:grpSp>
            <p:nvGrpSpPr>
              <p:cNvPr id="15391" name="Group 657">
                <a:extLst>
                  <a:ext uri="{FF2B5EF4-FFF2-40B4-BE49-F238E27FC236}">
                    <a16:creationId xmlns:a16="http://schemas.microsoft.com/office/drawing/2014/main" id="{3BFAD0B5-67AF-7D4E-A99F-F1E7FCB0895C}"/>
                  </a:ext>
                </a:extLst>
              </p:cNvPr>
              <p:cNvGrpSpPr>
                <a:grpSpLocks/>
              </p:cNvGrpSpPr>
              <p:nvPr/>
            </p:nvGrpSpPr>
            <p:grpSpPr bwMode="auto">
              <a:xfrm>
                <a:off x="418925" y="3913188"/>
                <a:ext cx="207436" cy="480402"/>
                <a:chOff x="2039907" y="4515548"/>
                <a:chExt cx="207436" cy="480402"/>
              </a:xfrm>
            </p:grpSpPr>
            <p:sp>
              <p:nvSpPr>
                <p:cNvPr id="587" name="Freeform 432">
                  <a:extLst>
                    <a:ext uri="{FF2B5EF4-FFF2-40B4-BE49-F238E27FC236}">
                      <a16:creationId xmlns:a16="http://schemas.microsoft.com/office/drawing/2014/main" id="{980AFA52-4ACC-504C-9E51-A7E7DFC7EE5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4" name="Freeform 432">
                  <a:extLst>
                    <a:ext uri="{FF2B5EF4-FFF2-40B4-BE49-F238E27FC236}">
                      <a16:creationId xmlns:a16="http://schemas.microsoft.com/office/drawing/2014/main" id="{43821A8B-DA70-DF42-82E3-98F5708A276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95" name="Oval 594">
                  <a:extLst>
                    <a:ext uri="{FF2B5EF4-FFF2-40B4-BE49-F238E27FC236}">
                      <a16:creationId xmlns:a16="http://schemas.microsoft.com/office/drawing/2014/main" id="{7778A401-3E4C-A54E-B740-5B06E442057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60" name="Group 658">
                <a:extLst>
                  <a:ext uri="{FF2B5EF4-FFF2-40B4-BE49-F238E27FC236}">
                    <a16:creationId xmlns:a16="http://schemas.microsoft.com/office/drawing/2014/main" id="{7441985A-58EC-7344-909A-9560C4E2CC12}"/>
                  </a:ext>
                </a:extLst>
              </p:cNvPr>
              <p:cNvGrpSpPr>
                <a:grpSpLocks/>
              </p:cNvGrpSpPr>
              <p:nvPr/>
            </p:nvGrpSpPr>
            <p:grpSpPr bwMode="auto">
              <a:xfrm rot="10800000">
                <a:off x="452176" y="4154257"/>
                <a:ext cx="207436" cy="480402"/>
                <a:chOff x="2039907" y="4515548"/>
                <a:chExt cx="207436" cy="480402"/>
              </a:xfrm>
            </p:grpSpPr>
            <p:sp>
              <p:nvSpPr>
                <p:cNvPr id="578" name="Freeform 432">
                  <a:extLst>
                    <a:ext uri="{FF2B5EF4-FFF2-40B4-BE49-F238E27FC236}">
                      <a16:creationId xmlns:a16="http://schemas.microsoft.com/office/drawing/2014/main" id="{3E553F67-EAC0-7344-AA3F-E3BF410F227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5" name="Freeform 432">
                  <a:extLst>
                    <a:ext uri="{FF2B5EF4-FFF2-40B4-BE49-F238E27FC236}">
                      <a16:creationId xmlns:a16="http://schemas.microsoft.com/office/drawing/2014/main" id="{90FB0D24-5B94-104F-B6E1-4E4298975BA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86" name="Oval 585">
                  <a:extLst>
                    <a:ext uri="{FF2B5EF4-FFF2-40B4-BE49-F238E27FC236}">
                      <a16:creationId xmlns:a16="http://schemas.microsoft.com/office/drawing/2014/main" id="{66A51DD3-0F61-0347-B283-CB0CB07FE9B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67" name="Group 665">
              <a:extLst>
                <a:ext uri="{FF2B5EF4-FFF2-40B4-BE49-F238E27FC236}">
                  <a16:creationId xmlns:a16="http://schemas.microsoft.com/office/drawing/2014/main" id="{08AD8DB7-7648-034C-93A0-FE54E19A25A9}"/>
                </a:ext>
              </a:extLst>
            </p:cNvPr>
            <p:cNvGrpSpPr>
              <a:grpSpLocks/>
            </p:cNvGrpSpPr>
            <p:nvPr/>
          </p:nvGrpSpPr>
          <p:grpSpPr bwMode="auto">
            <a:xfrm>
              <a:off x="5530288" y="5451561"/>
              <a:ext cx="239714" cy="720725"/>
              <a:chOff x="418925" y="3913188"/>
              <a:chExt cx="240687" cy="721471"/>
            </a:xfrm>
          </p:grpSpPr>
          <p:grpSp>
            <p:nvGrpSpPr>
              <p:cNvPr id="968" name="Group 666">
                <a:extLst>
                  <a:ext uri="{FF2B5EF4-FFF2-40B4-BE49-F238E27FC236}">
                    <a16:creationId xmlns:a16="http://schemas.microsoft.com/office/drawing/2014/main" id="{83ED4955-B512-2E47-81AE-CA6E33577B05}"/>
                  </a:ext>
                </a:extLst>
              </p:cNvPr>
              <p:cNvGrpSpPr>
                <a:grpSpLocks/>
              </p:cNvGrpSpPr>
              <p:nvPr/>
            </p:nvGrpSpPr>
            <p:grpSpPr bwMode="auto">
              <a:xfrm>
                <a:off x="418925" y="3913188"/>
                <a:ext cx="207436" cy="480402"/>
                <a:chOff x="2039907" y="4515548"/>
                <a:chExt cx="207436" cy="480402"/>
              </a:xfrm>
            </p:grpSpPr>
            <p:sp>
              <p:nvSpPr>
                <p:cNvPr id="567" name="Freeform 432">
                  <a:extLst>
                    <a:ext uri="{FF2B5EF4-FFF2-40B4-BE49-F238E27FC236}">
                      <a16:creationId xmlns:a16="http://schemas.microsoft.com/office/drawing/2014/main" id="{181DC6BE-ACCB-5740-A827-321A21928E4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8" name="Freeform 432">
                  <a:extLst>
                    <a:ext uri="{FF2B5EF4-FFF2-40B4-BE49-F238E27FC236}">
                      <a16:creationId xmlns:a16="http://schemas.microsoft.com/office/drawing/2014/main" id="{7DF5EEA6-A53E-0148-97BA-AE8F1F5ADE6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9" name="Oval 568">
                  <a:extLst>
                    <a:ext uri="{FF2B5EF4-FFF2-40B4-BE49-F238E27FC236}">
                      <a16:creationId xmlns:a16="http://schemas.microsoft.com/office/drawing/2014/main" id="{2FBE6606-341B-5848-B7D2-6F635CF2E3A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75" name="Group 667">
                <a:extLst>
                  <a:ext uri="{FF2B5EF4-FFF2-40B4-BE49-F238E27FC236}">
                    <a16:creationId xmlns:a16="http://schemas.microsoft.com/office/drawing/2014/main" id="{0FE9CD4A-4122-7D43-A1C3-CC5CED82C6A7}"/>
                  </a:ext>
                </a:extLst>
              </p:cNvPr>
              <p:cNvGrpSpPr>
                <a:grpSpLocks/>
              </p:cNvGrpSpPr>
              <p:nvPr/>
            </p:nvGrpSpPr>
            <p:grpSpPr bwMode="auto">
              <a:xfrm rot="10800000">
                <a:off x="452176" y="4154257"/>
                <a:ext cx="207436" cy="480402"/>
                <a:chOff x="2039907" y="4515548"/>
                <a:chExt cx="207436" cy="480402"/>
              </a:xfrm>
            </p:grpSpPr>
            <p:sp>
              <p:nvSpPr>
                <p:cNvPr id="558" name="Freeform 432">
                  <a:extLst>
                    <a:ext uri="{FF2B5EF4-FFF2-40B4-BE49-F238E27FC236}">
                      <a16:creationId xmlns:a16="http://schemas.microsoft.com/office/drawing/2014/main" id="{137DC3DA-0103-FD4A-80E1-5105038F125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59" name="Freeform 432">
                  <a:extLst>
                    <a:ext uri="{FF2B5EF4-FFF2-40B4-BE49-F238E27FC236}">
                      <a16:creationId xmlns:a16="http://schemas.microsoft.com/office/drawing/2014/main" id="{13D160BD-0DA7-104C-AF5F-D9205DD562D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60" name="Oval 559">
                  <a:extLst>
                    <a:ext uri="{FF2B5EF4-FFF2-40B4-BE49-F238E27FC236}">
                      <a16:creationId xmlns:a16="http://schemas.microsoft.com/office/drawing/2014/main" id="{80B261D8-0701-9546-B51D-7B43F4349AC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76" name="Group 674">
              <a:extLst>
                <a:ext uri="{FF2B5EF4-FFF2-40B4-BE49-F238E27FC236}">
                  <a16:creationId xmlns:a16="http://schemas.microsoft.com/office/drawing/2014/main" id="{0056058E-2742-C24E-928E-BFE509C1827E}"/>
                </a:ext>
              </a:extLst>
            </p:cNvPr>
            <p:cNvGrpSpPr>
              <a:grpSpLocks/>
            </p:cNvGrpSpPr>
            <p:nvPr/>
          </p:nvGrpSpPr>
          <p:grpSpPr bwMode="auto">
            <a:xfrm>
              <a:off x="5758781" y="5451561"/>
              <a:ext cx="241298" cy="720725"/>
              <a:chOff x="418925" y="3913188"/>
              <a:chExt cx="240687" cy="721471"/>
            </a:xfrm>
          </p:grpSpPr>
          <p:grpSp>
            <p:nvGrpSpPr>
              <p:cNvPr id="983" name="Group 675">
                <a:extLst>
                  <a:ext uri="{FF2B5EF4-FFF2-40B4-BE49-F238E27FC236}">
                    <a16:creationId xmlns:a16="http://schemas.microsoft.com/office/drawing/2014/main" id="{1867617D-7DE1-4449-AE7B-A56A1E359E5E}"/>
                  </a:ext>
                </a:extLst>
              </p:cNvPr>
              <p:cNvGrpSpPr>
                <a:grpSpLocks/>
              </p:cNvGrpSpPr>
              <p:nvPr/>
            </p:nvGrpSpPr>
            <p:grpSpPr bwMode="auto">
              <a:xfrm>
                <a:off x="418925" y="3913188"/>
                <a:ext cx="207436" cy="480402"/>
                <a:chOff x="2039907" y="4515548"/>
                <a:chExt cx="207436" cy="480402"/>
              </a:xfrm>
            </p:grpSpPr>
            <p:sp>
              <p:nvSpPr>
                <p:cNvPr id="541" name="Freeform 432">
                  <a:extLst>
                    <a:ext uri="{FF2B5EF4-FFF2-40B4-BE49-F238E27FC236}">
                      <a16:creationId xmlns:a16="http://schemas.microsoft.com/office/drawing/2014/main" id="{1C5F5424-8CC8-3E4C-9D88-92BC804657A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2" name="Freeform 432">
                  <a:extLst>
                    <a:ext uri="{FF2B5EF4-FFF2-40B4-BE49-F238E27FC236}">
                      <a16:creationId xmlns:a16="http://schemas.microsoft.com/office/drawing/2014/main" id="{7A3746D4-D838-8342-AEE1-47B4ADB4510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9" name="Oval 548">
                  <a:extLst>
                    <a:ext uri="{FF2B5EF4-FFF2-40B4-BE49-F238E27FC236}">
                      <a16:creationId xmlns:a16="http://schemas.microsoft.com/office/drawing/2014/main" id="{1A71B96B-C5EE-BB40-9C49-BFDFB7ED9B3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84" name="Group 676">
                <a:extLst>
                  <a:ext uri="{FF2B5EF4-FFF2-40B4-BE49-F238E27FC236}">
                    <a16:creationId xmlns:a16="http://schemas.microsoft.com/office/drawing/2014/main" id="{7B3F994D-2DE2-F447-AF30-E28781AE31BA}"/>
                  </a:ext>
                </a:extLst>
              </p:cNvPr>
              <p:cNvGrpSpPr>
                <a:grpSpLocks/>
              </p:cNvGrpSpPr>
              <p:nvPr/>
            </p:nvGrpSpPr>
            <p:grpSpPr bwMode="auto">
              <a:xfrm rot="10800000">
                <a:off x="452176" y="4154257"/>
                <a:ext cx="207436" cy="480402"/>
                <a:chOff x="2039907" y="4515548"/>
                <a:chExt cx="207436" cy="480402"/>
              </a:xfrm>
            </p:grpSpPr>
            <p:sp>
              <p:nvSpPr>
                <p:cNvPr id="532" name="Freeform 432">
                  <a:extLst>
                    <a:ext uri="{FF2B5EF4-FFF2-40B4-BE49-F238E27FC236}">
                      <a16:creationId xmlns:a16="http://schemas.microsoft.com/office/drawing/2014/main" id="{655E57B0-B096-EB4E-9E49-73E8B877940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33" name="Freeform 432">
                  <a:extLst>
                    <a:ext uri="{FF2B5EF4-FFF2-40B4-BE49-F238E27FC236}">
                      <a16:creationId xmlns:a16="http://schemas.microsoft.com/office/drawing/2014/main" id="{867228BB-F8A4-8045-ABAC-58EEB9FEF8C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40" name="Oval 539">
                  <a:extLst>
                    <a:ext uri="{FF2B5EF4-FFF2-40B4-BE49-F238E27FC236}">
                      <a16:creationId xmlns:a16="http://schemas.microsoft.com/office/drawing/2014/main" id="{37ABBC13-F728-3042-A490-C8E809D03E4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991" name="Group 683">
              <a:extLst>
                <a:ext uri="{FF2B5EF4-FFF2-40B4-BE49-F238E27FC236}">
                  <a16:creationId xmlns:a16="http://schemas.microsoft.com/office/drawing/2014/main" id="{F6D44F01-6091-7644-998E-C5F05EBCB82C}"/>
                </a:ext>
              </a:extLst>
            </p:cNvPr>
            <p:cNvGrpSpPr>
              <a:grpSpLocks/>
            </p:cNvGrpSpPr>
            <p:nvPr/>
          </p:nvGrpSpPr>
          <p:grpSpPr bwMode="auto">
            <a:xfrm>
              <a:off x="5988872" y="5451561"/>
              <a:ext cx="239714" cy="720725"/>
              <a:chOff x="418925" y="3913188"/>
              <a:chExt cx="240687" cy="721471"/>
            </a:xfrm>
          </p:grpSpPr>
          <p:grpSp>
            <p:nvGrpSpPr>
              <p:cNvPr id="992" name="Group 684">
                <a:extLst>
                  <a:ext uri="{FF2B5EF4-FFF2-40B4-BE49-F238E27FC236}">
                    <a16:creationId xmlns:a16="http://schemas.microsoft.com/office/drawing/2014/main" id="{40D0B1CD-6AD0-9340-8AAC-B9FAA22F0650}"/>
                  </a:ext>
                </a:extLst>
              </p:cNvPr>
              <p:cNvGrpSpPr>
                <a:grpSpLocks/>
              </p:cNvGrpSpPr>
              <p:nvPr/>
            </p:nvGrpSpPr>
            <p:grpSpPr bwMode="auto">
              <a:xfrm>
                <a:off x="418925" y="3913188"/>
                <a:ext cx="207436" cy="480402"/>
                <a:chOff x="2039907" y="4515548"/>
                <a:chExt cx="207436" cy="480402"/>
              </a:xfrm>
            </p:grpSpPr>
            <p:sp>
              <p:nvSpPr>
                <p:cNvPr id="515" name="Freeform 432">
                  <a:extLst>
                    <a:ext uri="{FF2B5EF4-FFF2-40B4-BE49-F238E27FC236}">
                      <a16:creationId xmlns:a16="http://schemas.microsoft.com/office/drawing/2014/main" id="{19CC7B4E-88BA-764D-86E9-6B6DEDE3D4C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2" name="Freeform 432">
                  <a:extLst>
                    <a:ext uri="{FF2B5EF4-FFF2-40B4-BE49-F238E27FC236}">
                      <a16:creationId xmlns:a16="http://schemas.microsoft.com/office/drawing/2014/main" id="{8A1BFBEC-3989-2142-80E3-DF0D0B1BF28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23" name="Oval 522">
                  <a:extLst>
                    <a:ext uri="{FF2B5EF4-FFF2-40B4-BE49-F238E27FC236}">
                      <a16:creationId xmlns:a16="http://schemas.microsoft.com/office/drawing/2014/main" id="{554340E2-63B2-6444-A5BD-048D6E01796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999" name="Group 685">
                <a:extLst>
                  <a:ext uri="{FF2B5EF4-FFF2-40B4-BE49-F238E27FC236}">
                    <a16:creationId xmlns:a16="http://schemas.microsoft.com/office/drawing/2014/main" id="{E9929331-1415-7F40-92FC-11D2277F8537}"/>
                  </a:ext>
                </a:extLst>
              </p:cNvPr>
              <p:cNvGrpSpPr>
                <a:grpSpLocks/>
              </p:cNvGrpSpPr>
              <p:nvPr/>
            </p:nvGrpSpPr>
            <p:grpSpPr bwMode="auto">
              <a:xfrm rot="10800000">
                <a:off x="452176" y="4154257"/>
                <a:ext cx="207436" cy="480402"/>
                <a:chOff x="2039907" y="4515548"/>
                <a:chExt cx="207436" cy="480402"/>
              </a:xfrm>
            </p:grpSpPr>
            <p:sp>
              <p:nvSpPr>
                <p:cNvPr id="506" name="Freeform 432">
                  <a:extLst>
                    <a:ext uri="{FF2B5EF4-FFF2-40B4-BE49-F238E27FC236}">
                      <a16:creationId xmlns:a16="http://schemas.microsoft.com/office/drawing/2014/main" id="{00A75D6B-7391-BD4C-B1AE-B5BBEDF6843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13" name="Freeform 432">
                  <a:extLst>
                    <a:ext uri="{FF2B5EF4-FFF2-40B4-BE49-F238E27FC236}">
                      <a16:creationId xmlns:a16="http://schemas.microsoft.com/office/drawing/2014/main" id="{17FDABB4-66A1-6843-AE4E-47929AAF70E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514" name="Oval 513">
                  <a:extLst>
                    <a:ext uri="{FF2B5EF4-FFF2-40B4-BE49-F238E27FC236}">
                      <a16:creationId xmlns:a16="http://schemas.microsoft.com/office/drawing/2014/main" id="{5D790048-1F60-F749-9E87-B307684C333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00" name="Group 692">
              <a:extLst>
                <a:ext uri="{FF2B5EF4-FFF2-40B4-BE49-F238E27FC236}">
                  <a16:creationId xmlns:a16="http://schemas.microsoft.com/office/drawing/2014/main" id="{ABD32638-F811-F84A-B2EC-DB7B3B6952C2}"/>
                </a:ext>
              </a:extLst>
            </p:cNvPr>
            <p:cNvGrpSpPr>
              <a:grpSpLocks/>
            </p:cNvGrpSpPr>
            <p:nvPr/>
          </p:nvGrpSpPr>
          <p:grpSpPr bwMode="auto">
            <a:xfrm>
              <a:off x="6217363" y="5451561"/>
              <a:ext cx="241298" cy="720725"/>
              <a:chOff x="418925" y="3913188"/>
              <a:chExt cx="240687" cy="721471"/>
            </a:xfrm>
          </p:grpSpPr>
          <p:grpSp>
            <p:nvGrpSpPr>
              <p:cNvPr id="1007" name="Group 693">
                <a:extLst>
                  <a:ext uri="{FF2B5EF4-FFF2-40B4-BE49-F238E27FC236}">
                    <a16:creationId xmlns:a16="http://schemas.microsoft.com/office/drawing/2014/main" id="{3EA92E36-C7F2-3549-9F67-B4A39E141F78}"/>
                  </a:ext>
                </a:extLst>
              </p:cNvPr>
              <p:cNvGrpSpPr>
                <a:grpSpLocks/>
              </p:cNvGrpSpPr>
              <p:nvPr/>
            </p:nvGrpSpPr>
            <p:grpSpPr bwMode="auto">
              <a:xfrm>
                <a:off x="418925" y="3913188"/>
                <a:ext cx="207436" cy="480402"/>
                <a:chOff x="2039907" y="4515548"/>
                <a:chExt cx="207436" cy="480402"/>
              </a:xfrm>
            </p:grpSpPr>
            <p:sp>
              <p:nvSpPr>
                <p:cNvPr id="495" name="Freeform 432">
                  <a:extLst>
                    <a:ext uri="{FF2B5EF4-FFF2-40B4-BE49-F238E27FC236}">
                      <a16:creationId xmlns:a16="http://schemas.microsoft.com/office/drawing/2014/main" id="{8176D295-B327-FB4F-864C-98AD8ACF59E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6" name="Freeform 432">
                  <a:extLst>
                    <a:ext uri="{FF2B5EF4-FFF2-40B4-BE49-F238E27FC236}">
                      <a16:creationId xmlns:a16="http://schemas.microsoft.com/office/drawing/2014/main" id="{3FAB4AFD-CFED-0A40-8549-E482BAE7B1D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97" name="Oval 496">
                  <a:extLst>
                    <a:ext uri="{FF2B5EF4-FFF2-40B4-BE49-F238E27FC236}">
                      <a16:creationId xmlns:a16="http://schemas.microsoft.com/office/drawing/2014/main" id="{677E36CC-F3C9-554A-9FB2-62DC1C78173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08" name="Group 694">
                <a:extLst>
                  <a:ext uri="{FF2B5EF4-FFF2-40B4-BE49-F238E27FC236}">
                    <a16:creationId xmlns:a16="http://schemas.microsoft.com/office/drawing/2014/main" id="{25F94B1E-2BD7-9B4B-A257-FC079A06B7C3}"/>
                  </a:ext>
                </a:extLst>
              </p:cNvPr>
              <p:cNvGrpSpPr>
                <a:grpSpLocks/>
              </p:cNvGrpSpPr>
              <p:nvPr/>
            </p:nvGrpSpPr>
            <p:grpSpPr bwMode="auto">
              <a:xfrm rot="10800000">
                <a:off x="452176" y="4154257"/>
                <a:ext cx="207436" cy="480402"/>
                <a:chOff x="2039907" y="4515548"/>
                <a:chExt cx="207436" cy="480402"/>
              </a:xfrm>
            </p:grpSpPr>
            <p:sp>
              <p:nvSpPr>
                <p:cNvPr id="486" name="Freeform 432">
                  <a:extLst>
                    <a:ext uri="{FF2B5EF4-FFF2-40B4-BE49-F238E27FC236}">
                      <a16:creationId xmlns:a16="http://schemas.microsoft.com/office/drawing/2014/main" id="{81CD6FF2-8CA1-AD43-BC51-D7240B7D083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87" name="Freeform 432">
                  <a:extLst>
                    <a:ext uri="{FF2B5EF4-FFF2-40B4-BE49-F238E27FC236}">
                      <a16:creationId xmlns:a16="http://schemas.microsoft.com/office/drawing/2014/main" id="{BAB6CE05-2D7C-D94C-ACB2-4E328ADB125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88" name="Oval 487">
                  <a:extLst>
                    <a:ext uri="{FF2B5EF4-FFF2-40B4-BE49-F238E27FC236}">
                      <a16:creationId xmlns:a16="http://schemas.microsoft.com/office/drawing/2014/main" id="{5766BE8D-527D-DF43-AD8B-CA9354242A2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15" name="Group 701">
              <a:extLst>
                <a:ext uri="{FF2B5EF4-FFF2-40B4-BE49-F238E27FC236}">
                  <a16:creationId xmlns:a16="http://schemas.microsoft.com/office/drawing/2014/main" id="{857972FA-18E4-4940-81B0-7ED12E4AE22E}"/>
                </a:ext>
              </a:extLst>
            </p:cNvPr>
            <p:cNvGrpSpPr>
              <a:grpSpLocks/>
            </p:cNvGrpSpPr>
            <p:nvPr/>
          </p:nvGrpSpPr>
          <p:grpSpPr bwMode="auto">
            <a:xfrm>
              <a:off x="6447448" y="5451561"/>
              <a:ext cx="241298" cy="720725"/>
              <a:chOff x="418925" y="3913188"/>
              <a:chExt cx="240687" cy="721471"/>
            </a:xfrm>
          </p:grpSpPr>
          <p:grpSp>
            <p:nvGrpSpPr>
              <p:cNvPr id="1016" name="Group 702">
                <a:extLst>
                  <a:ext uri="{FF2B5EF4-FFF2-40B4-BE49-F238E27FC236}">
                    <a16:creationId xmlns:a16="http://schemas.microsoft.com/office/drawing/2014/main" id="{10B9E019-DF84-3644-BA46-88E55D0D6B74}"/>
                  </a:ext>
                </a:extLst>
              </p:cNvPr>
              <p:cNvGrpSpPr>
                <a:grpSpLocks/>
              </p:cNvGrpSpPr>
              <p:nvPr/>
            </p:nvGrpSpPr>
            <p:grpSpPr bwMode="auto">
              <a:xfrm>
                <a:off x="418925" y="3913188"/>
                <a:ext cx="207436" cy="480402"/>
                <a:chOff x="2039907" y="4515548"/>
                <a:chExt cx="207436" cy="480402"/>
              </a:xfrm>
            </p:grpSpPr>
            <p:sp>
              <p:nvSpPr>
                <p:cNvPr id="481" name="Freeform 432">
                  <a:extLst>
                    <a:ext uri="{FF2B5EF4-FFF2-40B4-BE49-F238E27FC236}">
                      <a16:creationId xmlns:a16="http://schemas.microsoft.com/office/drawing/2014/main" id="{C89C7C4F-D480-1343-BBA4-199D4BE8B98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82" name="Freeform 432">
                  <a:extLst>
                    <a:ext uri="{FF2B5EF4-FFF2-40B4-BE49-F238E27FC236}">
                      <a16:creationId xmlns:a16="http://schemas.microsoft.com/office/drawing/2014/main" id="{FF7A3134-EC3E-9147-9D8F-97C02152F1E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83" name="Oval 482">
                  <a:extLst>
                    <a:ext uri="{FF2B5EF4-FFF2-40B4-BE49-F238E27FC236}">
                      <a16:creationId xmlns:a16="http://schemas.microsoft.com/office/drawing/2014/main" id="{05729D40-C01A-504A-868D-F8FD9F18D0C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22" name="Group 703">
                <a:extLst>
                  <a:ext uri="{FF2B5EF4-FFF2-40B4-BE49-F238E27FC236}">
                    <a16:creationId xmlns:a16="http://schemas.microsoft.com/office/drawing/2014/main" id="{8A7984B5-2D91-714C-AF6F-0D90F6347CC4}"/>
                  </a:ext>
                </a:extLst>
              </p:cNvPr>
              <p:cNvGrpSpPr>
                <a:grpSpLocks/>
              </p:cNvGrpSpPr>
              <p:nvPr/>
            </p:nvGrpSpPr>
            <p:grpSpPr bwMode="auto">
              <a:xfrm rot="10800000">
                <a:off x="452176" y="4154257"/>
                <a:ext cx="207436" cy="480402"/>
                <a:chOff x="2039907" y="4515548"/>
                <a:chExt cx="207436" cy="480402"/>
              </a:xfrm>
            </p:grpSpPr>
            <p:sp>
              <p:nvSpPr>
                <p:cNvPr id="478" name="Freeform 432">
                  <a:extLst>
                    <a:ext uri="{FF2B5EF4-FFF2-40B4-BE49-F238E27FC236}">
                      <a16:creationId xmlns:a16="http://schemas.microsoft.com/office/drawing/2014/main" id="{D0752B39-84CA-1A44-B3BE-449C9356373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79" name="Freeform 432">
                  <a:extLst>
                    <a:ext uri="{FF2B5EF4-FFF2-40B4-BE49-F238E27FC236}">
                      <a16:creationId xmlns:a16="http://schemas.microsoft.com/office/drawing/2014/main" id="{9BBC8874-4058-9146-8ABD-F2B1A8E7F47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80" name="Oval 479">
                  <a:extLst>
                    <a:ext uri="{FF2B5EF4-FFF2-40B4-BE49-F238E27FC236}">
                      <a16:creationId xmlns:a16="http://schemas.microsoft.com/office/drawing/2014/main" id="{BF9110C3-CA82-F540-968D-7ECA6E6B1AB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24" name="Group 710">
              <a:extLst>
                <a:ext uri="{FF2B5EF4-FFF2-40B4-BE49-F238E27FC236}">
                  <a16:creationId xmlns:a16="http://schemas.microsoft.com/office/drawing/2014/main" id="{21434E38-BC39-0441-A814-9696ECCAD3BD}"/>
                </a:ext>
              </a:extLst>
            </p:cNvPr>
            <p:cNvGrpSpPr>
              <a:grpSpLocks/>
            </p:cNvGrpSpPr>
            <p:nvPr/>
          </p:nvGrpSpPr>
          <p:grpSpPr bwMode="auto">
            <a:xfrm>
              <a:off x="6677539" y="5451561"/>
              <a:ext cx="239714" cy="720725"/>
              <a:chOff x="418925" y="3913188"/>
              <a:chExt cx="240687" cy="721471"/>
            </a:xfrm>
          </p:grpSpPr>
          <p:grpSp>
            <p:nvGrpSpPr>
              <p:cNvPr id="1025" name="Group 711">
                <a:extLst>
                  <a:ext uri="{FF2B5EF4-FFF2-40B4-BE49-F238E27FC236}">
                    <a16:creationId xmlns:a16="http://schemas.microsoft.com/office/drawing/2014/main" id="{7C19296E-0F8E-2B4F-8A18-2148A0779067}"/>
                  </a:ext>
                </a:extLst>
              </p:cNvPr>
              <p:cNvGrpSpPr>
                <a:grpSpLocks/>
              </p:cNvGrpSpPr>
              <p:nvPr/>
            </p:nvGrpSpPr>
            <p:grpSpPr bwMode="auto">
              <a:xfrm>
                <a:off x="418925" y="3913188"/>
                <a:ext cx="207436" cy="480402"/>
                <a:chOff x="2039907" y="4515548"/>
                <a:chExt cx="207436" cy="480402"/>
              </a:xfrm>
            </p:grpSpPr>
            <p:sp>
              <p:nvSpPr>
                <p:cNvPr id="473" name="Freeform 432">
                  <a:extLst>
                    <a:ext uri="{FF2B5EF4-FFF2-40B4-BE49-F238E27FC236}">
                      <a16:creationId xmlns:a16="http://schemas.microsoft.com/office/drawing/2014/main" id="{AD91EF82-475E-FA4B-9BEF-5C937089BE1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74" name="Freeform 432">
                  <a:extLst>
                    <a:ext uri="{FF2B5EF4-FFF2-40B4-BE49-F238E27FC236}">
                      <a16:creationId xmlns:a16="http://schemas.microsoft.com/office/drawing/2014/main" id="{E573FB9F-00E7-CC40-A75D-80117EEE50B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75" name="Oval 474">
                  <a:extLst>
                    <a:ext uri="{FF2B5EF4-FFF2-40B4-BE49-F238E27FC236}">
                      <a16:creationId xmlns:a16="http://schemas.microsoft.com/office/drawing/2014/main" id="{ECC91C0C-2137-B84E-93D5-95E5C718A8A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32" name="Group 712">
                <a:extLst>
                  <a:ext uri="{FF2B5EF4-FFF2-40B4-BE49-F238E27FC236}">
                    <a16:creationId xmlns:a16="http://schemas.microsoft.com/office/drawing/2014/main" id="{E6CBE8F4-C366-EF4E-BF16-3C341C974623}"/>
                  </a:ext>
                </a:extLst>
              </p:cNvPr>
              <p:cNvGrpSpPr>
                <a:grpSpLocks/>
              </p:cNvGrpSpPr>
              <p:nvPr/>
            </p:nvGrpSpPr>
            <p:grpSpPr bwMode="auto">
              <a:xfrm rot="10800000">
                <a:off x="452176" y="4154257"/>
                <a:ext cx="207436" cy="480402"/>
                <a:chOff x="2039907" y="4515548"/>
                <a:chExt cx="207436" cy="480402"/>
              </a:xfrm>
            </p:grpSpPr>
            <p:sp>
              <p:nvSpPr>
                <p:cNvPr id="470" name="Freeform 432">
                  <a:extLst>
                    <a:ext uri="{FF2B5EF4-FFF2-40B4-BE49-F238E27FC236}">
                      <a16:creationId xmlns:a16="http://schemas.microsoft.com/office/drawing/2014/main" id="{E9317879-F5ED-9C4B-85DA-C1605BFDEC3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71" name="Freeform 432">
                  <a:extLst>
                    <a:ext uri="{FF2B5EF4-FFF2-40B4-BE49-F238E27FC236}">
                      <a16:creationId xmlns:a16="http://schemas.microsoft.com/office/drawing/2014/main" id="{B00AA2E9-7141-0A42-BA28-202A94F3A48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72" name="Oval 471">
                  <a:extLst>
                    <a:ext uri="{FF2B5EF4-FFF2-40B4-BE49-F238E27FC236}">
                      <a16:creationId xmlns:a16="http://schemas.microsoft.com/office/drawing/2014/main" id="{B8DD13A3-208B-E34D-AFB9-DC7F06ED8F7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40" name="Group 719">
              <a:extLst>
                <a:ext uri="{FF2B5EF4-FFF2-40B4-BE49-F238E27FC236}">
                  <a16:creationId xmlns:a16="http://schemas.microsoft.com/office/drawing/2014/main" id="{49D90FE3-08AE-F54D-81BE-4B0579D12697}"/>
                </a:ext>
              </a:extLst>
            </p:cNvPr>
            <p:cNvGrpSpPr>
              <a:grpSpLocks/>
            </p:cNvGrpSpPr>
            <p:nvPr/>
          </p:nvGrpSpPr>
          <p:grpSpPr bwMode="auto">
            <a:xfrm>
              <a:off x="6906030" y="5451561"/>
              <a:ext cx="241298" cy="720725"/>
              <a:chOff x="418925" y="3913188"/>
              <a:chExt cx="240687" cy="721471"/>
            </a:xfrm>
          </p:grpSpPr>
          <p:grpSp>
            <p:nvGrpSpPr>
              <p:cNvPr id="1041" name="Group 720">
                <a:extLst>
                  <a:ext uri="{FF2B5EF4-FFF2-40B4-BE49-F238E27FC236}">
                    <a16:creationId xmlns:a16="http://schemas.microsoft.com/office/drawing/2014/main" id="{1BC85CF5-CA18-2546-AEB7-49954762D998}"/>
                  </a:ext>
                </a:extLst>
              </p:cNvPr>
              <p:cNvGrpSpPr>
                <a:grpSpLocks/>
              </p:cNvGrpSpPr>
              <p:nvPr/>
            </p:nvGrpSpPr>
            <p:grpSpPr bwMode="auto">
              <a:xfrm>
                <a:off x="418925" y="3913188"/>
                <a:ext cx="207436" cy="480402"/>
                <a:chOff x="2039907" y="4515548"/>
                <a:chExt cx="207436" cy="480402"/>
              </a:xfrm>
            </p:grpSpPr>
            <p:sp>
              <p:nvSpPr>
                <p:cNvPr id="465" name="Freeform 432">
                  <a:extLst>
                    <a:ext uri="{FF2B5EF4-FFF2-40B4-BE49-F238E27FC236}">
                      <a16:creationId xmlns:a16="http://schemas.microsoft.com/office/drawing/2014/main" id="{E9219911-0A70-BE42-B690-F86292DBD0D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66" name="Freeform 432">
                  <a:extLst>
                    <a:ext uri="{FF2B5EF4-FFF2-40B4-BE49-F238E27FC236}">
                      <a16:creationId xmlns:a16="http://schemas.microsoft.com/office/drawing/2014/main" id="{A53CC6C3-ADC6-F141-B6FD-94D75C6F62B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67" name="Oval 466">
                  <a:extLst>
                    <a:ext uri="{FF2B5EF4-FFF2-40B4-BE49-F238E27FC236}">
                      <a16:creationId xmlns:a16="http://schemas.microsoft.com/office/drawing/2014/main" id="{96C0DCA6-38FA-3F48-A5D1-7F85993B840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48" name="Group 721">
                <a:extLst>
                  <a:ext uri="{FF2B5EF4-FFF2-40B4-BE49-F238E27FC236}">
                    <a16:creationId xmlns:a16="http://schemas.microsoft.com/office/drawing/2014/main" id="{C25D34FD-B54B-2243-91E5-8C475FE68973}"/>
                  </a:ext>
                </a:extLst>
              </p:cNvPr>
              <p:cNvGrpSpPr>
                <a:grpSpLocks/>
              </p:cNvGrpSpPr>
              <p:nvPr/>
            </p:nvGrpSpPr>
            <p:grpSpPr bwMode="auto">
              <a:xfrm rot="10800000">
                <a:off x="452176" y="4154257"/>
                <a:ext cx="207436" cy="480402"/>
                <a:chOff x="2039907" y="4515548"/>
                <a:chExt cx="207436" cy="480402"/>
              </a:xfrm>
            </p:grpSpPr>
            <p:sp>
              <p:nvSpPr>
                <p:cNvPr id="462" name="Freeform 432">
                  <a:extLst>
                    <a:ext uri="{FF2B5EF4-FFF2-40B4-BE49-F238E27FC236}">
                      <a16:creationId xmlns:a16="http://schemas.microsoft.com/office/drawing/2014/main" id="{FC0E883C-48BD-284C-9335-AFAB0EAA748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63" name="Freeform 432">
                  <a:extLst>
                    <a:ext uri="{FF2B5EF4-FFF2-40B4-BE49-F238E27FC236}">
                      <a16:creationId xmlns:a16="http://schemas.microsoft.com/office/drawing/2014/main" id="{6999F77B-E2DD-AF4F-873B-426BC7BBF35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64" name="Oval 463">
                  <a:extLst>
                    <a:ext uri="{FF2B5EF4-FFF2-40B4-BE49-F238E27FC236}">
                      <a16:creationId xmlns:a16="http://schemas.microsoft.com/office/drawing/2014/main" id="{3A0ABA87-41E6-CF4B-A01A-E5ED8C2F705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49" name="Group 728">
              <a:extLst>
                <a:ext uri="{FF2B5EF4-FFF2-40B4-BE49-F238E27FC236}">
                  <a16:creationId xmlns:a16="http://schemas.microsoft.com/office/drawing/2014/main" id="{CC93C7B5-0567-914C-9556-F1F04AB341D3}"/>
                </a:ext>
              </a:extLst>
            </p:cNvPr>
            <p:cNvGrpSpPr>
              <a:grpSpLocks/>
            </p:cNvGrpSpPr>
            <p:nvPr/>
          </p:nvGrpSpPr>
          <p:grpSpPr bwMode="auto">
            <a:xfrm>
              <a:off x="7136120" y="5451561"/>
              <a:ext cx="239714" cy="720725"/>
              <a:chOff x="418925" y="3913188"/>
              <a:chExt cx="240687" cy="721471"/>
            </a:xfrm>
          </p:grpSpPr>
          <p:grpSp>
            <p:nvGrpSpPr>
              <p:cNvPr id="1056" name="Group 729">
                <a:extLst>
                  <a:ext uri="{FF2B5EF4-FFF2-40B4-BE49-F238E27FC236}">
                    <a16:creationId xmlns:a16="http://schemas.microsoft.com/office/drawing/2014/main" id="{0E4C3F66-F156-7B44-9245-9E868B20A14A}"/>
                  </a:ext>
                </a:extLst>
              </p:cNvPr>
              <p:cNvGrpSpPr>
                <a:grpSpLocks/>
              </p:cNvGrpSpPr>
              <p:nvPr/>
            </p:nvGrpSpPr>
            <p:grpSpPr bwMode="auto">
              <a:xfrm>
                <a:off x="418925" y="3913188"/>
                <a:ext cx="207436" cy="480402"/>
                <a:chOff x="2039907" y="4515548"/>
                <a:chExt cx="207436" cy="480402"/>
              </a:xfrm>
            </p:grpSpPr>
            <p:sp>
              <p:nvSpPr>
                <p:cNvPr id="457" name="Freeform 432">
                  <a:extLst>
                    <a:ext uri="{FF2B5EF4-FFF2-40B4-BE49-F238E27FC236}">
                      <a16:creationId xmlns:a16="http://schemas.microsoft.com/office/drawing/2014/main" id="{9DB8084D-D37F-CA4D-87DD-9793693D45A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58" name="Freeform 432">
                  <a:extLst>
                    <a:ext uri="{FF2B5EF4-FFF2-40B4-BE49-F238E27FC236}">
                      <a16:creationId xmlns:a16="http://schemas.microsoft.com/office/drawing/2014/main" id="{0C2BAEE3-D506-A642-A0BC-AD4FF9DB848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59" name="Oval 458">
                  <a:extLst>
                    <a:ext uri="{FF2B5EF4-FFF2-40B4-BE49-F238E27FC236}">
                      <a16:creationId xmlns:a16="http://schemas.microsoft.com/office/drawing/2014/main" id="{8FC37082-94D4-1D4D-9871-B96F9AFB5D1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57" name="Group 730">
                <a:extLst>
                  <a:ext uri="{FF2B5EF4-FFF2-40B4-BE49-F238E27FC236}">
                    <a16:creationId xmlns:a16="http://schemas.microsoft.com/office/drawing/2014/main" id="{CB5E99D4-C8CF-0143-B2B4-F845FC6AB351}"/>
                  </a:ext>
                </a:extLst>
              </p:cNvPr>
              <p:cNvGrpSpPr>
                <a:grpSpLocks/>
              </p:cNvGrpSpPr>
              <p:nvPr/>
            </p:nvGrpSpPr>
            <p:grpSpPr bwMode="auto">
              <a:xfrm rot="10800000">
                <a:off x="452176" y="4154257"/>
                <a:ext cx="207436" cy="480402"/>
                <a:chOff x="2039907" y="4515548"/>
                <a:chExt cx="207436" cy="480402"/>
              </a:xfrm>
            </p:grpSpPr>
            <p:sp>
              <p:nvSpPr>
                <p:cNvPr id="454" name="Freeform 432">
                  <a:extLst>
                    <a:ext uri="{FF2B5EF4-FFF2-40B4-BE49-F238E27FC236}">
                      <a16:creationId xmlns:a16="http://schemas.microsoft.com/office/drawing/2014/main" id="{C7675028-933C-DB41-88DB-23C75BD287D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55" name="Freeform 432">
                  <a:extLst>
                    <a:ext uri="{FF2B5EF4-FFF2-40B4-BE49-F238E27FC236}">
                      <a16:creationId xmlns:a16="http://schemas.microsoft.com/office/drawing/2014/main" id="{1D636301-1226-DE4E-83F1-51522943CFB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56" name="Oval 455">
                  <a:extLst>
                    <a:ext uri="{FF2B5EF4-FFF2-40B4-BE49-F238E27FC236}">
                      <a16:creationId xmlns:a16="http://schemas.microsoft.com/office/drawing/2014/main" id="{A919445D-E740-9C4F-8A40-1AE73811346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64" name="Group 737">
              <a:extLst>
                <a:ext uri="{FF2B5EF4-FFF2-40B4-BE49-F238E27FC236}">
                  <a16:creationId xmlns:a16="http://schemas.microsoft.com/office/drawing/2014/main" id="{033913B3-7D31-FD46-B3DB-005BBA14B047}"/>
                </a:ext>
              </a:extLst>
            </p:cNvPr>
            <p:cNvGrpSpPr>
              <a:grpSpLocks/>
            </p:cNvGrpSpPr>
            <p:nvPr/>
          </p:nvGrpSpPr>
          <p:grpSpPr bwMode="auto">
            <a:xfrm>
              <a:off x="7364613" y="5451561"/>
              <a:ext cx="241298" cy="720725"/>
              <a:chOff x="418925" y="3913188"/>
              <a:chExt cx="240687" cy="721471"/>
            </a:xfrm>
          </p:grpSpPr>
          <p:grpSp>
            <p:nvGrpSpPr>
              <p:cNvPr id="1065" name="Group 738">
                <a:extLst>
                  <a:ext uri="{FF2B5EF4-FFF2-40B4-BE49-F238E27FC236}">
                    <a16:creationId xmlns:a16="http://schemas.microsoft.com/office/drawing/2014/main" id="{84B17BF8-7A8D-AE49-A819-60CA2A4AC389}"/>
                  </a:ext>
                </a:extLst>
              </p:cNvPr>
              <p:cNvGrpSpPr>
                <a:grpSpLocks/>
              </p:cNvGrpSpPr>
              <p:nvPr/>
            </p:nvGrpSpPr>
            <p:grpSpPr bwMode="auto">
              <a:xfrm>
                <a:off x="418925" y="3913188"/>
                <a:ext cx="207436" cy="480402"/>
                <a:chOff x="2039907" y="4515548"/>
                <a:chExt cx="207436" cy="480402"/>
              </a:xfrm>
            </p:grpSpPr>
            <p:sp>
              <p:nvSpPr>
                <p:cNvPr id="445" name="Freeform 432">
                  <a:extLst>
                    <a:ext uri="{FF2B5EF4-FFF2-40B4-BE49-F238E27FC236}">
                      <a16:creationId xmlns:a16="http://schemas.microsoft.com/office/drawing/2014/main" id="{44603B4C-8C81-EF4C-88B9-E017ADF504C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47" name="Freeform 432">
                  <a:extLst>
                    <a:ext uri="{FF2B5EF4-FFF2-40B4-BE49-F238E27FC236}">
                      <a16:creationId xmlns:a16="http://schemas.microsoft.com/office/drawing/2014/main" id="{E27CC77C-AE33-414D-AB8F-5338A7F031B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48" name="Oval 447">
                  <a:extLst>
                    <a:ext uri="{FF2B5EF4-FFF2-40B4-BE49-F238E27FC236}">
                      <a16:creationId xmlns:a16="http://schemas.microsoft.com/office/drawing/2014/main" id="{AC1F2C39-C580-C54A-BC2E-FDC1F4C9C3A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72" name="Group 739">
                <a:extLst>
                  <a:ext uri="{FF2B5EF4-FFF2-40B4-BE49-F238E27FC236}">
                    <a16:creationId xmlns:a16="http://schemas.microsoft.com/office/drawing/2014/main" id="{7BD9953C-C458-204D-A5D8-66A20241591F}"/>
                  </a:ext>
                </a:extLst>
              </p:cNvPr>
              <p:cNvGrpSpPr>
                <a:grpSpLocks/>
              </p:cNvGrpSpPr>
              <p:nvPr/>
            </p:nvGrpSpPr>
            <p:grpSpPr bwMode="auto">
              <a:xfrm rot="10800000">
                <a:off x="452176" y="4154257"/>
                <a:ext cx="207436" cy="480402"/>
                <a:chOff x="2039907" y="4515548"/>
                <a:chExt cx="207436" cy="480402"/>
              </a:xfrm>
            </p:grpSpPr>
            <p:sp>
              <p:nvSpPr>
                <p:cNvPr id="442" name="Freeform 432">
                  <a:extLst>
                    <a:ext uri="{FF2B5EF4-FFF2-40B4-BE49-F238E27FC236}">
                      <a16:creationId xmlns:a16="http://schemas.microsoft.com/office/drawing/2014/main" id="{B02632BE-5BC4-874D-A22D-2A0AE0233E9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43" name="Freeform 432">
                  <a:extLst>
                    <a:ext uri="{FF2B5EF4-FFF2-40B4-BE49-F238E27FC236}">
                      <a16:creationId xmlns:a16="http://schemas.microsoft.com/office/drawing/2014/main" id="{198373FE-378A-CC4E-A306-9027D0736C1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44" name="Oval 443">
                  <a:extLst>
                    <a:ext uri="{FF2B5EF4-FFF2-40B4-BE49-F238E27FC236}">
                      <a16:creationId xmlns:a16="http://schemas.microsoft.com/office/drawing/2014/main" id="{038CD93F-BCFF-904B-9E55-C684A9A3D85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73" name="Group 746">
              <a:extLst>
                <a:ext uri="{FF2B5EF4-FFF2-40B4-BE49-F238E27FC236}">
                  <a16:creationId xmlns:a16="http://schemas.microsoft.com/office/drawing/2014/main" id="{68A674C2-F15D-CF45-8ADF-E420F0301987}"/>
                </a:ext>
              </a:extLst>
            </p:cNvPr>
            <p:cNvGrpSpPr>
              <a:grpSpLocks/>
            </p:cNvGrpSpPr>
            <p:nvPr/>
          </p:nvGrpSpPr>
          <p:grpSpPr bwMode="auto">
            <a:xfrm>
              <a:off x="7594698" y="5451561"/>
              <a:ext cx="241298" cy="720725"/>
              <a:chOff x="418925" y="3913188"/>
              <a:chExt cx="240687" cy="721471"/>
            </a:xfrm>
          </p:grpSpPr>
          <p:grpSp>
            <p:nvGrpSpPr>
              <p:cNvPr id="1080" name="Group 747">
                <a:extLst>
                  <a:ext uri="{FF2B5EF4-FFF2-40B4-BE49-F238E27FC236}">
                    <a16:creationId xmlns:a16="http://schemas.microsoft.com/office/drawing/2014/main" id="{487653A5-A569-2F45-A3BC-15A7C9709140}"/>
                  </a:ext>
                </a:extLst>
              </p:cNvPr>
              <p:cNvGrpSpPr>
                <a:grpSpLocks/>
              </p:cNvGrpSpPr>
              <p:nvPr/>
            </p:nvGrpSpPr>
            <p:grpSpPr bwMode="auto">
              <a:xfrm>
                <a:off x="418925" y="3913188"/>
                <a:ext cx="207436" cy="480402"/>
                <a:chOff x="2039907" y="4515548"/>
                <a:chExt cx="207436" cy="480402"/>
              </a:xfrm>
            </p:grpSpPr>
            <p:sp>
              <p:nvSpPr>
                <p:cNvPr id="436" name="Freeform 432">
                  <a:extLst>
                    <a:ext uri="{FF2B5EF4-FFF2-40B4-BE49-F238E27FC236}">
                      <a16:creationId xmlns:a16="http://schemas.microsoft.com/office/drawing/2014/main" id="{8D986E0B-EA1D-824A-880C-BDFBB6B4478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37" name="Freeform 432">
                  <a:extLst>
                    <a:ext uri="{FF2B5EF4-FFF2-40B4-BE49-F238E27FC236}">
                      <a16:creationId xmlns:a16="http://schemas.microsoft.com/office/drawing/2014/main" id="{DDB06369-62DE-F949-BEB3-1E22F9732A9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38" name="Oval 437">
                  <a:extLst>
                    <a:ext uri="{FF2B5EF4-FFF2-40B4-BE49-F238E27FC236}">
                      <a16:creationId xmlns:a16="http://schemas.microsoft.com/office/drawing/2014/main" id="{3A1BC0EF-04F0-8945-A74C-DB29A8A7090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81" name="Group 748">
                <a:extLst>
                  <a:ext uri="{FF2B5EF4-FFF2-40B4-BE49-F238E27FC236}">
                    <a16:creationId xmlns:a16="http://schemas.microsoft.com/office/drawing/2014/main" id="{390EE5E8-22D9-B246-9FE1-A21FBEFA5843}"/>
                  </a:ext>
                </a:extLst>
              </p:cNvPr>
              <p:cNvGrpSpPr>
                <a:grpSpLocks/>
              </p:cNvGrpSpPr>
              <p:nvPr/>
            </p:nvGrpSpPr>
            <p:grpSpPr bwMode="auto">
              <a:xfrm rot="10800000">
                <a:off x="452176" y="4154257"/>
                <a:ext cx="207436" cy="480402"/>
                <a:chOff x="2039907" y="4515548"/>
                <a:chExt cx="207436" cy="480402"/>
              </a:xfrm>
            </p:grpSpPr>
            <p:sp>
              <p:nvSpPr>
                <p:cNvPr id="433" name="Freeform 432">
                  <a:extLst>
                    <a:ext uri="{FF2B5EF4-FFF2-40B4-BE49-F238E27FC236}">
                      <a16:creationId xmlns:a16="http://schemas.microsoft.com/office/drawing/2014/main" id="{4F9B87C4-F0EE-6148-A92F-D780F027175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34" name="Freeform 432">
                  <a:extLst>
                    <a:ext uri="{FF2B5EF4-FFF2-40B4-BE49-F238E27FC236}">
                      <a16:creationId xmlns:a16="http://schemas.microsoft.com/office/drawing/2014/main" id="{41368EA1-A04D-854F-ACBA-3143780FD90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35" name="Oval 434">
                  <a:extLst>
                    <a:ext uri="{FF2B5EF4-FFF2-40B4-BE49-F238E27FC236}">
                      <a16:creationId xmlns:a16="http://schemas.microsoft.com/office/drawing/2014/main" id="{EA0B1D50-5473-404D-A619-27AE0080BD5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nvGrpSpPr>
            <p:cNvPr id="1088" name="Group 755">
              <a:extLst>
                <a:ext uri="{FF2B5EF4-FFF2-40B4-BE49-F238E27FC236}">
                  <a16:creationId xmlns:a16="http://schemas.microsoft.com/office/drawing/2014/main" id="{5361B260-ACE9-CC46-91B2-ABA69C9D0697}"/>
                </a:ext>
              </a:extLst>
            </p:cNvPr>
            <p:cNvGrpSpPr>
              <a:grpSpLocks/>
            </p:cNvGrpSpPr>
            <p:nvPr/>
          </p:nvGrpSpPr>
          <p:grpSpPr bwMode="auto">
            <a:xfrm>
              <a:off x="7824785" y="5451561"/>
              <a:ext cx="241298" cy="720725"/>
              <a:chOff x="418925" y="3913188"/>
              <a:chExt cx="240687" cy="721471"/>
            </a:xfrm>
          </p:grpSpPr>
          <p:grpSp>
            <p:nvGrpSpPr>
              <p:cNvPr id="1089" name="Group 756">
                <a:extLst>
                  <a:ext uri="{FF2B5EF4-FFF2-40B4-BE49-F238E27FC236}">
                    <a16:creationId xmlns:a16="http://schemas.microsoft.com/office/drawing/2014/main" id="{63D21B14-D287-D542-BA74-13C35C9607EC}"/>
                  </a:ext>
                </a:extLst>
              </p:cNvPr>
              <p:cNvGrpSpPr>
                <a:grpSpLocks/>
              </p:cNvGrpSpPr>
              <p:nvPr/>
            </p:nvGrpSpPr>
            <p:grpSpPr bwMode="auto">
              <a:xfrm>
                <a:off x="418925" y="3913188"/>
                <a:ext cx="207436" cy="480402"/>
                <a:chOff x="2039907" y="4515548"/>
                <a:chExt cx="207436" cy="480402"/>
              </a:xfrm>
            </p:grpSpPr>
            <p:sp>
              <p:nvSpPr>
                <p:cNvPr id="425" name="Freeform 432">
                  <a:extLst>
                    <a:ext uri="{FF2B5EF4-FFF2-40B4-BE49-F238E27FC236}">
                      <a16:creationId xmlns:a16="http://schemas.microsoft.com/office/drawing/2014/main" id="{4B9CCF63-ADC8-814A-B6A8-1DC4926B77D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26" name="Freeform 432">
                  <a:extLst>
                    <a:ext uri="{FF2B5EF4-FFF2-40B4-BE49-F238E27FC236}">
                      <a16:creationId xmlns:a16="http://schemas.microsoft.com/office/drawing/2014/main" id="{9E393295-B388-734E-9387-984ABFE22E2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27" name="Oval 426">
                  <a:extLst>
                    <a:ext uri="{FF2B5EF4-FFF2-40B4-BE49-F238E27FC236}">
                      <a16:creationId xmlns:a16="http://schemas.microsoft.com/office/drawing/2014/main" id="{98A56A2D-8675-8546-A847-8CCEE57ED1C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nvGrpSpPr>
              <p:cNvPr id="1096" name="Group 757">
                <a:extLst>
                  <a:ext uri="{FF2B5EF4-FFF2-40B4-BE49-F238E27FC236}">
                    <a16:creationId xmlns:a16="http://schemas.microsoft.com/office/drawing/2014/main" id="{DEA0EB9D-6B0B-9448-9128-97E83C23746F}"/>
                  </a:ext>
                </a:extLst>
              </p:cNvPr>
              <p:cNvGrpSpPr>
                <a:grpSpLocks/>
              </p:cNvGrpSpPr>
              <p:nvPr/>
            </p:nvGrpSpPr>
            <p:grpSpPr bwMode="auto">
              <a:xfrm rot="10800000">
                <a:off x="452176" y="4154257"/>
                <a:ext cx="207436" cy="480402"/>
                <a:chOff x="2039907" y="4515548"/>
                <a:chExt cx="207436" cy="480402"/>
              </a:xfrm>
            </p:grpSpPr>
            <p:sp>
              <p:nvSpPr>
                <p:cNvPr id="422" name="Freeform 432">
                  <a:extLst>
                    <a:ext uri="{FF2B5EF4-FFF2-40B4-BE49-F238E27FC236}">
                      <a16:creationId xmlns:a16="http://schemas.microsoft.com/office/drawing/2014/main" id="{53A347A4-07CA-1E4B-9DCA-F7DE7C75CC6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23" name="Freeform 432">
                  <a:extLst>
                    <a:ext uri="{FF2B5EF4-FFF2-40B4-BE49-F238E27FC236}">
                      <a16:creationId xmlns:a16="http://schemas.microsoft.com/office/drawing/2014/main" id="{BACBC610-1984-5A45-BA86-00CF5493992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a:defRPr/>
                  </a:pPr>
                  <a:endParaRPr lang="en-US" u="sng" dirty="0">
                    <a:latin typeface="Arial" charset="0"/>
                    <a:ea typeface="ＭＳ Ｐゴシック" pitchFamily="1" charset="-128"/>
                    <a:cs typeface="Arial" charset="0"/>
                  </a:endParaRPr>
                </a:p>
              </p:txBody>
            </p:sp>
            <p:sp>
              <p:nvSpPr>
                <p:cNvPr id="424" name="Oval 423">
                  <a:extLst>
                    <a:ext uri="{FF2B5EF4-FFF2-40B4-BE49-F238E27FC236}">
                      <a16:creationId xmlns:a16="http://schemas.microsoft.com/office/drawing/2014/main" id="{67BFFC83-71F7-F840-BCFA-1BE63DB91E4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u="sng" dirty="0"/>
                </a:p>
              </p:txBody>
            </p:sp>
          </p:grpSp>
        </p:grpSp>
      </p:grpSp>
      <p:sp>
        <p:nvSpPr>
          <p:cNvPr id="15371" name="Rectangle 1240">
            <a:extLst>
              <a:ext uri="{FF2B5EF4-FFF2-40B4-BE49-F238E27FC236}">
                <a16:creationId xmlns:a16="http://schemas.microsoft.com/office/drawing/2014/main" id="{8D2F60C3-9463-A94C-B6A0-71947354DB1D}"/>
              </a:ext>
            </a:extLst>
          </p:cNvPr>
          <p:cNvSpPr>
            <a:spLocks noChangeArrowheads="1"/>
          </p:cNvSpPr>
          <p:nvPr/>
        </p:nvSpPr>
        <p:spPr bwMode="auto">
          <a:xfrm>
            <a:off x="3963988" y="4118164"/>
            <a:ext cx="11080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en-US" b="1" dirty="0">
                <a:solidFill>
                  <a:srgbClr val="340990"/>
                </a:solidFill>
              </a:rPr>
              <a:t>GPI </a:t>
            </a:r>
            <a:r>
              <a:rPr lang="tr-TR" altLang="en-US" b="1" dirty="0">
                <a:solidFill>
                  <a:srgbClr val="340990"/>
                </a:solidFill>
              </a:rPr>
              <a:t>çıpa</a:t>
            </a:r>
            <a:endParaRPr lang="en-US" altLang="en-US" b="1" dirty="0">
              <a:solidFill>
                <a:srgbClr val="340990"/>
              </a:solidFill>
            </a:endParaRPr>
          </a:p>
        </p:txBody>
      </p:sp>
      <p:grpSp>
        <p:nvGrpSpPr>
          <p:cNvPr id="32" name="Group 1249">
            <a:extLst>
              <a:ext uri="{FF2B5EF4-FFF2-40B4-BE49-F238E27FC236}">
                <a16:creationId xmlns:a16="http://schemas.microsoft.com/office/drawing/2014/main" id="{36B32558-4EBB-6C4A-A938-D0427A55848C}"/>
              </a:ext>
            </a:extLst>
          </p:cNvPr>
          <p:cNvGrpSpPr>
            <a:grpSpLocks/>
          </p:cNvGrpSpPr>
          <p:nvPr/>
        </p:nvGrpSpPr>
        <p:grpSpPr bwMode="auto">
          <a:xfrm>
            <a:off x="3790950" y="4448364"/>
            <a:ext cx="1454150" cy="617537"/>
            <a:chOff x="3790603" y="4256216"/>
            <a:chExt cx="1454727" cy="618158"/>
          </a:xfrm>
        </p:grpSpPr>
        <p:cxnSp>
          <p:nvCxnSpPr>
            <p:cNvPr id="15376" name="Straight Connector 1242">
              <a:extLst>
                <a:ext uri="{FF2B5EF4-FFF2-40B4-BE49-F238E27FC236}">
                  <a16:creationId xmlns:a16="http://schemas.microsoft.com/office/drawing/2014/main" id="{2634EA1B-983C-E346-9041-AFF560DBA57C}"/>
                </a:ext>
              </a:extLst>
            </p:cNvPr>
            <p:cNvCxnSpPr>
              <a:cxnSpLocks noChangeShapeType="1"/>
            </p:cNvCxnSpPr>
            <p:nvPr/>
          </p:nvCxnSpPr>
          <p:spPr bwMode="auto">
            <a:xfrm rot="5400000">
              <a:off x="3847284" y="4207848"/>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cxnSp>
          <p:nvCxnSpPr>
            <p:cNvPr id="15377" name="Straight Connector 1244">
              <a:extLst>
                <a:ext uri="{FF2B5EF4-FFF2-40B4-BE49-F238E27FC236}">
                  <a16:creationId xmlns:a16="http://schemas.microsoft.com/office/drawing/2014/main" id="{47D498C9-E264-414A-8C82-9DF0FF1A4513}"/>
                </a:ext>
              </a:extLst>
            </p:cNvPr>
            <p:cNvCxnSpPr>
              <a:cxnSpLocks noChangeShapeType="1"/>
            </p:cNvCxnSpPr>
            <p:nvPr/>
          </p:nvCxnSpPr>
          <p:spPr bwMode="auto">
            <a:xfrm rot="16200000" flipH="1">
              <a:off x="4578804" y="4199535"/>
              <a:ext cx="609845" cy="723207"/>
            </a:xfrm>
            <a:prstGeom prst="line">
              <a:avLst/>
            </a:prstGeom>
            <a:noFill/>
            <a:ln w="44450" cap="rnd">
              <a:solidFill>
                <a:schemeClr val="tx2"/>
              </a:solidFill>
              <a:round/>
              <a:headEnd/>
              <a:tailEnd type="triangle" w="med" len="med"/>
            </a:ln>
            <a:extLst>
              <a:ext uri="{909E8E84-426E-40DD-AFC4-6F175D3DCCD1}">
                <a14:hiddenFill xmlns:a14="http://schemas.microsoft.com/office/drawing/2010/main">
                  <a:noFill/>
                </a14:hiddenFill>
              </a:ext>
            </a:extLst>
          </p:spPr>
        </p:cxnSp>
      </p:grpSp>
      <p:sp>
        <p:nvSpPr>
          <p:cNvPr id="15373" name="Rectangle 325">
            <a:extLst>
              <a:ext uri="{FF2B5EF4-FFF2-40B4-BE49-F238E27FC236}">
                <a16:creationId xmlns:a16="http://schemas.microsoft.com/office/drawing/2014/main" id="{C41FCB6B-1D95-194D-BB9C-4DC7D493AF8B}"/>
              </a:ext>
            </a:extLst>
          </p:cNvPr>
          <p:cNvSpPr>
            <a:spLocks noChangeArrowheads="1"/>
          </p:cNvSpPr>
          <p:nvPr/>
        </p:nvSpPr>
        <p:spPr bwMode="auto">
          <a:xfrm>
            <a:off x="5027472" y="2049655"/>
            <a:ext cx="4319784" cy="140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marL="174625" indent="-174625" eaLnBrk="0" hangingPunct="0">
              <a:defRPr>
                <a:solidFill>
                  <a:schemeClr val="tx1"/>
                </a:solidFill>
                <a:latin typeface="Arial" panose="020B0604020202020204" pitchFamily="34" charset="0"/>
                <a:ea typeface="ＭＳ Ｐゴシック" panose="020B0600070205080204" pitchFamily="34" charset="-128"/>
              </a:defRPr>
            </a:lvl1pPr>
            <a:lvl2pPr marL="342900" indent="-34290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indent="0">
              <a:lnSpc>
                <a:spcPct val="90000"/>
              </a:lnSpc>
              <a:spcBef>
                <a:spcPts val="1800"/>
              </a:spcBef>
              <a:buClr>
                <a:srgbClr val="FFE38A"/>
              </a:buClr>
            </a:pPr>
            <a:r>
              <a:rPr lang="en-US" altLang="en-US" sz="2400" b="1" dirty="0">
                <a:solidFill>
                  <a:srgbClr val="340990"/>
                </a:solidFill>
              </a:rPr>
              <a:t>CD55</a:t>
            </a:r>
          </a:p>
          <a:p>
            <a:pPr marL="0" lvl="1" indent="0">
              <a:lnSpc>
                <a:spcPct val="120000"/>
              </a:lnSpc>
              <a:spcBef>
                <a:spcPts val="600"/>
              </a:spcBef>
              <a:spcAft>
                <a:spcPts val="600"/>
              </a:spcAft>
              <a:buClr>
                <a:schemeClr val="tx2"/>
              </a:buClr>
            </a:pPr>
            <a:r>
              <a:rPr lang="en-US" altLang="en-US" sz="1600" dirty="0">
                <a:solidFill>
                  <a:srgbClr val="340990"/>
                </a:solidFill>
              </a:rPr>
              <a:t>C3 </a:t>
            </a:r>
            <a:r>
              <a:rPr lang="tr-TR" altLang="en-US" sz="1600" dirty="0">
                <a:solidFill>
                  <a:srgbClr val="340990"/>
                </a:solidFill>
              </a:rPr>
              <a:t>ve</a:t>
            </a:r>
            <a:r>
              <a:rPr lang="en-US" altLang="en-US" sz="1600" dirty="0">
                <a:solidFill>
                  <a:srgbClr val="340990"/>
                </a:solidFill>
              </a:rPr>
              <a:t> C5 </a:t>
            </a:r>
            <a:r>
              <a:rPr lang="tr-TR" altLang="en-US" sz="1600" dirty="0" err="1">
                <a:solidFill>
                  <a:srgbClr val="340990"/>
                </a:solidFill>
              </a:rPr>
              <a:t>konvertazların</a:t>
            </a:r>
            <a:r>
              <a:rPr lang="tr-TR" altLang="en-US" sz="1600" dirty="0">
                <a:solidFill>
                  <a:srgbClr val="340990"/>
                </a:solidFill>
              </a:rPr>
              <a:t> oluşumunu önleyerek ve </a:t>
            </a:r>
            <a:r>
              <a:rPr lang="tr-TR" altLang="en-US" sz="1600" dirty="0" err="1">
                <a:solidFill>
                  <a:srgbClr val="340990"/>
                </a:solidFill>
              </a:rPr>
              <a:t>instabilitesini</a:t>
            </a:r>
            <a:r>
              <a:rPr lang="tr-TR" altLang="en-US" sz="1600" dirty="0">
                <a:solidFill>
                  <a:srgbClr val="340990"/>
                </a:solidFill>
              </a:rPr>
              <a:t> artırarak </a:t>
            </a:r>
            <a:r>
              <a:rPr lang="tr-TR" altLang="en-US" sz="1600" dirty="0" err="1">
                <a:solidFill>
                  <a:srgbClr val="340990"/>
                </a:solidFill>
              </a:rPr>
              <a:t>kompleman</a:t>
            </a:r>
            <a:r>
              <a:rPr lang="tr-TR" altLang="en-US" sz="1600" dirty="0">
                <a:solidFill>
                  <a:srgbClr val="340990"/>
                </a:solidFill>
              </a:rPr>
              <a:t> </a:t>
            </a:r>
            <a:r>
              <a:rPr lang="tr-TR" altLang="en-US" sz="1600" dirty="0" err="1">
                <a:solidFill>
                  <a:srgbClr val="340990"/>
                </a:solidFill>
              </a:rPr>
              <a:t>kaskadını</a:t>
            </a:r>
            <a:r>
              <a:rPr lang="tr-TR" altLang="en-US" sz="1600" dirty="0">
                <a:solidFill>
                  <a:srgbClr val="340990"/>
                </a:solidFill>
              </a:rPr>
              <a:t> zayıflatır</a:t>
            </a:r>
            <a:endParaRPr lang="en-US" altLang="en-US" sz="1600" dirty="0">
              <a:solidFill>
                <a:srgbClr val="340990"/>
              </a:solidFill>
            </a:endParaRPr>
          </a:p>
        </p:txBody>
      </p:sp>
      <p:sp>
        <p:nvSpPr>
          <p:cNvPr id="15374" name="Rectangle 325">
            <a:extLst>
              <a:ext uri="{FF2B5EF4-FFF2-40B4-BE49-F238E27FC236}">
                <a16:creationId xmlns:a16="http://schemas.microsoft.com/office/drawing/2014/main" id="{C4853A29-5C9F-9040-94B0-0BD9CB3422FF}"/>
              </a:ext>
            </a:extLst>
          </p:cNvPr>
          <p:cNvSpPr>
            <a:spLocks noChangeArrowheads="1"/>
          </p:cNvSpPr>
          <p:nvPr/>
        </p:nvSpPr>
        <p:spPr bwMode="auto">
          <a:xfrm>
            <a:off x="86582" y="2043305"/>
            <a:ext cx="4485417" cy="162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lstStyle>
            <a:lvl1pPr marL="174625" indent="-174625" eaLnBrk="0" hangingPunct="0">
              <a:defRPr>
                <a:solidFill>
                  <a:schemeClr val="tx1"/>
                </a:solidFill>
                <a:latin typeface="Arial" panose="020B0604020202020204" pitchFamily="34" charset="0"/>
                <a:ea typeface="ＭＳ Ｐゴシック" panose="020B0600070205080204" pitchFamily="34" charset="-128"/>
              </a:defRPr>
            </a:lvl1pPr>
            <a:lvl2pPr marL="342900" indent="-34290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indent="0" eaLnBrk="1" hangingPunct="1">
              <a:lnSpc>
                <a:spcPct val="120000"/>
              </a:lnSpc>
              <a:buClr>
                <a:srgbClr val="FFE38A"/>
              </a:buClr>
              <a:buSzPct val="70000"/>
            </a:pPr>
            <a:r>
              <a:rPr lang="en-US" altLang="en-US" sz="2400" b="1" dirty="0">
                <a:solidFill>
                  <a:srgbClr val="340990"/>
                </a:solidFill>
              </a:rPr>
              <a:t>CD59</a:t>
            </a:r>
          </a:p>
          <a:p>
            <a:pPr marL="0" lvl="1" indent="0">
              <a:lnSpc>
                <a:spcPct val="120000"/>
              </a:lnSpc>
              <a:spcBef>
                <a:spcPts val="600"/>
              </a:spcBef>
              <a:spcAft>
                <a:spcPts val="600"/>
              </a:spcAft>
              <a:buClr>
                <a:schemeClr val="tx2"/>
              </a:buClr>
            </a:pPr>
            <a:r>
              <a:rPr lang="tr-TR" altLang="en-US" sz="1600" dirty="0" err="1">
                <a:solidFill>
                  <a:srgbClr val="340990"/>
                </a:solidFill>
              </a:rPr>
              <a:t>KKH’leri</a:t>
            </a:r>
            <a:r>
              <a:rPr lang="tr-TR" altLang="en-US" sz="1600" dirty="0">
                <a:solidFill>
                  <a:srgbClr val="340990"/>
                </a:solidFill>
              </a:rPr>
              <a:t> için </a:t>
            </a:r>
            <a:r>
              <a:rPr lang="tr-TR" altLang="en-US" sz="1600" dirty="0" err="1">
                <a:solidFill>
                  <a:srgbClr val="340990"/>
                </a:solidFill>
              </a:rPr>
              <a:t>komplemanın</a:t>
            </a:r>
            <a:r>
              <a:rPr lang="tr-TR" altLang="en-US" sz="1600" dirty="0">
                <a:solidFill>
                  <a:srgbClr val="340990"/>
                </a:solidFill>
              </a:rPr>
              <a:t> aracılık ettiği </a:t>
            </a:r>
            <a:r>
              <a:rPr lang="tr-TR" altLang="en-US" sz="1600" dirty="0" err="1">
                <a:solidFill>
                  <a:srgbClr val="340990"/>
                </a:solidFill>
              </a:rPr>
              <a:t>lizise</a:t>
            </a:r>
            <a:r>
              <a:rPr lang="tr-TR" altLang="en-US" sz="1600" dirty="0">
                <a:solidFill>
                  <a:srgbClr val="340990"/>
                </a:solidFill>
              </a:rPr>
              <a:t> karşı savunma kalkanı oluşturur.</a:t>
            </a:r>
            <a:endParaRPr lang="en-US" altLang="en-US" sz="1600" dirty="0">
              <a:solidFill>
                <a:srgbClr val="340990"/>
              </a:solidFill>
            </a:endParaRPr>
          </a:p>
          <a:p>
            <a:pPr marL="0" lvl="1" indent="0">
              <a:lnSpc>
                <a:spcPct val="120000"/>
              </a:lnSpc>
              <a:spcBef>
                <a:spcPts val="600"/>
              </a:spcBef>
              <a:spcAft>
                <a:spcPts val="600"/>
              </a:spcAft>
              <a:buClr>
                <a:schemeClr val="tx2"/>
              </a:buClr>
            </a:pPr>
            <a:r>
              <a:rPr lang="tr-TR" altLang="en-US" sz="1600" dirty="0" err="1">
                <a:solidFill>
                  <a:srgbClr val="340990"/>
                </a:solidFill>
              </a:rPr>
              <a:t>Membran</a:t>
            </a:r>
            <a:r>
              <a:rPr lang="tr-TR" altLang="en-US" sz="1600" dirty="0">
                <a:solidFill>
                  <a:srgbClr val="340990"/>
                </a:solidFill>
              </a:rPr>
              <a:t> atak kompleksinin bir araya gelmesini </a:t>
            </a:r>
            <a:r>
              <a:rPr lang="tr-TR" altLang="en-US" sz="1600" dirty="0" err="1">
                <a:solidFill>
                  <a:srgbClr val="340990"/>
                </a:solidFill>
              </a:rPr>
              <a:t>inhibe</a:t>
            </a:r>
            <a:r>
              <a:rPr lang="tr-TR" altLang="en-US" sz="1600" dirty="0">
                <a:solidFill>
                  <a:srgbClr val="340990"/>
                </a:solidFill>
              </a:rPr>
              <a:t> eder</a:t>
            </a:r>
            <a:endParaRPr lang="en-US" altLang="en-US" sz="1600" dirty="0">
              <a:solidFill>
                <a:srgbClr val="340990"/>
              </a:solidFill>
            </a:endParaRPr>
          </a:p>
        </p:txBody>
      </p:sp>
      <p:sp>
        <p:nvSpPr>
          <p:cNvPr id="15375" name="Text Box 38">
            <a:extLst>
              <a:ext uri="{FF2B5EF4-FFF2-40B4-BE49-F238E27FC236}">
                <a16:creationId xmlns:a16="http://schemas.microsoft.com/office/drawing/2014/main" id="{0A56C303-314B-734E-923A-86DC34338723}"/>
              </a:ext>
            </a:extLst>
          </p:cNvPr>
          <p:cNvSpPr txBox="1">
            <a:spLocks noChangeArrowheads="1"/>
          </p:cNvSpPr>
          <p:nvPr/>
        </p:nvSpPr>
        <p:spPr bwMode="auto">
          <a:xfrm>
            <a:off x="82193" y="6378793"/>
            <a:ext cx="2044558" cy="246221"/>
          </a:xfrm>
          <a:prstGeom prst="rect">
            <a:avLst/>
          </a:prstGeom>
          <a:noFill/>
          <a:ln>
            <a:noFill/>
          </a:ln>
          <a:effectLst>
            <a:prstShdw prst="shdw17" dist="17961" dir="2700000">
              <a:srgbClr val="4C295B"/>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GB" altLang="en-US" sz="1000" b="1" dirty="0">
                <a:solidFill>
                  <a:srgbClr val="340990"/>
                </a:solidFill>
              </a:rPr>
              <a:t>GPI,  </a:t>
            </a:r>
            <a:r>
              <a:rPr lang="en-GB" altLang="en-US" sz="1000" b="1" dirty="0" err="1">
                <a:solidFill>
                  <a:srgbClr val="340990"/>
                </a:solidFill>
              </a:rPr>
              <a:t>gl</a:t>
            </a:r>
            <a:r>
              <a:rPr lang="tr-TR" altLang="en-US" sz="1000" b="1" dirty="0" err="1">
                <a:solidFill>
                  <a:srgbClr val="340990"/>
                </a:solidFill>
              </a:rPr>
              <a:t>ik</a:t>
            </a:r>
            <a:r>
              <a:rPr lang="en-GB" altLang="en-US" sz="1000" b="1" dirty="0">
                <a:solidFill>
                  <a:srgbClr val="340990"/>
                </a:solidFill>
              </a:rPr>
              <a:t>o</a:t>
            </a:r>
            <a:r>
              <a:rPr lang="tr-TR" altLang="en-US" sz="1000" b="1" dirty="0" err="1">
                <a:solidFill>
                  <a:srgbClr val="340990"/>
                </a:solidFill>
              </a:rPr>
              <a:t>zi</a:t>
            </a:r>
            <a:r>
              <a:rPr lang="en-GB" altLang="en-US" sz="1000" b="1" dirty="0">
                <a:solidFill>
                  <a:srgbClr val="340990"/>
                </a:solidFill>
              </a:rPr>
              <a:t>l</a:t>
            </a:r>
            <a:r>
              <a:rPr lang="tr-TR" altLang="en-US" sz="1000" b="1" dirty="0">
                <a:solidFill>
                  <a:srgbClr val="340990"/>
                </a:solidFill>
              </a:rPr>
              <a:t>f</a:t>
            </a:r>
            <a:r>
              <a:rPr lang="en-GB" altLang="en-US" sz="1000" b="1" dirty="0" err="1">
                <a:solidFill>
                  <a:srgbClr val="340990"/>
                </a:solidFill>
              </a:rPr>
              <a:t>os</a:t>
            </a:r>
            <a:r>
              <a:rPr lang="tr-TR" altLang="en-US" sz="1000" b="1" dirty="0">
                <a:solidFill>
                  <a:srgbClr val="340990"/>
                </a:solidFill>
              </a:rPr>
              <a:t>f</a:t>
            </a:r>
            <a:r>
              <a:rPr lang="en-GB" altLang="en-US" sz="1000" b="1" dirty="0" err="1">
                <a:solidFill>
                  <a:srgbClr val="340990"/>
                </a:solidFill>
              </a:rPr>
              <a:t>atid</a:t>
            </a:r>
            <a:r>
              <a:rPr lang="tr-TR" altLang="en-US" sz="1000" b="1" dirty="0">
                <a:solidFill>
                  <a:srgbClr val="340990"/>
                </a:solidFill>
              </a:rPr>
              <a:t>i</a:t>
            </a:r>
            <a:r>
              <a:rPr lang="en-GB" altLang="en-US" sz="1000" b="1" dirty="0" err="1">
                <a:solidFill>
                  <a:srgbClr val="340990"/>
                </a:solidFill>
              </a:rPr>
              <a:t>linositol</a:t>
            </a:r>
            <a:endParaRPr lang="en-GB" altLang="en-US" sz="1000" b="1" dirty="0">
              <a:solidFill>
                <a:srgbClr val="340990"/>
              </a:solidFill>
            </a:endParaRPr>
          </a:p>
        </p:txBody>
      </p:sp>
    </p:spTree>
    <p:extLst>
      <p:ext uri="{BB962C8B-B14F-4D97-AF65-F5344CB8AC3E}">
        <p14:creationId xmlns:p14="http://schemas.microsoft.com/office/powerpoint/2010/main" val="4202307150"/>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Title 1">
            <a:extLst>
              <a:ext uri="{FF2B5EF4-FFF2-40B4-BE49-F238E27FC236}">
                <a16:creationId xmlns:a16="http://schemas.microsoft.com/office/drawing/2014/main" id="{D776F990-FF89-304E-A52B-2DDF7925D3F0}"/>
              </a:ext>
            </a:extLst>
          </p:cNvPr>
          <p:cNvSpPr>
            <a:spLocks noGrp="1"/>
          </p:cNvSpPr>
          <p:nvPr>
            <p:ph type="title" idx="4294967295"/>
          </p:nvPr>
        </p:nvSpPr>
        <p:spPr>
          <a:xfrm>
            <a:off x="152599" y="808036"/>
            <a:ext cx="8578850" cy="952500"/>
          </a:xfrm>
        </p:spPr>
        <p:txBody>
          <a:bodyPr>
            <a:normAutofit/>
          </a:bodyPr>
          <a:lstStyle/>
          <a:p>
            <a:r>
              <a:rPr lang="tr-TR" altLang="tr-TR" sz="3200" b="1" dirty="0" err="1">
                <a:solidFill>
                  <a:srgbClr val="340990"/>
                </a:solidFill>
                <a:ea typeface="ＭＳ Ｐゴシック" panose="020B0600070205080204" pitchFamily="34" charset="-128"/>
              </a:rPr>
              <a:t>Kompleman</a:t>
            </a:r>
            <a:r>
              <a:rPr lang="tr-TR" altLang="tr-TR" sz="3200" b="1" dirty="0">
                <a:solidFill>
                  <a:srgbClr val="340990"/>
                </a:solidFill>
                <a:ea typeface="ＭＳ Ｐゴシック" panose="020B0600070205080204" pitchFamily="34" charset="-128"/>
              </a:rPr>
              <a:t> ve Eritrositlerin Savunması</a:t>
            </a:r>
            <a:endParaRPr lang="en-US" altLang="tr-TR" sz="3200" b="1" dirty="0">
              <a:solidFill>
                <a:srgbClr val="340990"/>
              </a:solidFill>
              <a:ea typeface="ＭＳ Ｐゴシック" panose="020B0600070205080204" pitchFamily="34" charset="-128"/>
            </a:endParaRPr>
          </a:p>
        </p:txBody>
      </p:sp>
      <p:sp>
        <p:nvSpPr>
          <p:cNvPr id="18436" name="Rectangle 2">
            <a:extLst>
              <a:ext uri="{FF2B5EF4-FFF2-40B4-BE49-F238E27FC236}">
                <a16:creationId xmlns:a16="http://schemas.microsoft.com/office/drawing/2014/main" id="{6DFBE496-ED19-DA49-8042-98308AE6A391}"/>
              </a:ext>
            </a:extLst>
          </p:cNvPr>
          <p:cNvSpPr>
            <a:spLocks noChangeArrowheads="1"/>
          </p:cNvSpPr>
          <p:nvPr/>
        </p:nvSpPr>
        <p:spPr bwMode="auto">
          <a:xfrm>
            <a:off x="116995" y="4434679"/>
            <a:ext cx="4183062" cy="1927225"/>
          </a:xfrm>
          <a:prstGeom prst="rect">
            <a:avLst/>
          </a:prstGeom>
          <a:gradFill rotWithShape="1">
            <a:gsLst>
              <a:gs pos="0">
                <a:srgbClr val="A9965B"/>
              </a:gs>
              <a:gs pos="100000">
                <a:srgbClr val="FFE38A"/>
              </a:gs>
            </a:gsLst>
            <a:lin ang="5400000" scaled="1"/>
          </a:gra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FFFFFF"/>
              </a:solidFill>
              <a:latin typeface="Calibri" panose="020F0502020204030204" pitchFamily="34" charset="0"/>
            </a:endParaRPr>
          </a:p>
        </p:txBody>
      </p:sp>
      <p:sp>
        <p:nvSpPr>
          <p:cNvPr id="18437" name="Rectangle 3">
            <a:extLst>
              <a:ext uri="{FF2B5EF4-FFF2-40B4-BE49-F238E27FC236}">
                <a16:creationId xmlns:a16="http://schemas.microsoft.com/office/drawing/2014/main" id="{AE1F36E4-4B56-1E40-B212-4716BA442D2C}"/>
              </a:ext>
            </a:extLst>
          </p:cNvPr>
          <p:cNvSpPr>
            <a:spLocks noChangeArrowheads="1"/>
          </p:cNvSpPr>
          <p:nvPr/>
        </p:nvSpPr>
        <p:spPr bwMode="auto">
          <a:xfrm>
            <a:off x="116995" y="2718592"/>
            <a:ext cx="4183062" cy="1727200"/>
          </a:xfrm>
          <a:prstGeom prst="rect">
            <a:avLst/>
          </a:prstGeom>
          <a:gradFill rotWithShape="1">
            <a:gsLst>
              <a:gs pos="0">
                <a:srgbClr val="7C9496"/>
              </a:gs>
              <a:gs pos="100000">
                <a:srgbClr val="BBE0E3"/>
              </a:gs>
            </a:gsLst>
            <a:lin ang="5400000" scaled="1"/>
          </a:gra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FFFFFF"/>
              </a:solidFill>
              <a:latin typeface="Calibri" panose="020F0502020204030204" pitchFamily="34" charset="0"/>
            </a:endParaRPr>
          </a:p>
        </p:txBody>
      </p:sp>
      <p:sp>
        <p:nvSpPr>
          <p:cNvPr id="6" name="Rectangle 5">
            <a:extLst>
              <a:ext uri="{FF2B5EF4-FFF2-40B4-BE49-F238E27FC236}">
                <a16:creationId xmlns:a16="http://schemas.microsoft.com/office/drawing/2014/main" id="{D42AA39C-0AB1-6F40-8585-F90083DA57FB}"/>
              </a:ext>
            </a:extLst>
          </p:cNvPr>
          <p:cNvSpPr>
            <a:spLocks noChangeArrowheads="1"/>
          </p:cNvSpPr>
          <p:nvPr/>
        </p:nvSpPr>
        <p:spPr bwMode="auto">
          <a:xfrm>
            <a:off x="982182" y="2858292"/>
            <a:ext cx="1208088" cy="538162"/>
          </a:xfrm>
          <a:prstGeom prst="rect">
            <a:avLst/>
          </a:prstGeom>
          <a:solidFill>
            <a:srgbClr val="6699FF"/>
          </a:solidFill>
          <a:ln w="38100" algn="ctr">
            <a:miter lim="800000"/>
            <a:headEnd/>
            <a:tailEnd/>
          </a:ln>
          <a:effectLst/>
          <a:scene3d>
            <a:camera prst="legacyPerspectiveBottom"/>
            <a:lightRig rig="legacyFlat3" dir="t"/>
          </a:scene3d>
          <a:sp3d extrusionH="887400" prstMaterial="legacyMatte">
            <a:bevelT w="13500" h="13500" prst="angle"/>
            <a:bevelB w="13500" h="13500" prst="angle"/>
            <a:extrusionClr>
              <a:srgbClr val="6699FF"/>
            </a:extrusionClr>
          </a:sp3d>
        </p:spPr>
        <p:txBody>
          <a:bodyPr wrap="none" anchor="ctr">
            <a:flatTx/>
          </a:bodyPr>
          <a:lstStyle/>
          <a:p>
            <a:pPr algn="ctr" eaLnBrk="0" hangingPunct="0">
              <a:defRPr/>
            </a:pPr>
            <a:r>
              <a:rPr lang="en-US" sz="2400" b="1">
                <a:solidFill>
                  <a:srgbClr val="FFFFFF"/>
                </a:solidFill>
                <a:effectLst>
                  <a:outerShdw blurRad="38100" dist="38100" dir="2700000" algn="tl">
                    <a:srgbClr val="000000"/>
                  </a:outerShdw>
                </a:effectLst>
                <a:latin typeface="Calibri" pitchFamily="34" charset="0"/>
                <a:ea typeface="ＭＳ Ｐゴシック" pitchFamily="1" charset="-128"/>
              </a:rPr>
              <a:t>C3</a:t>
            </a:r>
          </a:p>
        </p:txBody>
      </p:sp>
      <p:sp>
        <p:nvSpPr>
          <p:cNvPr id="7" name="Rectangle 6">
            <a:extLst>
              <a:ext uri="{FF2B5EF4-FFF2-40B4-BE49-F238E27FC236}">
                <a16:creationId xmlns:a16="http://schemas.microsoft.com/office/drawing/2014/main" id="{3D067B68-3386-084E-88CE-B7442811CA31}"/>
              </a:ext>
            </a:extLst>
          </p:cNvPr>
          <p:cNvSpPr>
            <a:spLocks noChangeArrowheads="1"/>
          </p:cNvSpPr>
          <p:nvPr/>
        </p:nvSpPr>
        <p:spPr bwMode="auto">
          <a:xfrm>
            <a:off x="2444270" y="2869404"/>
            <a:ext cx="701675" cy="520700"/>
          </a:xfrm>
          <a:prstGeom prst="rect">
            <a:avLst/>
          </a:prstGeom>
          <a:solidFill>
            <a:srgbClr val="008080"/>
          </a:solidFill>
          <a:ln w="38100">
            <a:miter lim="800000"/>
            <a:headEnd/>
            <a:tailEnd/>
          </a:ln>
          <a:effectLst/>
          <a:scene3d>
            <a:camera prst="legacyPerspectiveBottom"/>
            <a:lightRig rig="legacyFlat3" dir="t"/>
          </a:scene3d>
          <a:sp3d extrusionH="887400" prstMaterial="legacyMatte">
            <a:bevelT w="13500" h="13500" prst="angle"/>
            <a:bevelB w="13500" h="13500" prst="angle"/>
            <a:extrusionClr>
              <a:srgbClr val="008080"/>
            </a:extrusionClr>
          </a:sp3d>
        </p:spPr>
        <p:txBody>
          <a:bodyPr wrap="none" anchor="ctr">
            <a:flatTx/>
          </a:bodyPr>
          <a:lstStyle/>
          <a:p>
            <a:pPr algn="ctr" eaLnBrk="0" hangingPunct="0">
              <a:defRPr/>
            </a:pPr>
            <a:r>
              <a:rPr lang="en-US" sz="2400" b="1">
                <a:solidFill>
                  <a:srgbClr val="FFFFFF"/>
                </a:solidFill>
                <a:effectLst>
                  <a:outerShdw blurRad="38100" dist="38100" dir="2700000" algn="tl">
                    <a:srgbClr val="000000"/>
                  </a:outerShdw>
                </a:effectLst>
                <a:latin typeface="Calibri" pitchFamily="34" charset="0"/>
                <a:ea typeface="ＭＳ Ｐゴシック" pitchFamily="1" charset="-128"/>
              </a:rPr>
              <a:t>C3a</a:t>
            </a:r>
          </a:p>
        </p:txBody>
      </p:sp>
      <p:sp>
        <p:nvSpPr>
          <p:cNvPr id="8" name="Rectangle 7">
            <a:extLst>
              <a:ext uri="{FF2B5EF4-FFF2-40B4-BE49-F238E27FC236}">
                <a16:creationId xmlns:a16="http://schemas.microsoft.com/office/drawing/2014/main" id="{D1F73D40-800E-7643-A23C-D156525CFB51}"/>
              </a:ext>
            </a:extLst>
          </p:cNvPr>
          <p:cNvSpPr>
            <a:spLocks noChangeArrowheads="1"/>
          </p:cNvSpPr>
          <p:nvPr/>
        </p:nvSpPr>
        <p:spPr bwMode="auto">
          <a:xfrm>
            <a:off x="1090132" y="3655217"/>
            <a:ext cx="990600" cy="554037"/>
          </a:xfrm>
          <a:prstGeom prst="rect">
            <a:avLst/>
          </a:prstGeom>
          <a:solidFill>
            <a:srgbClr val="33CC33"/>
          </a:solidFill>
          <a:ln w="38100" algn="ctr">
            <a:miter lim="800000"/>
            <a:headEnd/>
            <a:tailEnd/>
          </a:ln>
          <a:effectLst/>
          <a:scene3d>
            <a:camera prst="legacyPerspectiveBottom"/>
            <a:lightRig rig="legacyFlat3" dir="t"/>
          </a:scene3d>
          <a:sp3d extrusionH="887400" prstMaterial="legacyMatte">
            <a:bevelT w="13500" h="13500" prst="angle"/>
            <a:bevelB w="13500" h="13500" prst="angle"/>
            <a:extrusionClr>
              <a:srgbClr val="33CC33"/>
            </a:extrusionClr>
          </a:sp3d>
        </p:spPr>
        <p:txBody>
          <a:bodyPr wrap="none" anchor="ctr">
            <a:flatTx/>
          </a:bodyPr>
          <a:lstStyle/>
          <a:p>
            <a:pPr algn="ctr" eaLnBrk="0" hangingPunct="0">
              <a:defRPr/>
            </a:pPr>
            <a:r>
              <a:rPr lang="en-US" sz="2400" b="1">
                <a:solidFill>
                  <a:srgbClr val="FFFFFF"/>
                </a:solidFill>
                <a:effectLst>
                  <a:outerShdw blurRad="38100" dist="38100" dir="2700000" algn="tl">
                    <a:srgbClr val="000000"/>
                  </a:outerShdw>
                </a:effectLst>
                <a:latin typeface="Calibri" pitchFamily="34" charset="0"/>
                <a:ea typeface="ＭＳ Ｐゴシック" pitchFamily="1" charset="-128"/>
              </a:rPr>
              <a:t>C3b</a:t>
            </a:r>
          </a:p>
        </p:txBody>
      </p:sp>
      <p:sp>
        <p:nvSpPr>
          <p:cNvPr id="9" name="Rectangle 8">
            <a:extLst>
              <a:ext uri="{FF2B5EF4-FFF2-40B4-BE49-F238E27FC236}">
                <a16:creationId xmlns:a16="http://schemas.microsoft.com/office/drawing/2014/main" id="{7751ECAC-D017-0C45-BEE1-C6EB01FECE75}"/>
              </a:ext>
            </a:extLst>
          </p:cNvPr>
          <p:cNvSpPr>
            <a:spLocks noChangeArrowheads="1"/>
          </p:cNvSpPr>
          <p:nvPr/>
        </p:nvSpPr>
        <p:spPr bwMode="auto">
          <a:xfrm>
            <a:off x="996470" y="4595017"/>
            <a:ext cx="1208087" cy="538162"/>
          </a:xfrm>
          <a:prstGeom prst="rect">
            <a:avLst/>
          </a:prstGeom>
          <a:solidFill>
            <a:srgbClr val="6699FF"/>
          </a:solidFill>
          <a:ln w="38100" algn="ctr">
            <a:miter lim="800000"/>
            <a:headEnd/>
            <a:tailEnd/>
          </a:ln>
          <a:effectLst/>
          <a:scene3d>
            <a:camera prst="legacyPerspectiveBottom"/>
            <a:lightRig rig="legacyFlat3" dir="t"/>
          </a:scene3d>
          <a:sp3d extrusionH="887400" prstMaterial="legacyMatte">
            <a:bevelT w="13500" h="13500" prst="angle"/>
            <a:bevelB w="13500" h="13500" prst="angle"/>
            <a:extrusionClr>
              <a:srgbClr val="6699FF"/>
            </a:extrusionClr>
          </a:sp3d>
        </p:spPr>
        <p:txBody>
          <a:bodyPr wrap="none" anchor="ctr">
            <a:flatTx/>
          </a:bodyPr>
          <a:lstStyle/>
          <a:p>
            <a:pPr algn="ctr" eaLnBrk="0" hangingPunct="0">
              <a:defRPr/>
            </a:pPr>
            <a:r>
              <a:rPr lang="en-US" sz="2400" b="1">
                <a:solidFill>
                  <a:srgbClr val="FFFFFF"/>
                </a:solidFill>
                <a:effectLst>
                  <a:outerShdw blurRad="38100" dist="38100" dir="2700000" algn="tl">
                    <a:srgbClr val="000000"/>
                  </a:outerShdw>
                </a:effectLst>
                <a:latin typeface="Calibri" pitchFamily="34" charset="0"/>
                <a:ea typeface="ＭＳ Ｐゴシック" pitchFamily="1" charset="-128"/>
              </a:rPr>
              <a:t>C5</a:t>
            </a:r>
          </a:p>
        </p:txBody>
      </p:sp>
      <p:cxnSp>
        <p:nvCxnSpPr>
          <p:cNvPr id="18442" name="AutoShape 9">
            <a:extLst>
              <a:ext uri="{FF2B5EF4-FFF2-40B4-BE49-F238E27FC236}">
                <a16:creationId xmlns:a16="http://schemas.microsoft.com/office/drawing/2014/main" id="{995F6892-2C96-A144-806D-82E1B49B875A}"/>
              </a:ext>
            </a:extLst>
          </p:cNvPr>
          <p:cNvCxnSpPr>
            <a:cxnSpLocks noChangeShapeType="1"/>
            <a:stCxn id="6" idx="2"/>
            <a:endCxn id="8" idx="0"/>
          </p:cNvCxnSpPr>
          <p:nvPr/>
        </p:nvCxnSpPr>
        <p:spPr bwMode="auto">
          <a:xfrm flipH="1">
            <a:off x="1585432" y="3396454"/>
            <a:ext cx="1588" cy="258763"/>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18443" name="AutoShape 10">
            <a:extLst>
              <a:ext uri="{FF2B5EF4-FFF2-40B4-BE49-F238E27FC236}">
                <a16:creationId xmlns:a16="http://schemas.microsoft.com/office/drawing/2014/main" id="{07732692-2F94-DF47-97B1-03E6CC0D7BC6}"/>
              </a:ext>
            </a:extLst>
          </p:cNvPr>
          <p:cNvCxnSpPr>
            <a:cxnSpLocks noChangeShapeType="1"/>
            <a:stCxn id="6" idx="3"/>
            <a:endCxn id="7" idx="1"/>
          </p:cNvCxnSpPr>
          <p:nvPr/>
        </p:nvCxnSpPr>
        <p:spPr bwMode="auto">
          <a:xfrm>
            <a:off x="2190270" y="3128167"/>
            <a:ext cx="254000" cy="1587"/>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18444" name="AutoShape 11">
            <a:extLst>
              <a:ext uri="{FF2B5EF4-FFF2-40B4-BE49-F238E27FC236}">
                <a16:creationId xmlns:a16="http://schemas.microsoft.com/office/drawing/2014/main" id="{7C00D087-03E7-2540-8D52-B163D3C894BF}"/>
              </a:ext>
            </a:extLst>
          </p:cNvPr>
          <p:cNvCxnSpPr>
            <a:cxnSpLocks noChangeShapeType="1"/>
            <a:stCxn id="8" idx="2"/>
            <a:endCxn id="9" idx="0"/>
          </p:cNvCxnSpPr>
          <p:nvPr/>
        </p:nvCxnSpPr>
        <p:spPr bwMode="auto">
          <a:xfrm>
            <a:off x="1585432" y="4209254"/>
            <a:ext cx="15875" cy="385763"/>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sp>
        <p:nvSpPr>
          <p:cNvPr id="18445" name="Text Box 12">
            <a:extLst>
              <a:ext uri="{FF2B5EF4-FFF2-40B4-BE49-F238E27FC236}">
                <a16:creationId xmlns:a16="http://schemas.microsoft.com/office/drawing/2014/main" id="{E25889CA-4C4C-7D45-B94A-C57419D09AA0}"/>
              </a:ext>
            </a:extLst>
          </p:cNvPr>
          <p:cNvSpPr txBox="1">
            <a:spLocks noChangeArrowheads="1"/>
          </p:cNvSpPr>
          <p:nvPr/>
        </p:nvSpPr>
        <p:spPr bwMode="auto">
          <a:xfrm rot="16200000">
            <a:off x="-311631" y="3301205"/>
            <a:ext cx="1641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tr-TR" altLang="tr-TR" sz="2400" b="1">
                <a:solidFill>
                  <a:srgbClr val="000000"/>
                </a:solidFill>
                <a:latin typeface="Calibri" panose="020F0502020204030204" pitchFamily="34" charset="0"/>
                <a:cs typeface="Arial" panose="020B0604020202020204" pitchFamily="34" charset="0"/>
              </a:rPr>
              <a:t>Proksimal</a:t>
            </a:r>
            <a:endParaRPr lang="en-US" altLang="tr-TR" sz="2400" b="1">
              <a:solidFill>
                <a:srgbClr val="000000"/>
              </a:solidFill>
              <a:latin typeface="Calibri" panose="020F0502020204030204" pitchFamily="34" charset="0"/>
              <a:cs typeface="Arial" panose="020B0604020202020204" pitchFamily="34" charset="0"/>
            </a:endParaRPr>
          </a:p>
        </p:txBody>
      </p:sp>
      <p:sp>
        <p:nvSpPr>
          <p:cNvPr id="18446" name="Text Box 13">
            <a:extLst>
              <a:ext uri="{FF2B5EF4-FFF2-40B4-BE49-F238E27FC236}">
                <a16:creationId xmlns:a16="http://schemas.microsoft.com/office/drawing/2014/main" id="{3947D568-619B-EF4B-86F6-0BC93E9577B5}"/>
              </a:ext>
            </a:extLst>
          </p:cNvPr>
          <p:cNvSpPr txBox="1">
            <a:spLocks noChangeArrowheads="1"/>
          </p:cNvSpPr>
          <p:nvPr/>
        </p:nvSpPr>
        <p:spPr bwMode="auto">
          <a:xfrm rot="16200000">
            <a:off x="-216380" y="5164929"/>
            <a:ext cx="145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en-US" altLang="tr-TR" sz="2400" b="1">
                <a:solidFill>
                  <a:srgbClr val="000000"/>
                </a:solidFill>
                <a:latin typeface="Calibri" panose="020F0502020204030204" pitchFamily="34" charset="0"/>
                <a:cs typeface="Arial" panose="020B0604020202020204" pitchFamily="34" charset="0"/>
              </a:rPr>
              <a:t>Terminal</a:t>
            </a:r>
          </a:p>
        </p:txBody>
      </p:sp>
      <p:sp>
        <p:nvSpPr>
          <p:cNvPr id="15" name="Rectangle 15">
            <a:extLst>
              <a:ext uri="{FF2B5EF4-FFF2-40B4-BE49-F238E27FC236}">
                <a16:creationId xmlns:a16="http://schemas.microsoft.com/office/drawing/2014/main" id="{AF5F0DA1-9D6C-BA47-8E18-518D35A1DE41}"/>
              </a:ext>
            </a:extLst>
          </p:cNvPr>
          <p:cNvSpPr>
            <a:spLocks noChangeArrowheads="1"/>
          </p:cNvSpPr>
          <p:nvPr/>
        </p:nvSpPr>
        <p:spPr bwMode="auto">
          <a:xfrm>
            <a:off x="2412520" y="5452267"/>
            <a:ext cx="1668462" cy="706437"/>
          </a:xfrm>
          <a:prstGeom prst="rect">
            <a:avLst/>
          </a:prstGeom>
          <a:solidFill>
            <a:srgbClr val="CC0000"/>
          </a:solidFill>
          <a:ln w="38100">
            <a:miter lim="800000"/>
            <a:headEnd/>
            <a:tailEnd/>
          </a:ln>
          <a:effectLst/>
          <a:scene3d>
            <a:camera prst="legacyPerspectiveBottom"/>
            <a:lightRig rig="legacyFlat3" dir="t"/>
          </a:scene3d>
          <a:sp3d extrusionH="887400" prstMaterial="legacyMatte">
            <a:bevelT w="13500" h="13500" prst="angle"/>
            <a:bevelB w="13500" h="13500" prst="angle"/>
            <a:extrusionClr>
              <a:srgbClr val="CC0000"/>
            </a:extrusionClr>
          </a:sp3d>
        </p:spPr>
        <p:txBody>
          <a:bodyPr wrap="none" anchor="ctr">
            <a:flatTx/>
          </a:bodyPr>
          <a:lstStyle/>
          <a:p>
            <a:pPr algn="ctr" eaLnBrk="0" fontAlgn="auto" hangingPunct="0">
              <a:spcBef>
                <a:spcPts val="0"/>
              </a:spcBef>
              <a:spcAft>
                <a:spcPts val="0"/>
              </a:spcAft>
              <a:defRPr/>
            </a:pPr>
            <a:r>
              <a:rPr lang="en-US" sz="2400" b="1">
                <a:solidFill>
                  <a:srgbClr val="FFFFFF"/>
                </a:solidFill>
                <a:effectLst>
                  <a:outerShdw blurRad="38100" dist="38100" dir="2700000" algn="tl">
                    <a:srgbClr val="000000"/>
                  </a:outerShdw>
                </a:effectLst>
                <a:latin typeface="+mn-lt"/>
                <a:ea typeface="+mn-ea"/>
              </a:rPr>
              <a:t>C5b-9</a:t>
            </a:r>
          </a:p>
          <a:p>
            <a:pPr algn="ctr" eaLnBrk="0" fontAlgn="auto" hangingPunct="0">
              <a:spcBef>
                <a:spcPts val="0"/>
              </a:spcBef>
              <a:spcAft>
                <a:spcPts val="0"/>
              </a:spcAft>
              <a:defRPr/>
            </a:pPr>
            <a:r>
              <a:rPr lang="tr-TR" sz="1600" b="1">
                <a:solidFill>
                  <a:srgbClr val="FFFFFF"/>
                </a:solidFill>
                <a:effectLst>
                  <a:outerShdw blurRad="38100" dist="38100" dir="2700000" algn="tl">
                    <a:srgbClr val="000000"/>
                  </a:outerShdw>
                </a:effectLst>
                <a:latin typeface="+mn-lt"/>
                <a:ea typeface="+mn-ea"/>
              </a:rPr>
              <a:t>MAK</a:t>
            </a:r>
            <a:endParaRPr lang="en-US" sz="1600" b="1">
              <a:solidFill>
                <a:srgbClr val="FFFFFF"/>
              </a:solidFill>
              <a:effectLst>
                <a:outerShdw blurRad="38100" dist="38100" dir="2700000" algn="tl">
                  <a:srgbClr val="000000"/>
                </a:outerShdw>
              </a:effectLst>
              <a:latin typeface="+mn-lt"/>
              <a:ea typeface="+mn-ea"/>
            </a:endParaRPr>
          </a:p>
        </p:txBody>
      </p:sp>
      <p:sp>
        <p:nvSpPr>
          <p:cNvPr id="16" name="Rectangle 16">
            <a:extLst>
              <a:ext uri="{FF2B5EF4-FFF2-40B4-BE49-F238E27FC236}">
                <a16:creationId xmlns:a16="http://schemas.microsoft.com/office/drawing/2014/main" id="{B91490C3-AB0B-ED46-B780-AF6D9FFC5F47}"/>
              </a:ext>
            </a:extLst>
          </p:cNvPr>
          <p:cNvSpPr>
            <a:spLocks noChangeArrowheads="1"/>
          </p:cNvSpPr>
          <p:nvPr/>
        </p:nvSpPr>
        <p:spPr bwMode="auto">
          <a:xfrm>
            <a:off x="2423632" y="4588667"/>
            <a:ext cx="685800" cy="554037"/>
          </a:xfrm>
          <a:prstGeom prst="rect">
            <a:avLst/>
          </a:prstGeom>
          <a:solidFill>
            <a:srgbClr val="FF6600"/>
          </a:solidFill>
          <a:ln w="38100" algn="ctr">
            <a:miter lim="800000"/>
            <a:headEnd/>
            <a:tailEnd/>
          </a:ln>
          <a:effectLst/>
          <a:scene3d>
            <a:camera prst="legacyPerspectiveBottom"/>
            <a:lightRig rig="legacyFlat3" dir="t"/>
          </a:scene3d>
          <a:sp3d extrusionH="887400" prstMaterial="legacyMatte">
            <a:bevelT w="13500" h="13500" prst="angle"/>
            <a:bevelB w="13500" h="13500" prst="angle"/>
            <a:extrusionClr>
              <a:srgbClr val="FF6600"/>
            </a:extrusionClr>
          </a:sp3d>
        </p:spPr>
        <p:txBody>
          <a:bodyPr wrap="none" anchor="ctr">
            <a:flatTx/>
          </a:bodyPr>
          <a:lstStyle/>
          <a:p>
            <a:pPr algn="ctr" eaLnBrk="0" hangingPunct="0">
              <a:defRPr/>
            </a:pPr>
            <a:r>
              <a:rPr lang="en-US" sz="2400" b="1">
                <a:solidFill>
                  <a:srgbClr val="FFFFFF"/>
                </a:solidFill>
                <a:effectLst>
                  <a:outerShdw blurRad="38100" dist="38100" dir="2700000" algn="tl">
                    <a:srgbClr val="000000"/>
                  </a:outerShdw>
                </a:effectLst>
                <a:latin typeface="Calibri" pitchFamily="34" charset="0"/>
                <a:ea typeface="ＭＳ Ｐゴシック" pitchFamily="1" charset="-128"/>
              </a:rPr>
              <a:t>C5a</a:t>
            </a:r>
          </a:p>
        </p:txBody>
      </p:sp>
      <p:sp>
        <p:nvSpPr>
          <p:cNvPr id="17" name="Rectangle 17">
            <a:extLst>
              <a:ext uri="{FF2B5EF4-FFF2-40B4-BE49-F238E27FC236}">
                <a16:creationId xmlns:a16="http://schemas.microsoft.com/office/drawing/2014/main" id="{BD83D04D-76D4-9D47-BF4A-145FBF2E806B}"/>
              </a:ext>
            </a:extLst>
          </p:cNvPr>
          <p:cNvSpPr>
            <a:spLocks noChangeArrowheads="1"/>
          </p:cNvSpPr>
          <p:nvPr/>
        </p:nvSpPr>
        <p:spPr bwMode="auto">
          <a:xfrm>
            <a:off x="1098070" y="5485604"/>
            <a:ext cx="960437" cy="649288"/>
          </a:xfrm>
          <a:prstGeom prst="rect">
            <a:avLst/>
          </a:prstGeom>
          <a:solidFill>
            <a:srgbClr val="CC0000"/>
          </a:solidFill>
          <a:ln w="38100">
            <a:miter lim="800000"/>
            <a:headEnd/>
            <a:tailEnd/>
          </a:ln>
          <a:effectLst/>
          <a:scene3d>
            <a:camera prst="legacyPerspectiveBottom"/>
            <a:lightRig rig="legacyFlat3" dir="t"/>
          </a:scene3d>
          <a:sp3d extrusionH="887400" prstMaterial="legacyMatte">
            <a:bevelT w="13500" h="13500" prst="angle"/>
            <a:bevelB w="13500" h="13500" prst="angle"/>
            <a:extrusionClr>
              <a:srgbClr val="CC0000"/>
            </a:extrusionClr>
          </a:sp3d>
        </p:spPr>
        <p:txBody>
          <a:bodyPr wrap="none" anchor="ctr">
            <a:flatTx/>
          </a:bodyPr>
          <a:lstStyle/>
          <a:p>
            <a:pPr algn="ctr" eaLnBrk="0" hangingPunct="0">
              <a:defRPr/>
            </a:pPr>
            <a:r>
              <a:rPr lang="en-US" sz="2400" b="1">
                <a:solidFill>
                  <a:srgbClr val="FFFFFF"/>
                </a:solidFill>
                <a:effectLst>
                  <a:outerShdw blurRad="38100" dist="38100" dir="2700000" algn="tl">
                    <a:srgbClr val="000000"/>
                  </a:outerShdw>
                </a:effectLst>
                <a:latin typeface="Calibri" pitchFamily="34" charset="0"/>
                <a:ea typeface="ＭＳ Ｐゴシック" pitchFamily="1" charset="-128"/>
              </a:rPr>
              <a:t>C5b</a:t>
            </a:r>
          </a:p>
        </p:txBody>
      </p:sp>
      <p:cxnSp>
        <p:nvCxnSpPr>
          <p:cNvPr id="18450" name="AutoShape 18">
            <a:extLst>
              <a:ext uri="{FF2B5EF4-FFF2-40B4-BE49-F238E27FC236}">
                <a16:creationId xmlns:a16="http://schemas.microsoft.com/office/drawing/2014/main" id="{C7B91ECE-449D-D048-8039-3F63555BA054}"/>
              </a:ext>
            </a:extLst>
          </p:cNvPr>
          <p:cNvCxnSpPr>
            <a:cxnSpLocks noChangeShapeType="1"/>
          </p:cNvCxnSpPr>
          <p:nvPr/>
        </p:nvCxnSpPr>
        <p:spPr bwMode="auto">
          <a:xfrm>
            <a:off x="2204557" y="4864892"/>
            <a:ext cx="219075" cy="1587"/>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18451" name="AutoShape 19">
            <a:extLst>
              <a:ext uri="{FF2B5EF4-FFF2-40B4-BE49-F238E27FC236}">
                <a16:creationId xmlns:a16="http://schemas.microsoft.com/office/drawing/2014/main" id="{D5E3B521-B1B8-014F-AFFF-C528A4C46391}"/>
              </a:ext>
            </a:extLst>
          </p:cNvPr>
          <p:cNvCxnSpPr>
            <a:cxnSpLocks noChangeShapeType="1"/>
          </p:cNvCxnSpPr>
          <p:nvPr/>
        </p:nvCxnSpPr>
        <p:spPr bwMode="auto">
          <a:xfrm>
            <a:off x="1610832" y="5137942"/>
            <a:ext cx="0" cy="347662"/>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18452" name="AutoShape 20">
            <a:extLst>
              <a:ext uri="{FF2B5EF4-FFF2-40B4-BE49-F238E27FC236}">
                <a16:creationId xmlns:a16="http://schemas.microsoft.com/office/drawing/2014/main" id="{A1319553-16BD-F24A-A489-829B12659D43}"/>
              </a:ext>
            </a:extLst>
          </p:cNvPr>
          <p:cNvCxnSpPr>
            <a:cxnSpLocks noChangeShapeType="1"/>
            <a:stCxn id="17" idx="3"/>
            <a:endCxn id="15" idx="1"/>
          </p:cNvCxnSpPr>
          <p:nvPr/>
        </p:nvCxnSpPr>
        <p:spPr bwMode="auto">
          <a:xfrm flipV="1">
            <a:off x="2058507" y="5806279"/>
            <a:ext cx="354013" cy="4763"/>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sp>
        <p:nvSpPr>
          <p:cNvPr id="18453" name="Text Box 25">
            <a:extLst>
              <a:ext uri="{FF2B5EF4-FFF2-40B4-BE49-F238E27FC236}">
                <a16:creationId xmlns:a16="http://schemas.microsoft.com/office/drawing/2014/main" id="{B12A7E20-0A35-0B44-A249-B295A0944A07}"/>
              </a:ext>
            </a:extLst>
          </p:cNvPr>
          <p:cNvSpPr txBox="1">
            <a:spLocks noChangeArrowheads="1"/>
          </p:cNvSpPr>
          <p:nvPr/>
        </p:nvSpPr>
        <p:spPr bwMode="gray">
          <a:xfrm rot="16200000">
            <a:off x="2031360" y="719930"/>
            <a:ext cx="492443" cy="336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eaVert">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2000" b="1" dirty="0" err="1">
                <a:solidFill>
                  <a:srgbClr val="340990"/>
                </a:solidFill>
                <a:latin typeface="Calibri" panose="020F0502020204030204" pitchFamily="34" charset="0"/>
              </a:rPr>
              <a:t>Kompleman</a:t>
            </a:r>
            <a:r>
              <a:rPr lang="tr-TR" altLang="tr-TR" sz="2000" b="1" dirty="0">
                <a:solidFill>
                  <a:srgbClr val="340990"/>
                </a:solidFill>
                <a:latin typeface="Calibri" panose="020F0502020204030204" pitchFamily="34" charset="0"/>
              </a:rPr>
              <a:t> Mekanizması</a:t>
            </a:r>
            <a:endParaRPr lang="en-US" altLang="tr-TR" sz="2000" b="1" dirty="0">
              <a:solidFill>
                <a:srgbClr val="340990"/>
              </a:solidFill>
              <a:latin typeface="Calibri" panose="020F0502020204030204" pitchFamily="34" charset="0"/>
            </a:endParaRPr>
          </a:p>
        </p:txBody>
      </p:sp>
      <p:sp>
        <p:nvSpPr>
          <p:cNvPr id="23" name="Rectangle 15">
            <a:extLst>
              <a:ext uri="{FF2B5EF4-FFF2-40B4-BE49-F238E27FC236}">
                <a16:creationId xmlns:a16="http://schemas.microsoft.com/office/drawing/2014/main" id="{6262EC54-E6F6-594F-84B1-67793E7EE6ED}"/>
              </a:ext>
            </a:extLst>
          </p:cNvPr>
          <p:cNvSpPr>
            <a:spLocks noChangeArrowheads="1"/>
          </p:cNvSpPr>
          <p:nvPr/>
        </p:nvSpPr>
        <p:spPr bwMode="auto">
          <a:xfrm>
            <a:off x="2393470" y="5379242"/>
            <a:ext cx="1944687" cy="976312"/>
          </a:xfrm>
          <a:prstGeom prst="rect">
            <a:avLst/>
          </a:prstGeom>
          <a:solidFill>
            <a:schemeClr val="accent2"/>
          </a:solidFill>
          <a:ln w="38100">
            <a:miter lim="800000"/>
            <a:headEnd/>
            <a:tailEnd/>
          </a:ln>
          <a:effectLst/>
          <a:scene3d>
            <a:camera prst="legacyPerspectiveBottom"/>
            <a:lightRig rig="legacyFlat3" dir="t"/>
          </a:scene3d>
          <a:sp3d extrusionH="887400" prstMaterial="legacyMatte">
            <a:bevelT w="13500" h="13500" prst="angle"/>
            <a:bevelB w="13500" h="13500" prst="angle"/>
            <a:extrusionClr>
              <a:srgbClr val="CC0000"/>
            </a:extrusionClr>
          </a:sp3d>
        </p:spPr>
        <p:txBody>
          <a:bodyPr wrap="none" anchor="ctr">
            <a:flatTx/>
          </a:bodyPr>
          <a:lstStyle/>
          <a:p>
            <a:pPr algn="ctr" eaLnBrk="0" hangingPunct="0">
              <a:defRPr/>
            </a:pPr>
            <a:r>
              <a:rPr lang="tr-TR" b="1">
                <a:solidFill>
                  <a:srgbClr val="FFFFFF"/>
                </a:solidFill>
                <a:effectLst>
                  <a:outerShdw blurRad="38100" dist="38100" dir="2700000" algn="tl">
                    <a:srgbClr val="000000"/>
                  </a:outerShdw>
                </a:effectLst>
                <a:latin typeface="Calibri" pitchFamily="34" charset="0"/>
                <a:ea typeface="ＭＳ Ｐゴシック" pitchFamily="1" charset="-128"/>
              </a:rPr>
              <a:t>CD59 ve CD55</a:t>
            </a:r>
          </a:p>
          <a:p>
            <a:pPr algn="ctr" eaLnBrk="0" hangingPunct="0">
              <a:defRPr/>
            </a:pPr>
            <a:r>
              <a:rPr lang="tr-TR" b="1">
                <a:solidFill>
                  <a:srgbClr val="FFFFFF"/>
                </a:solidFill>
                <a:effectLst>
                  <a:outerShdw blurRad="38100" dist="38100" dir="2700000" algn="tl">
                    <a:srgbClr val="000000"/>
                  </a:outerShdw>
                </a:effectLst>
                <a:latin typeface="Calibri" pitchFamily="34" charset="0"/>
                <a:ea typeface="ＭＳ Ｐゴシック" pitchFamily="1" charset="-128"/>
              </a:rPr>
              <a:t>RBC</a:t>
            </a:r>
            <a:r>
              <a:rPr lang="tr-TR" altLang="en-US" b="1">
                <a:solidFill>
                  <a:srgbClr val="FFFFFF"/>
                </a:solidFill>
                <a:effectLst>
                  <a:outerShdw blurRad="38100" dist="38100" dir="2700000" algn="tl">
                    <a:srgbClr val="000000"/>
                  </a:outerShdw>
                </a:effectLst>
                <a:latin typeface="Calibri" pitchFamily="34" charset="0"/>
                <a:ea typeface="ＭＳ Ｐゴシック" pitchFamily="1" charset="-128"/>
              </a:rPr>
              <a:t>’</a:t>
            </a:r>
            <a:r>
              <a:rPr lang="tr-TR" b="1">
                <a:solidFill>
                  <a:srgbClr val="FFFFFF"/>
                </a:solidFill>
                <a:effectLst>
                  <a:outerShdw blurRad="38100" dist="38100" dir="2700000" algn="tl">
                    <a:srgbClr val="000000"/>
                  </a:outerShdw>
                </a:effectLst>
                <a:latin typeface="Calibri" pitchFamily="34" charset="0"/>
                <a:ea typeface="ＭＳ Ｐゴシック" pitchFamily="1" charset="-128"/>
              </a:rPr>
              <a:t>leri MAK</a:t>
            </a:r>
            <a:r>
              <a:rPr lang="tr-TR" altLang="en-US" b="1">
                <a:solidFill>
                  <a:srgbClr val="FFFFFF"/>
                </a:solidFill>
                <a:effectLst>
                  <a:outerShdw blurRad="38100" dist="38100" dir="2700000" algn="tl">
                    <a:srgbClr val="000000"/>
                  </a:outerShdw>
                </a:effectLst>
                <a:latin typeface="Calibri" pitchFamily="34" charset="0"/>
                <a:ea typeface="ＭＳ Ｐゴシック" pitchFamily="1" charset="-128"/>
              </a:rPr>
              <a:t>’</a:t>
            </a:r>
            <a:r>
              <a:rPr lang="tr-TR" b="1">
                <a:solidFill>
                  <a:srgbClr val="FFFFFF"/>
                </a:solidFill>
                <a:effectLst>
                  <a:outerShdw blurRad="38100" dist="38100" dir="2700000" algn="tl">
                    <a:srgbClr val="000000"/>
                  </a:outerShdw>
                </a:effectLst>
                <a:latin typeface="Calibri" pitchFamily="34" charset="0"/>
                <a:ea typeface="ＭＳ Ｐゴシック" pitchFamily="1" charset="-128"/>
              </a:rPr>
              <a:t>a</a:t>
            </a:r>
          </a:p>
          <a:p>
            <a:pPr algn="ctr" eaLnBrk="0" hangingPunct="0">
              <a:defRPr/>
            </a:pPr>
            <a:r>
              <a:rPr lang="tr-TR" b="1">
                <a:solidFill>
                  <a:srgbClr val="FFFFFF"/>
                </a:solidFill>
                <a:effectLst>
                  <a:outerShdw blurRad="38100" dist="38100" dir="2700000" algn="tl">
                    <a:srgbClr val="000000"/>
                  </a:outerShdw>
                </a:effectLst>
                <a:latin typeface="Calibri" pitchFamily="34" charset="0"/>
                <a:ea typeface="ＭＳ Ｐゴシック" pitchFamily="1" charset="-128"/>
              </a:rPr>
              <a:t>Karşı korur</a:t>
            </a:r>
            <a:endParaRPr lang="en-US" sz="1200" b="1">
              <a:solidFill>
                <a:srgbClr val="FFFFFF"/>
              </a:solidFill>
              <a:effectLst>
                <a:outerShdw blurRad="38100" dist="38100" dir="2700000" algn="tl">
                  <a:srgbClr val="000000"/>
                </a:outerShdw>
              </a:effectLst>
              <a:latin typeface="Calibri" pitchFamily="34" charset="0"/>
              <a:ea typeface="ＭＳ Ｐゴシック" pitchFamily="1" charset="-128"/>
            </a:endParaRPr>
          </a:p>
        </p:txBody>
      </p:sp>
      <p:grpSp>
        <p:nvGrpSpPr>
          <p:cNvPr id="2" name="WHITE Platelets">
            <a:extLst>
              <a:ext uri="{FF2B5EF4-FFF2-40B4-BE49-F238E27FC236}">
                <a16:creationId xmlns:a16="http://schemas.microsoft.com/office/drawing/2014/main" id="{AB6E7928-0AF1-F746-8078-93C6556E18E5}"/>
              </a:ext>
            </a:extLst>
          </p:cNvPr>
          <p:cNvGrpSpPr>
            <a:grpSpLocks noChangeAspect="1"/>
          </p:cNvGrpSpPr>
          <p:nvPr/>
        </p:nvGrpSpPr>
        <p:grpSpPr bwMode="auto">
          <a:xfrm>
            <a:off x="8197280" y="3250159"/>
            <a:ext cx="674688" cy="858838"/>
            <a:chOff x="2577434" y="2649014"/>
            <a:chExt cx="981642" cy="1039818"/>
          </a:xfrm>
        </p:grpSpPr>
        <p:pic>
          <p:nvPicPr>
            <p:cNvPr id="1033" name="Picture 5">
              <a:extLst>
                <a:ext uri="{FF2B5EF4-FFF2-40B4-BE49-F238E27FC236}">
                  <a16:creationId xmlns:a16="http://schemas.microsoft.com/office/drawing/2014/main" id="{B2CF623D-4FA0-554C-91D5-4E12DA798219}"/>
                </a:ext>
              </a:extLst>
            </p:cNvPr>
            <p:cNvPicPr>
              <a:picLocks noChangeAspect="1" noChangeArrowheads="1"/>
            </p:cNvPicPr>
            <p:nvPr/>
          </p:nvPicPr>
          <p:blipFill>
            <a:blip r:embed="rId3" cstate="print">
              <a:duotone>
                <a:prstClr val="black"/>
                <a:srgbClr val="FF9900">
                  <a:tint val="45000"/>
                  <a:satMod val="400000"/>
                </a:srgbClr>
              </a:duotone>
            </a:blip>
            <a:srcRect/>
            <a:stretch>
              <a:fillRect/>
            </a:stretch>
          </p:blipFill>
          <p:spPr bwMode="auto">
            <a:xfrm>
              <a:off x="2583237" y="2660072"/>
              <a:ext cx="967793" cy="1022466"/>
            </a:xfrm>
            <a:prstGeom prst="rect">
              <a:avLst/>
            </a:prstGeom>
            <a:noFill/>
            <a:ln w="9525">
              <a:noFill/>
              <a:miter lim="800000"/>
              <a:headEnd/>
              <a:tailEnd/>
            </a:ln>
          </p:spPr>
        </p:pic>
        <p:sp>
          <p:nvSpPr>
            <p:cNvPr id="18471" name="Rectangle 246">
              <a:extLst>
                <a:ext uri="{FF2B5EF4-FFF2-40B4-BE49-F238E27FC236}">
                  <a16:creationId xmlns:a16="http://schemas.microsoft.com/office/drawing/2014/main" id="{8F174AED-470D-9743-9EC0-8BA565D31CA5}"/>
                </a:ext>
              </a:extLst>
            </p:cNvPr>
            <p:cNvSpPr>
              <a:spLocks noChangeArrowheads="1"/>
            </p:cNvSpPr>
            <p:nvPr/>
          </p:nvSpPr>
          <p:spPr bwMode="auto">
            <a:xfrm>
              <a:off x="2655965" y="3044952"/>
              <a:ext cx="794553" cy="330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tr-TR" b="1">
                  <a:solidFill>
                    <a:schemeClr val="bg2"/>
                  </a:solidFill>
                  <a:latin typeface="Calibri" panose="020F0502020204030204" pitchFamily="34" charset="0"/>
                </a:rPr>
                <a:t>CD55</a:t>
              </a:r>
            </a:p>
          </p:txBody>
        </p:sp>
      </p:grpSp>
      <p:grpSp>
        <p:nvGrpSpPr>
          <p:cNvPr id="3" name="WHITE Platelets">
            <a:extLst>
              <a:ext uri="{FF2B5EF4-FFF2-40B4-BE49-F238E27FC236}">
                <a16:creationId xmlns:a16="http://schemas.microsoft.com/office/drawing/2014/main" id="{313CF829-AD6E-494D-BDC2-C70BAC7E3D9C}"/>
              </a:ext>
            </a:extLst>
          </p:cNvPr>
          <p:cNvGrpSpPr>
            <a:grpSpLocks noChangeAspect="1"/>
          </p:cNvGrpSpPr>
          <p:nvPr/>
        </p:nvGrpSpPr>
        <p:grpSpPr bwMode="auto">
          <a:xfrm>
            <a:off x="4898455" y="3250159"/>
            <a:ext cx="671513" cy="858838"/>
            <a:chOff x="2579279" y="2649014"/>
            <a:chExt cx="975576" cy="1039818"/>
          </a:xfrm>
        </p:grpSpPr>
        <p:pic>
          <p:nvPicPr>
            <p:cNvPr id="1234" name="Picture 5">
              <a:extLst>
                <a:ext uri="{FF2B5EF4-FFF2-40B4-BE49-F238E27FC236}">
                  <a16:creationId xmlns:a16="http://schemas.microsoft.com/office/drawing/2014/main" id="{33E96D91-1FE3-3A42-BD62-5392119555C6}"/>
                </a:ext>
              </a:extLst>
            </p:cNvPr>
            <p:cNvPicPr>
              <a:picLocks noChangeAspect="1" noChangeArrowheads="1"/>
            </p:cNvPicPr>
            <p:nvPr/>
          </p:nvPicPr>
          <p:blipFill>
            <a:blip r:embed="rId3" cstate="print">
              <a:duotone>
                <a:prstClr val="black"/>
                <a:srgbClr val="4FF74F">
                  <a:tint val="45000"/>
                  <a:satMod val="400000"/>
                </a:srgbClr>
              </a:duotone>
            </a:blip>
            <a:srcRect/>
            <a:stretch>
              <a:fillRect/>
            </a:stretch>
          </p:blipFill>
          <p:spPr bwMode="auto">
            <a:xfrm flipH="1">
              <a:off x="2583237" y="2660072"/>
              <a:ext cx="967793" cy="1022466"/>
            </a:xfrm>
            <a:prstGeom prst="rect">
              <a:avLst/>
            </a:prstGeom>
            <a:noFill/>
            <a:ln w="9525">
              <a:noFill/>
              <a:miter lim="800000"/>
              <a:headEnd/>
              <a:tailEnd/>
            </a:ln>
          </p:spPr>
        </p:pic>
        <p:sp>
          <p:nvSpPr>
            <p:cNvPr id="18469" name="Rectangle 246">
              <a:extLst>
                <a:ext uri="{FF2B5EF4-FFF2-40B4-BE49-F238E27FC236}">
                  <a16:creationId xmlns:a16="http://schemas.microsoft.com/office/drawing/2014/main" id="{C18E0088-1831-7241-8BB7-FECF0DF5DA0E}"/>
                </a:ext>
              </a:extLst>
            </p:cNvPr>
            <p:cNvSpPr>
              <a:spLocks noChangeArrowheads="1"/>
            </p:cNvSpPr>
            <p:nvPr/>
          </p:nvSpPr>
          <p:spPr bwMode="auto">
            <a:xfrm>
              <a:off x="2655388" y="3044952"/>
              <a:ext cx="793376" cy="330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45720" rIns="4572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lnSpc>
                  <a:spcPct val="85000"/>
                </a:lnSpc>
              </a:pPr>
              <a:r>
                <a:rPr lang="en-US" altLang="tr-TR" b="1">
                  <a:solidFill>
                    <a:schemeClr val="bg2"/>
                  </a:solidFill>
                  <a:latin typeface="Calibri" panose="020F0502020204030204" pitchFamily="34" charset="0"/>
                </a:rPr>
                <a:t>CD59</a:t>
              </a:r>
            </a:p>
          </p:txBody>
        </p:sp>
      </p:grpSp>
      <p:grpSp>
        <p:nvGrpSpPr>
          <p:cNvPr id="4" name="Group 298">
            <a:extLst>
              <a:ext uri="{FF2B5EF4-FFF2-40B4-BE49-F238E27FC236}">
                <a16:creationId xmlns:a16="http://schemas.microsoft.com/office/drawing/2014/main" id="{30B201FF-2803-B348-8846-C13E13541A4B}"/>
              </a:ext>
            </a:extLst>
          </p:cNvPr>
          <p:cNvGrpSpPr>
            <a:grpSpLocks/>
          </p:cNvGrpSpPr>
          <p:nvPr/>
        </p:nvGrpSpPr>
        <p:grpSpPr bwMode="auto">
          <a:xfrm>
            <a:off x="4434163" y="5242472"/>
            <a:ext cx="4410717" cy="604837"/>
            <a:chOff x="709613" y="5451562"/>
            <a:chExt cx="7356475" cy="720725"/>
          </a:xfrm>
          <a:scene3d>
            <a:camera prst="orthographicFront"/>
            <a:lightRig rig="threePt" dir="t">
              <a:rot lat="0" lon="0" rev="2400000"/>
            </a:lightRig>
          </a:scene3d>
        </p:grpSpPr>
        <p:grpSp>
          <p:nvGrpSpPr>
            <p:cNvPr id="5" name="Group 484">
              <a:extLst>
                <a:ext uri="{FF2B5EF4-FFF2-40B4-BE49-F238E27FC236}">
                  <a16:creationId xmlns:a16="http://schemas.microsoft.com/office/drawing/2014/main" id="{1F9F225F-3CF5-AC4B-9148-527926B8122C}"/>
                </a:ext>
              </a:extLst>
            </p:cNvPr>
            <p:cNvGrpSpPr>
              <a:grpSpLocks/>
            </p:cNvGrpSpPr>
            <p:nvPr/>
          </p:nvGrpSpPr>
          <p:grpSpPr bwMode="auto">
            <a:xfrm>
              <a:off x="709610" y="5451560"/>
              <a:ext cx="241298" cy="720725"/>
              <a:chOff x="418925" y="3913188"/>
              <a:chExt cx="240687" cy="721471"/>
            </a:xfrm>
          </p:grpSpPr>
          <p:grpSp>
            <p:nvGrpSpPr>
              <p:cNvPr id="10" name="Group 447">
                <a:extLst>
                  <a:ext uri="{FF2B5EF4-FFF2-40B4-BE49-F238E27FC236}">
                    <a16:creationId xmlns:a16="http://schemas.microsoft.com/office/drawing/2014/main" id="{EE3A75B7-F421-0349-9013-AF9E40F2753E}"/>
                  </a:ext>
                </a:extLst>
              </p:cNvPr>
              <p:cNvGrpSpPr>
                <a:grpSpLocks/>
              </p:cNvGrpSpPr>
              <p:nvPr/>
            </p:nvGrpSpPr>
            <p:grpSpPr bwMode="auto">
              <a:xfrm>
                <a:off x="418925" y="3913188"/>
                <a:ext cx="207436" cy="480402"/>
                <a:chOff x="2039907" y="4515548"/>
                <a:chExt cx="207436" cy="480402"/>
              </a:xfrm>
            </p:grpSpPr>
            <p:sp>
              <p:nvSpPr>
                <p:cNvPr id="1157" name="Freeform 432">
                  <a:extLst>
                    <a:ext uri="{FF2B5EF4-FFF2-40B4-BE49-F238E27FC236}">
                      <a16:creationId xmlns:a16="http://schemas.microsoft.com/office/drawing/2014/main" id="{320D8209-CC15-7742-821F-4CE74E42C35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58" name="Freeform 432">
                  <a:extLst>
                    <a:ext uri="{FF2B5EF4-FFF2-40B4-BE49-F238E27FC236}">
                      <a16:creationId xmlns:a16="http://schemas.microsoft.com/office/drawing/2014/main" id="{B255E21D-187C-2B42-B03F-4D7B7DC2D65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59" name="Oval 1158">
                  <a:extLst>
                    <a:ext uri="{FF2B5EF4-FFF2-40B4-BE49-F238E27FC236}">
                      <a16:creationId xmlns:a16="http://schemas.microsoft.com/office/drawing/2014/main" id="{BE3469DC-9113-F843-A5C7-3C0AF4DA25D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1" name="Group 448">
                <a:extLst>
                  <a:ext uri="{FF2B5EF4-FFF2-40B4-BE49-F238E27FC236}">
                    <a16:creationId xmlns:a16="http://schemas.microsoft.com/office/drawing/2014/main" id="{DC122569-E458-C44B-AF3F-8CF23C046D0B}"/>
                  </a:ext>
                </a:extLst>
              </p:cNvPr>
              <p:cNvGrpSpPr>
                <a:grpSpLocks/>
              </p:cNvGrpSpPr>
              <p:nvPr/>
            </p:nvGrpSpPr>
            <p:grpSpPr bwMode="auto">
              <a:xfrm rot="10800000">
                <a:off x="452176" y="4154257"/>
                <a:ext cx="207436" cy="480402"/>
                <a:chOff x="2039907" y="4515548"/>
                <a:chExt cx="207436" cy="480402"/>
              </a:xfrm>
            </p:grpSpPr>
            <p:sp>
              <p:nvSpPr>
                <p:cNvPr id="1154" name="Freeform 432">
                  <a:extLst>
                    <a:ext uri="{FF2B5EF4-FFF2-40B4-BE49-F238E27FC236}">
                      <a16:creationId xmlns:a16="http://schemas.microsoft.com/office/drawing/2014/main" id="{19B099AC-D6F3-FC4D-8527-C4365405ADD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55" name="Freeform 432">
                  <a:extLst>
                    <a:ext uri="{FF2B5EF4-FFF2-40B4-BE49-F238E27FC236}">
                      <a16:creationId xmlns:a16="http://schemas.microsoft.com/office/drawing/2014/main" id="{28F218ED-E048-CC49-86E7-93CE31CCCEE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56" name="Oval 1155">
                  <a:extLst>
                    <a:ext uri="{FF2B5EF4-FFF2-40B4-BE49-F238E27FC236}">
                      <a16:creationId xmlns:a16="http://schemas.microsoft.com/office/drawing/2014/main" id="{CCC9B8A5-BE58-0A4A-AA26-2322538D7E7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 name="Group 485">
              <a:extLst>
                <a:ext uri="{FF2B5EF4-FFF2-40B4-BE49-F238E27FC236}">
                  <a16:creationId xmlns:a16="http://schemas.microsoft.com/office/drawing/2014/main" id="{ADF9AD27-2C69-3F4F-BE3B-D23C1DAEE392}"/>
                </a:ext>
              </a:extLst>
            </p:cNvPr>
            <p:cNvGrpSpPr>
              <a:grpSpLocks/>
            </p:cNvGrpSpPr>
            <p:nvPr/>
          </p:nvGrpSpPr>
          <p:grpSpPr bwMode="auto">
            <a:xfrm>
              <a:off x="939700" y="5451560"/>
              <a:ext cx="239714" cy="720725"/>
              <a:chOff x="418925" y="3913188"/>
              <a:chExt cx="240687" cy="721471"/>
            </a:xfrm>
          </p:grpSpPr>
          <p:grpSp>
            <p:nvGrpSpPr>
              <p:cNvPr id="13" name="Group 486">
                <a:extLst>
                  <a:ext uri="{FF2B5EF4-FFF2-40B4-BE49-F238E27FC236}">
                    <a16:creationId xmlns:a16="http://schemas.microsoft.com/office/drawing/2014/main" id="{9FEB2505-0827-B240-AC29-7CE30C0FC74D}"/>
                  </a:ext>
                </a:extLst>
              </p:cNvPr>
              <p:cNvGrpSpPr>
                <a:grpSpLocks/>
              </p:cNvGrpSpPr>
              <p:nvPr/>
            </p:nvGrpSpPr>
            <p:grpSpPr bwMode="auto">
              <a:xfrm>
                <a:off x="418925" y="3913188"/>
                <a:ext cx="207436" cy="480402"/>
                <a:chOff x="2039907" y="4515548"/>
                <a:chExt cx="207436" cy="480402"/>
              </a:xfrm>
            </p:grpSpPr>
            <p:sp>
              <p:nvSpPr>
                <p:cNvPr id="1149" name="Freeform 432">
                  <a:extLst>
                    <a:ext uri="{FF2B5EF4-FFF2-40B4-BE49-F238E27FC236}">
                      <a16:creationId xmlns:a16="http://schemas.microsoft.com/office/drawing/2014/main" id="{66A9B257-4349-4541-894B-F5277E9F5E2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50" name="Freeform 432">
                  <a:extLst>
                    <a:ext uri="{FF2B5EF4-FFF2-40B4-BE49-F238E27FC236}">
                      <a16:creationId xmlns:a16="http://schemas.microsoft.com/office/drawing/2014/main" id="{2FA81AA5-BDFF-184B-8A4E-67F7C097DB9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51" name="Oval 1150">
                  <a:extLst>
                    <a:ext uri="{FF2B5EF4-FFF2-40B4-BE49-F238E27FC236}">
                      <a16:creationId xmlns:a16="http://schemas.microsoft.com/office/drawing/2014/main" id="{C1A332C4-6BD9-C147-A3FF-B60ACE575F8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4" name="Group 487">
                <a:extLst>
                  <a:ext uri="{FF2B5EF4-FFF2-40B4-BE49-F238E27FC236}">
                    <a16:creationId xmlns:a16="http://schemas.microsoft.com/office/drawing/2014/main" id="{C090D3F6-4B8D-CC45-9D0D-35384CABC2EE}"/>
                  </a:ext>
                </a:extLst>
              </p:cNvPr>
              <p:cNvGrpSpPr>
                <a:grpSpLocks/>
              </p:cNvGrpSpPr>
              <p:nvPr/>
            </p:nvGrpSpPr>
            <p:grpSpPr bwMode="auto">
              <a:xfrm rot="10800000">
                <a:off x="452176" y="4154257"/>
                <a:ext cx="207436" cy="480402"/>
                <a:chOff x="2039907" y="4515548"/>
                <a:chExt cx="207436" cy="480402"/>
              </a:xfrm>
            </p:grpSpPr>
            <p:sp>
              <p:nvSpPr>
                <p:cNvPr id="1146" name="Freeform 432">
                  <a:extLst>
                    <a:ext uri="{FF2B5EF4-FFF2-40B4-BE49-F238E27FC236}">
                      <a16:creationId xmlns:a16="http://schemas.microsoft.com/office/drawing/2014/main" id="{79F27F8F-A02F-9444-AE65-1E221E22BCA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47" name="Freeform 432">
                  <a:extLst>
                    <a:ext uri="{FF2B5EF4-FFF2-40B4-BE49-F238E27FC236}">
                      <a16:creationId xmlns:a16="http://schemas.microsoft.com/office/drawing/2014/main" id="{F18F7568-7B52-9E43-91FE-ACE5FE06853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48" name="Oval 1147">
                  <a:extLst>
                    <a:ext uri="{FF2B5EF4-FFF2-40B4-BE49-F238E27FC236}">
                      <a16:creationId xmlns:a16="http://schemas.microsoft.com/office/drawing/2014/main" id="{EB74612E-57F5-4549-9B03-9E0F9B807CD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 name="Group 494">
              <a:extLst>
                <a:ext uri="{FF2B5EF4-FFF2-40B4-BE49-F238E27FC236}">
                  <a16:creationId xmlns:a16="http://schemas.microsoft.com/office/drawing/2014/main" id="{1A9D8649-A418-2045-9E69-5D22D0EAB005}"/>
                </a:ext>
              </a:extLst>
            </p:cNvPr>
            <p:cNvGrpSpPr>
              <a:grpSpLocks/>
            </p:cNvGrpSpPr>
            <p:nvPr/>
          </p:nvGrpSpPr>
          <p:grpSpPr bwMode="auto">
            <a:xfrm>
              <a:off x="1168193" y="5451560"/>
              <a:ext cx="241298" cy="720725"/>
              <a:chOff x="418925" y="3913188"/>
              <a:chExt cx="240687" cy="721471"/>
            </a:xfrm>
          </p:grpSpPr>
          <p:grpSp>
            <p:nvGrpSpPr>
              <p:cNvPr id="19" name="Group 495">
                <a:extLst>
                  <a:ext uri="{FF2B5EF4-FFF2-40B4-BE49-F238E27FC236}">
                    <a16:creationId xmlns:a16="http://schemas.microsoft.com/office/drawing/2014/main" id="{A5B3A73E-F47B-E545-8193-44F76DAB0891}"/>
                  </a:ext>
                </a:extLst>
              </p:cNvPr>
              <p:cNvGrpSpPr>
                <a:grpSpLocks/>
              </p:cNvGrpSpPr>
              <p:nvPr/>
            </p:nvGrpSpPr>
            <p:grpSpPr bwMode="auto">
              <a:xfrm>
                <a:off x="418925" y="3913188"/>
                <a:ext cx="207436" cy="480402"/>
                <a:chOff x="2039907" y="4515548"/>
                <a:chExt cx="207436" cy="480402"/>
              </a:xfrm>
            </p:grpSpPr>
            <p:sp>
              <p:nvSpPr>
                <p:cNvPr id="1141" name="Freeform 432">
                  <a:extLst>
                    <a:ext uri="{FF2B5EF4-FFF2-40B4-BE49-F238E27FC236}">
                      <a16:creationId xmlns:a16="http://schemas.microsoft.com/office/drawing/2014/main" id="{11DF35A2-5414-1349-8F46-BA2B1E0E61C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42" name="Freeform 432">
                  <a:extLst>
                    <a:ext uri="{FF2B5EF4-FFF2-40B4-BE49-F238E27FC236}">
                      <a16:creationId xmlns:a16="http://schemas.microsoft.com/office/drawing/2014/main" id="{F97F9E72-8C59-2349-87A5-925FF7DE19B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43" name="Oval 1142">
                  <a:extLst>
                    <a:ext uri="{FF2B5EF4-FFF2-40B4-BE49-F238E27FC236}">
                      <a16:creationId xmlns:a16="http://schemas.microsoft.com/office/drawing/2014/main" id="{67AF6707-F8B0-3B4D-9E08-E356FDCA2CA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0" name="Group 496">
                <a:extLst>
                  <a:ext uri="{FF2B5EF4-FFF2-40B4-BE49-F238E27FC236}">
                    <a16:creationId xmlns:a16="http://schemas.microsoft.com/office/drawing/2014/main" id="{66F0757B-09B4-EE40-AD55-65AB85863363}"/>
                  </a:ext>
                </a:extLst>
              </p:cNvPr>
              <p:cNvGrpSpPr>
                <a:grpSpLocks/>
              </p:cNvGrpSpPr>
              <p:nvPr/>
            </p:nvGrpSpPr>
            <p:grpSpPr bwMode="auto">
              <a:xfrm rot="10800000">
                <a:off x="452176" y="4154257"/>
                <a:ext cx="207436" cy="480402"/>
                <a:chOff x="2039907" y="4515548"/>
                <a:chExt cx="207436" cy="480402"/>
              </a:xfrm>
            </p:grpSpPr>
            <p:sp>
              <p:nvSpPr>
                <p:cNvPr id="1138" name="Freeform 432">
                  <a:extLst>
                    <a:ext uri="{FF2B5EF4-FFF2-40B4-BE49-F238E27FC236}">
                      <a16:creationId xmlns:a16="http://schemas.microsoft.com/office/drawing/2014/main" id="{A2852709-B6CB-DF4C-8F1E-935F413D14F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39" name="Freeform 432">
                  <a:extLst>
                    <a:ext uri="{FF2B5EF4-FFF2-40B4-BE49-F238E27FC236}">
                      <a16:creationId xmlns:a16="http://schemas.microsoft.com/office/drawing/2014/main" id="{6A73AE7B-97CD-4B42-93FC-8BF184AE194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40" name="Oval 1139">
                  <a:extLst>
                    <a:ext uri="{FF2B5EF4-FFF2-40B4-BE49-F238E27FC236}">
                      <a16:creationId xmlns:a16="http://schemas.microsoft.com/office/drawing/2014/main" id="{26C09697-43C4-6B43-8489-5E74DC5FE61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1" name="Group 503">
              <a:extLst>
                <a:ext uri="{FF2B5EF4-FFF2-40B4-BE49-F238E27FC236}">
                  <a16:creationId xmlns:a16="http://schemas.microsoft.com/office/drawing/2014/main" id="{72E5A29B-8B5D-AC41-8DD2-B2FBFF9EADC6}"/>
                </a:ext>
              </a:extLst>
            </p:cNvPr>
            <p:cNvGrpSpPr>
              <a:grpSpLocks/>
            </p:cNvGrpSpPr>
            <p:nvPr/>
          </p:nvGrpSpPr>
          <p:grpSpPr bwMode="auto">
            <a:xfrm>
              <a:off x="1398278" y="5451560"/>
              <a:ext cx="241298" cy="720725"/>
              <a:chOff x="418925" y="3913188"/>
              <a:chExt cx="240687" cy="721471"/>
            </a:xfrm>
          </p:grpSpPr>
          <p:grpSp>
            <p:nvGrpSpPr>
              <p:cNvPr id="22" name="Group 504">
                <a:extLst>
                  <a:ext uri="{FF2B5EF4-FFF2-40B4-BE49-F238E27FC236}">
                    <a16:creationId xmlns:a16="http://schemas.microsoft.com/office/drawing/2014/main" id="{3FBCC238-61B7-944A-9927-8518CB3B5DE3}"/>
                  </a:ext>
                </a:extLst>
              </p:cNvPr>
              <p:cNvGrpSpPr>
                <a:grpSpLocks/>
              </p:cNvGrpSpPr>
              <p:nvPr/>
            </p:nvGrpSpPr>
            <p:grpSpPr bwMode="auto">
              <a:xfrm>
                <a:off x="418925" y="3913188"/>
                <a:ext cx="207436" cy="480402"/>
                <a:chOff x="2039907" y="4515548"/>
                <a:chExt cx="207436" cy="480402"/>
              </a:xfrm>
            </p:grpSpPr>
            <p:sp>
              <p:nvSpPr>
                <p:cNvPr id="1133" name="Freeform 432">
                  <a:extLst>
                    <a:ext uri="{FF2B5EF4-FFF2-40B4-BE49-F238E27FC236}">
                      <a16:creationId xmlns:a16="http://schemas.microsoft.com/office/drawing/2014/main" id="{35FD295B-929A-1749-959A-4D13407425D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34" name="Freeform 432">
                  <a:extLst>
                    <a:ext uri="{FF2B5EF4-FFF2-40B4-BE49-F238E27FC236}">
                      <a16:creationId xmlns:a16="http://schemas.microsoft.com/office/drawing/2014/main" id="{0CAFFF5E-677A-F343-A9F5-7F452BD000C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35" name="Oval 1134">
                  <a:extLst>
                    <a:ext uri="{FF2B5EF4-FFF2-40B4-BE49-F238E27FC236}">
                      <a16:creationId xmlns:a16="http://schemas.microsoft.com/office/drawing/2014/main" id="{3465163F-7201-9546-A518-D37D670571A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4" name="Group 505">
                <a:extLst>
                  <a:ext uri="{FF2B5EF4-FFF2-40B4-BE49-F238E27FC236}">
                    <a16:creationId xmlns:a16="http://schemas.microsoft.com/office/drawing/2014/main" id="{43C35E2B-A9BD-A046-A682-2AD9B1F9E095}"/>
                  </a:ext>
                </a:extLst>
              </p:cNvPr>
              <p:cNvGrpSpPr>
                <a:grpSpLocks/>
              </p:cNvGrpSpPr>
              <p:nvPr/>
            </p:nvGrpSpPr>
            <p:grpSpPr bwMode="auto">
              <a:xfrm rot="10800000">
                <a:off x="452176" y="4154257"/>
                <a:ext cx="207436" cy="480402"/>
                <a:chOff x="2039907" y="4515548"/>
                <a:chExt cx="207436" cy="480402"/>
              </a:xfrm>
            </p:grpSpPr>
            <p:sp>
              <p:nvSpPr>
                <p:cNvPr id="1130" name="Freeform 432">
                  <a:extLst>
                    <a:ext uri="{FF2B5EF4-FFF2-40B4-BE49-F238E27FC236}">
                      <a16:creationId xmlns:a16="http://schemas.microsoft.com/office/drawing/2014/main" id="{00555155-BD19-6346-8D71-7804A618260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31" name="Freeform 432">
                  <a:extLst>
                    <a:ext uri="{FF2B5EF4-FFF2-40B4-BE49-F238E27FC236}">
                      <a16:creationId xmlns:a16="http://schemas.microsoft.com/office/drawing/2014/main" id="{53FA886E-65AA-474F-8BBE-C053327E8BB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32" name="Oval 1131">
                  <a:extLst>
                    <a:ext uri="{FF2B5EF4-FFF2-40B4-BE49-F238E27FC236}">
                      <a16:creationId xmlns:a16="http://schemas.microsoft.com/office/drawing/2014/main" id="{57F82684-8F1B-6544-ADAF-0D77D2A0207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5" name="Group 512">
              <a:extLst>
                <a:ext uri="{FF2B5EF4-FFF2-40B4-BE49-F238E27FC236}">
                  <a16:creationId xmlns:a16="http://schemas.microsoft.com/office/drawing/2014/main" id="{81157938-1C85-5A44-921F-456D8DBCE1FC}"/>
                </a:ext>
              </a:extLst>
            </p:cNvPr>
            <p:cNvGrpSpPr>
              <a:grpSpLocks/>
            </p:cNvGrpSpPr>
            <p:nvPr/>
          </p:nvGrpSpPr>
          <p:grpSpPr bwMode="auto">
            <a:xfrm>
              <a:off x="1628368" y="5451560"/>
              <a:ext cx="239714" cy="720725"/>
              <a:chOff x="418925" y="3913188"/>
              <a:chExt cx="240687" cy="721471"/>
            </a:xfrm>
          </p:grpSpPr>
          <p:grpSp>
            <p:nvGrpSpPr>
              <p:cNvPr id="26" name="Group 513">
                <a:extLst>
                  <a:ext uri="{FF2B5EF4-FFF2-40B4-BE49-F238E27FC236}">
                    <a16:creationId xmlns:a16="http://schemas.microsoft.com/office/drawing/2014/main" id="{41A55771-05CF-754A-957A-BF56BBC51833}"/>
                  </a:ext>
                </a:extLst>
              </p:cNvPr>
              <p:cNvGrpSpPr>
                <a:grpSpLocks/>
              </p:cNvGrpSpPr>
              <p:nvPr/>
            </p:nvGrpSpPr>
            <p:grpSpPr bwMode="auto">
              <a:xfrm>
                <a:off x="418925" y="3913188"/>
                <a:ext cx="207436" cy="480402"/>
                <a:chOff x="2039907" y="4515548"/>
                <a:chExt cx="207436" cy="480402"/>
              </a:xfrm>
            </p:grpSpPr>
            <p:sp>
              <p:nvSpPr>
                <p:cNvPr id="1125" name="Freeform 432">
                  <a:extLst>
                    <a:ext uri="{FF2B5EF4-FFF2-40B4-BE49-F238E27FC236}">
                      <a16:creationId xmlns:a16="http://schemas.microsoft.com/office/drawing/2014/main" id="{188592F1-54DF-7842-A2B4-7B2E870B79D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26" name="Freeform 432">
                  <a:extLst>
                    <a:ext uri="{FF2B5EF4-FFF2-40B4-BE49-F238E27FC236}">
                      <a16:creationId xmlns:a16="http://schemas.microsoft.com/office/drawing/2014/main" id="{86E21188-096E-5C4B-BE5B-7C5D9FAAD47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27" name="Oval 1126">
                  <a:extLst>
                    <a:ext uri="{FF2B5EF4-FFF2-40B4-BE49-F238E27FC236}">
                      <a16:creationId xmlns:a16="http://schemas.microsoft.com/office/drawing/2014/main" id="{9B57C009-F6E6-9B48-9485-91E985C4473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7" name="Group 514">
                <a:extLst>
                  <a:ext uri="{FF2B5EF4-FFF2-40B4-BE49-F238E27FC236}">
                    <a16:creationId xmlns:a16="http://schemas.microsoft.com/office/drawing/2014/main" id="{CF7B2D5C-7C6D-044C-B1D0-8E5BB9011B96}"/>
                  </a:ext>
                </a:extLst>
              </p:cNvPr>
              <p:cNvGrpSpPr>
                <a:grpSpLocks/>
              </p:cNvGrpSpPr>
              <p:nvPr/>
            </p:nvGrpSpPr>
            <p:grpSpPr bwMode="auto">
              <a:xfrm rot="10800000">
                <a:off x="452176" y="4154257"/>
                <a:ext cx="207436" cy="480402"/>
                <a:chOff x="2039907" y="4515548"/>
                <a:chExt cx="207436" cy="480402"/>
              </a:xfrm>
            </p:grpSpPr>
            <p:sp>
              <p:nvSpPr>
                <p:cNvPr id="1122" name="Freeform 432">
                  <a:extLst>
                    <a:ext uri="{FF2B5EF4-FFF2-40B4-BE49-F238E27FC236}">
                      <a16:creationId xmlns:a16="http://schemas.microsoft.com/office/drawing/2014/main" id="{674A1083-DF04-0744-93E1-A9BCF628DA1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23" name="Freeform 432">
                  <a:extLst>
                    <a:ext uri="{FF2B5EF4-FFF2-40B4-BE49-F238E27FC236}">
                      <a16:creationId xmlns:a16="http://schemas.microsoft.com/office/drawing/2014/main" id="{51C0235D-0EA2-B542-BD1D-78EDE3E1D5A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24" name="Oval 1123">
                  <a:extLst>
                    <a:ext uri="{FF2B5EF4-FFF2-40B4-BE49-F238E27FC236}">
                      <a16:creationId xmlns:a16="http://schemas.microsoft.com/office/drawing/2014/main" id="{C9BBA5E2-24FB-474B-ACF1-433569C2208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8" name="Group 521">
              <a:extLst>
                <a:ext uri="{FF2B5EF4-FFF2-40B4-BE49-F238E27FC236}">
                  <a16:creationId xmlns:a16="http://schemas.microsoft.com/office/drawing/2014/main" id="{97C187C3-C37B-9E4E-999F-E2B5DB6DD808}"/>
                </a:ext>
              </a:extLst>
            </p:cNvPr>
            <p:cNvGrpSpPr>
              <a:grpSpLocks/>
            </p:cNvGrpSpPr>
            <p:nvPr/>
          </p:nvGrpSpPr>
          <p:grpSpPr bwMode="auto">
            <a:xfrm>
              <a:off x="1856861" y="5451560"/>
              <a:ext cx="241298" cy="720725"/>
              <a:chOff x="418925" y="3913188"/>
              <a:chExt cx="240687" cy="721471"/>
            </a:xfrm>
          </p:grpSpPr>
          <p:grpSp>
            <p:nvGrpSpPr>
              <p:cNvPr id="29" name="Group 522">
                <a:extLst>
                  <a:ext uri="{FF2B5EF4-FFF2-40B4-BE49-F238E27FC236}">
                    <a16:creationId xmlns:a16="http://schemas.microsoft.com/office/drawing/2014/main" id="{9EC5CAF1-82C8-594E-B860-3C6FCB3C4309}"/>
                  </a:ext>
                </a:extLst>
              </p:cNvPr>
              <p:cNvGrpSpPr>
                <a:grpSpLocks/>
              </p:cNvGrpSpPr>
              <p:nvPr/>
            </p:nvGrpSpPr>
            <p:grpSpPr bwMode="auto">
              <a:xfrm>
                <a:off x="418925" y="3913188"/>
                <a:ext cx="207436" cy="480402"/>
                <a:chOff x="2039907" y="4515548"/>
                <a:chExt cx="207436" cy="480402"/>
              </a:xfrm>
            </p:grpSpPr>
            <p:sp>
              <p:nvSpPr>
                <p:cNvPr id="1117" name="Freeform 432">
                  <a:extLst>
                    <a:ext uri="{FF2B5EF4-FFF2-40B4-BE49-F238E27FC236}">
                      <a16:creationId xmlns:a16="http://schemas.microsoft.com/office/drawing/2014/main" id="{55597866-E2E3-DD4A-B8F6-B681A130A16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18" name="Freeform 432">
                  <a:extLst>
                    <a:ext uri="{FF2B5EF4-FFF2-40B4-BE49-F238E27FC236}">
                      <a16:creationId xmlns:a16="http://schemas.microsoft.com/office/drawing/2014/main" id="{3CE181B0-7B0B-5347-BC8D-3503E293716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19" name="Oval 1118">
                  <a:extLst>
                    <a:ext uri="{FF2B5EF4-FFF2-40B4-BE49-F238E27FC236}">
                      <a16:creationId xmlns:a16="http://schemas.microsoft.com/office/drawing/2014/main" id="{BECF0ED2-620A-2F48-A664-7E50FA22803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0" name="Group 523">
                <a:extLst>
                  <a:ext uri="{FF2B5EF4-FFF2-40B4-BE49-F238E27FC236}">
                    <a16:creationId xmlns:a16="http://schemas.microsoft.com/office/drawing/2014/main" id="{18EF418C-AD6B-FA49-8189-9034D8853D77}"/>
                  </a:ext>
                </a:extLst>
              </p:cNvPr>
              <p:cNvGrpSpPr>
                <a:grpSpLocks/>
              </p:cNvGrpSpPr>
              <p:nvPr/>
            </p:nvGrpSpPr>
            <p:grpSpPr bwMode="auto">
              <a:xfrm rot="10800000">
                <a:off x="452176" y="4154257"/>
                <a:ext cx="207436" cy="480402"/>
                <a:chOff x="2039907" y="4515548"/>
                <a:chExt cx="207436" cy="480402"/>
              </a:xfrm>
            </p:grpSpPr>
            <p:sp>
              <p:nvSpPr>
                <p:cNvPr id="1114" name="Freeform 432">
                  <a:extLst>
                    <a:ext uri="{FF2B5EF4-FFF2-40B4-BE49-F238E27FC236}">
                      <a16:creationId xmlns:a16="http://schemas.microsoft.com/office/drawing/2014/main" id="{E531744F-BE35-A344-9665-8F620C5B9B1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15" name="Freeform 432">
                  <a:extLst>
                    <a:ext uri="{FF2B5EF4-FFF2-40B4-BE49-F238E27FC236}">
                      <a16:creationId xmlns:a16="http://schemas.microsoft.com/office/drawing/2014/main" id="{39B13C2A-3D3D-5341-AFC7-6420E57A5E0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16" name="Oval 1115">
                  <a:extLst>
                    <a:ext uri="{FF2B5EF4-FFF2-40B4-BE49-F238E27FC236}">
                      <a16:creationId xmlns:a16="http://schemas.microsoft.com/office/drawing/2014/main" id="{D51F08B0-A0D8-1C40-98F2-170C7D3F254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1" name="Group 530">
              <a:extLst>
                <a:ext uri="{FF2B5EF4-FFF2-40B4-BE49-F238E27FC236}">
                  <a16:creationId xmlns:a16="http://schemas.microsoft.com/office/drawing/2014/main" id="{212397C1-3AB2-534C-8365-1E52C9C5805C}"/>
                </a:ext>
              </a:extLst>
            </p:cNvPr>
            <p:cNvGrpSpPr>
              <a:grpSpLocks/>
            </p:cNvGrpSpPr>
            <p:nvPr/>
          </p:nvGrpSpPr>
          <p:grpSpPr bwMode="auto">
            <a:xfrm>
              <a:off x="2086952" y="5451560"/>
              <a:ext cx="239714" cy="720725"/>
              <a:chOff x="418925" y="3913188"/>
              <a:chExt cx="240687" cy="721471"/>
            </a:xfrm>
          </p:grpSpPr>
          <p:grpSp>
            <p:nvGrpSpPr>
              <p:cNvPr id="18432" name="Group 531">
                <a:extLst>
                  <a:ext uri="{FF2B5EF4-FFF2-40B4-BE49-F238E27FC236}">
                    <a16:creationId xmlns:a16="http://schemas.microsoft.com/office/drawing/2014/main" id="{E6BB4415-8265-A743-BFDA-3C0AD0C92DC3}"/>
                  </a:ext>
                </a:extLst>
              </p:cNvPr>
              <p:cNvGrpSpPr>
                <a:grpSpLocks/>
              </p:cNvGrpSpPr>
              <p:nvPr/>
            </p:nvGrpSpPr>
            <p:grpSpPr bwMode="auto">
              <a:xfrm>
                <a:off x="418925" y="3913188"/>
                <a:ext cx="207436" cy="480402"/>
                <a:chOff x="2039907" y="4515548"/>
                <a:chExt cx="207436" cy="480402"/>
              </a:xfrm>
            </p:grpSpPr>
            <p:sp>
              <p:nvSpPr>
                <p:cNvPr id="1109" name="Freeform 432">
                  <a:extLst>
                    <a:ext uri="{FF2B5EF4-FFF2-40B4-BE49-F238E27FC236}">
                      <a16:creationId xmlns:a16="http://schemas.microsoft.com/office/drawing/2014/main" id="{1154523D-D7A7-4A42-ABB2-B1F74D64483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10" name="Freeform 432">
                  <a:extLst>
                    <a:ext uri="{FF2B5EF4-FFF2-40B4-BE49-F238E27FC236}">
                      <a16:creationId xmlns:a16="http://schemas.microsoft.com/office/drawing/2014/main" id="{D04FEE99-ADE9-FA43-B390-E5BCB3CDC18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11" name="Oval 1110">
                  <a:extLst>
                    <a:ext uri="{FF2B5EF4-FFF2-40B4-BE49-F238E27FC236}">
                      <a16:creationId xmlns:a16="http://schemas.microsoft.com/office/drawing/2014/main" id="{AF3DBB28-76F4-3247-931D-4A154965DD0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33" name="Group 532">
                <a:extLst>
                  <a:ext uri="{FF2B5EF4-FFF2-40B4-BE49-F238E27FC236}">
                    <a16:creationId xmlns:a16="http://schemas.microsoft.com/office/drawing/2014/main" id="{199E5BE1-6BD3-D24B-A28C-6B5E830D5685}"/>
                  </a:ext>
                </a:extLst>
              </p:cNvPr>
              <p:cNvGrpSpPr>
                <a:grpSpLocks/>
              </p:cNvGrpSpPr>
              <p:nvPr/>
            </p:nvGrpSpPr>
            <p:grpSpPr bwMode="auto">
              <a:xfrm rot="10800000">
                <a:off x="452176" y="4154257"/>
                <a:ext cx="207436" cy="480402"/>
                <a:chOff x="2039907" y="4515548"/>
                <a:chExt cx="207436" cy="480402"/>
              </a:xfrm>
            </p:grpSpPr>
            <p:sp>
              <p:nvSpPr>
                <p:cNvPr id="1106" name="Freeform 432">
                  <a:extLst>
                    <a:ext uri="{FF2B5EF4-FFF2-40B4-BE49-F238E27FC236}">
                      <a16:creationId xmlns:a16="http://schemas.microsoft.com/office/drawing/2014/main" id="{57839396-78F8-D145-80A4-57C7EE01B62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07" name="Freeform 432">
                  <a:extLst>
                    <a:ext uri="{FF2B5EF4-FFF2-40B4-BE49-F238E27FC236}">
                      <a16:creationId xmlns:a16="http://schemas.microsoft.com/office/drawing/2014/main" id="{1515801D-4F23-0844-9DCE-510C9C3150B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08" name="Oval 1107">
                  <a:extLst>
                    <a:ext uri="{FF2B5EF4-FFF2-40B4-BE49-F238E27FC236}">
                      <a16:creationId xmlns:a16="http://schemas.microsoft.com/office/drawing/2014/main" id="{535E4D54-B87A-144F-8A7D-06596D0380F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38" name="Group 539">
              <a:extLst>
                <a:ext uri="{FF2B5EF4-FFF2-40B4-BE49-F238E27FC236}">
                  <a16:creationId xmlns:a16="http://schemas.microsoft.com/office/drawing/2014/main" id="{0212E92F-A705-744F-BECB-C1525B5FB832}"/>
                </a:ext>
              </a:extLst>
            </p:cNvPr>
            <p:cNvGrpSpPr>
              <a:grpSpLocks/>
            </p:cNvGrpSpPr>
            <p:nvPr/>
          </p:nvGrpSpPr>
          <p:grpSpPr bwMode="auto">
            <a:xfrm>
              <a:off x="2315443" y="5451560"/>
              <a:ext cx="241298" cy="720725"/>
              <a:chOff x="418925" y="3913188"/>
              <a:chExt cx="240687" cy="721471"/>
            </a:xfrm>
          </p:grpSpPr>
          <p:grpSp>
            <p:nvGrpSpPr>
              <p:cNvPr id="18439" name="Group 540">
                <a:extLst>
                  <a:ext uri="{FF2B5EF4-FFF2-40B4-BE49-F238E27FC236}">
                    <a16:creationId xmlns:a16="http://schemas.microsoft.com/office/drawing/2014/main" id="{180E688C-C02C-864F-864A-FBD9A1A84A82}"/>
                  </a:ext>
                </a:extLst>
              </p:cNvPr>
              <p:cNvGrpSpPr>
                <a:grpSpLocks/>
              </p:cNvGrpSpPr>
              <p:nvPr/>
            </p:nvGrpSpPr>
            <p:grpSpPr bwMode="auto">
              <a:xfrm>
                <a:off x="418925" y="3913188"/>
                <a:ext cx="207436" cy="480402"/>
                <a:chOff x="2039907" y="4515548"/>
                <a:chExt cx="207436" cy="480402"/>
              </a:xfrm>
            </p:grpSpPr>
            <p:sp>
              <p:nvSpPr>
                <p:cNvPr id="1101" name="Freeform 432">
                  <a:extLst>
                    <a:ext uri="{FF2B5EF4-FFF2-40B4-BE49-F238E27FC236}">
                      <a16:creationId xmlns:a16="http://schemas.microsoft.com/office/drawing/2014/main" id="{4156BA2B-0343-C045-9C71-627F7BBE404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02" name="Freeform 432">
                  <a:extLst>
                    <a:ext uri="{FF2B5EF4-FFF2-40B4-BE49-F238E27FC236}">
                      <a16:creationId xmlns:a16="http://schemas.microsoft.com/office/drawing/2014/main" id="{DB83B82C-D20B-E545-BCC4-6CFD51305EE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03" name="Oval 1102">
                  <a:extLst>
                    <a:ext uri="{FF2B5EF4-FFF2-40B4-BE49-F238E27FC236}">
                      <a16:creationId xmlns:a16="http://schemas.microsoft.com/office/drawing/2014/main" id="{7C5514F1-AC2D-DB4F-89C6-5E3169288D1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40" name="Group 541">
                <a:extLst>
                  <a:ext uri="{FF2B5EF4-FFF2-40B4-BE49-F238E27FC236}">
                    <a16:creationId xmlns:a16="http://schemas.microsoft.com/office/drawing/2014/main" id="{12BCB44D-C685-2842-86C2-F2CA70B38D1A}"/>
                  </a:ext>
                </a:extLst>
              </p:cNvPr>
              <p:cNvGrpSpPr>
                <a:grpSpLocks/>
              </p:cNvGrpSpPr>
              <p:nvPr/>
            </p:nvGrpSpPr>
            <p:grpSpPr bwMode="auto">
              <a:xfrm rot="10800000">
                <a:off x="452176" y="4154257"/>
                <a:ext cx="207436" cy="480402"/>
                <a:chOff x="2039907" y="4515548"/>
                <a:chExt cx="207436" cy="480402"/>
              </a:xfrm>
            </p:grpSpPr>
            <p:sp>
              <p:nvSpPr>
                <p:cNvPr id="1098" name="Freeform 432">
                  <a:extLst>
                    <a:ext uri="{FF2B5EF4-FFF2-40B4-BE49-F238E27FC236}">
                      <a16:creationId xmlns:a16="http://schemas.microsoft.com/office/drawing/2014/main" id="{8BE9D5CE-B75F-6A4B-8C4B-02C7A08D725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99" name="Freeform 432">
                  <a:extLst>
                    <a:ext uri="{FF2B5EF4-FFF2-40B4-BE49-F238E27FC236}">
                      <a16:creationId xmlns:a16="http://schemas.microsoft.com/office/drawing/2014/main" id="{6569D797-03ED-7B43-AE1C-91C3C1BB8AC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100" name="Oval 1099">
                  <a:extLst>
                    <a:ext uri="{FF2B5EF4-FFF2-40B4-BE49-F238E27FC236}">
                      <a16:creationId xmlns:a16="http://schemas.microsoft.com/office/drawing/2014/main" id="{35BC1A9A-B519-5C44-8CC9-D7F9A06D3F7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41" name="Group 548">
              <a:extLst>
                <a:ext uri="{FF2B5EF4-FFF2-40B4-BE49-F238E27FC236}">
                  <a16:creationId xmlns:a16="http://schemas.microsoft.com/office/drawing/2014/main" id="{EB13EF1F-474B-7848-91E7-FDD01A4A6082}"/>
                </a:ext>
              </a:extLst>
            </p:cNvPr>
            <p:cNvGrpSpPr>
              <a:grpSpLocks/>
            </p:cNvGrpSpPr>
            <p:nvPr/>
          </p:nvGrpSpPr>
          <p:grpSpPr bwMode="auto">
            <a:xfrm>
              <a:off x="2545528" y="5451560"/>
              <a:ext cx="241298" cy="720725"/>
              <a:chOff x="418925" y="3913188"/>
              <a:chExt cx="240687" cy="721471"/>
            </a:xfrm>
          </p:grpSpPr>
          <p:grpSp>
            <p:nvGrpSpPr>
              <p:cNvPr id="18447" name="Group 549">
                <a:extLst>
                  <a:ext uri="{FF2B5EF4-FFF2-40B4-BE49-F238E27FC236}">
                    <a16:creationId xmlns:a16="http://schemas.microsoft.com/office/drawing/2014/main" id="{1B2C0AF9-9F44-8542-ADF3-52F06E6A83FC}"/>
                  </a:ext>
                </a:extLst>
              </p:cNvPr>
              <p:cNvGrpSpPr>
                <a:grpSpLocks/>
              </p:cNvGrpSpPr>
              <p:nvPr/>
            </p:nvGrpSpPr>
            <p:grpSpPr bwMode="auto">
              <a:xfrm>
                <a:off x="418925" y="3913188"/>
                <a:ext cx="207436" cy="480402"/>
                <a:chOff x="2039907" y="4515548"/>
                <a:chExt cx="207436" cy="480402"/>
              </a:xfrm>
            </p:grpSpPr>
            <p:sp>
              <p:nvSpPr>
                <p:cNvPr id="1093" name="Freeform 432">
                  <a:extLst>
                    <a:ext uri="{FF2B5EF4-FFF2-40B4-BE49-F238E27FC236}">
                      <a16:creationId xmlns:a16="http://schemas.microsoft.com/office/drawing/2014/main" id="{9430B42B-B3F9-624F-899B-06FAF291E66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94" name="Freeform 432">
                  <a:extLst>
                    <a:ext uri="{FF2B5EF4-FFF2-40B4-BE49-F238E27FC236}">
                      <a16:creationId xmlns:a16="http://schemas.microsoft.com/office/drawing/2014/main" id="{B233F74D-F88B-7B4B-ABD8-81446AF8C92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95" name="Oval 1094">
                  <a:extLst>
                    <a:ext uri="{FF2B5EF4-FFF2-40B4-BE49-F238E27FC236}">
                      <a16:creationId xmlns:a16="http://schemas.microsoft.com/office/drawing/2014/main" id="{A00D8CD2-6C6D-744B-AD35-CA8E8B41C7E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48" name="Group 550">
                <a:extLst>
                  <a:ext uri="{FF2B5EF4-FFF2-40B4-BE49-F238E27FC236}">
                    <a16:creationId xmlns:a16="http://schemas.microsoft.com/office/drawing/2014/main" id="{50B070AC-DF8E-4E40-98B0-BFE22B985939}"/>
                  </a:ext>
                </a:extLst>
              </p:cNvPr>
              <p:cNvGrpSpPr>
                <a:grpSpLocks/>
              </p:cNvGrpSpPr>
              <p:nvPr/>
            </p:nvGrpSpPr>
            <p:grpSpPr bwMode="auto">
              <a:xfrm rot="10800000">
                <a:off x="452176" y="4154257"/>
                <a:ext cx="207436" cy="480402"/>
                <a:chOff x="2039907" y="4515548"/>
                <a:chExt cx="207436" cy="480402"/>
              </a:xfrm>
            </p:grpSpPr>
            <p:sp>
              <p:nvSpPr>
                <p:cNvPr id="1090" name="Freeform 432">
                  <a:extLst>
                    <a:ext uri="{FF2B5EF4-FFF2-40B4-BE49-F238E27FC236}">
                      <a16:creationId xmlns:a16="http://schemas.microsoft.com/office/drawing/2014/main" id="{756E7756-66A4-C844-82B4-934335A25CB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91" name="Freeform 432">
                  <a:extLst>
                    <a:ext uri="{FF2B5EF4-FFF2-40B4-BE49-F238E27FC236}">
                      <a16:creationId xmlns:a16="http://schemas.microsoft.com/office/drawing/2014/main" id="{505E992A-595D-4145-97DC-6907CD39371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92" name="Oval 1091">
                  <a:extLst>
                    <a:ext uri="{FF2B5EF4-FFF2-40B4-BE49-F238E27FC236}">
                      <a16:creationId xmlns:a16="http://schemas.microsoft.com/office/drawing/2014/main" id="{54C6588C-F748-AB47-A93B-275A5D80C71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49" name="Group 557">
              <a:extLst>
                <a:ext uri="{FF2B5EF4-FFF2-40B4-BE49-F238E27FC236}">
                  <a16:creationId xmlns:a16="http://schemas.microsoft.com/office/drawing/2014/main" id="{1306F35E-EEDF-8D41-82D7-86D54701AD44}"/>
                </a:ext>
              </a:extLst>
            </p:cNvPr>
            <p:cNvGrpSpPr>
              <a:grpSpLocks/>
            </p:cNvGrpSpPr>
            <p:nvPr/>
          </p:nvGrpSpPr>
          <p:grpSpPr bwMode="auto">
            <a:xfrm>
              <a:off x="2775613" y="5451560"/>
              <a:ext cx="241298" cy="720725"/>
              <a:chOff x="418925" y="3913188"/>
              <a:chExt cx="240687" cy="721471"/>
            </a:xfrm>
          </p:grpSpPr>
          <p:grpSp>
            <p:nvGrpSpPr>
              <p:cNvPr id="18454" name="Group 558">
                <a:extLst>
                  <a:ext uri="{FF2B5EF4-FFF2-40B4-BE49-F238E27FC236}">
                    <a16:creationId xmlns:a16="http://schemas.microsoft.com/office/drawing/2014/main" id="{117E6BBB-BAA5-5746-8A83-EA18FD0DC97F}"/>
                  </a:ext>
                </a:extLst>
              </p:cNvPr>
              <p:cNvGrpSpPr>
                <a:grpSpLocks/>
              </p:cNvGrpSpPr>
              <p:nvPr/>
            </p:nvGrpSpPr>
            <p:grpSpPr bwMode="auto">
              <a:xfrm>
                <a:off x="418925" y="3913188"/>
                <a:ext cx="207436" cy="480402"/>
                <a:chOff x="2039907" y="4515548"/>
                <a:chExt cx="207436" cy="480402"/>
              </a:xfrm>
            </p:grpSpPr>
            <p:sp>
              <p:nvSpPr>
                <p:cNvPr id="1085" name="Freeform 432">
                  <a:extLst>
                    <a:ext uri="{FF2B5EF4-FFF2-40B4-BE49-F238E27FC236}">
                      <a16:creationId xmlns:a16="http://schemas.microsoft.com/office/drawing/2014/main" id="{C1E00131-EDA9-BD4E-BCBC-F4F19DC810C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86" name="Freeform 432">
                  <a:extLst>
                    <a:ext uri="{FF2B5EF4-FFF2-40B4-BE49-F238E27FC236}">
                      <a16:creationId xmlns:a16="http://schemas.microsoft.com/office/drawing/2014/main" id="{28343C01-EC24-864B-9DAE-4EDAE5DD903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87" name="Oval 1086">
                  <a:extLst>
                    <a:ext uri="{FF2B5EF4-FFF2-40B4-BE49-F238E27FC236}">
                      <a16:creationId xmlns:a16="http://schemas.microsoft.com/office/drawing/2014/main" id="{EBED0221-5316-8A42-9925-89514ED49CC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55" name="Group 559">
                <a:extLst>
                  <a:ext uri="{FF2B5EF4-FFF2-40B4-BE49-F238E27FC236}">
                    <a16:creationId xmlns:a16="http://schemas.microsoft.com/office/drawing/2014/main" id="{63E3CEB9-71ED-9042-ADC1-2E12277D4345}"/>
                  </a:ext>
                </a:extLst>
              </p:cNvPr>
              <p:cNvGrpSpPr>
                <a:grpSpLocks/>
              </p:cNvGrpSpPr>
              <p:nvPr/>
            </p:nvGrpSpPr>
            <p:grpSpPr bwMode="auto">
              <a:xfrm rot="10800000">
                <a:off x="452176" y="4154257"/>
                <a:ext cx="207436" cy="480402"/>
                <a:chOff x="2039907" y="4515548"/>
                <a:chExt cx="207436" cy="480402"/>
              </a:xfrm>
            </p:grpSpPr>
            <p:sp>
              <p:nvSpPr>
                <p:cNvPr id="1082" name="Freeform 432">
                  <a:extLst>
                    <a:ext uri="{FF2B5EF4-FFF2-40B4-BE49-F238E27FC236}">
                      <a16:creationId xmlns:a16="http://schemas.microsoft.com/office/drawing/2014/main" id="{AF3D2BAE-46A8-B845-9B1E-6254DB56309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83" name="Freeform 432">
                  <a:extLst>
                    <a:ext uri="{FF2B5EF4-FFF2-40B4-BE49-F238E27FC236}">
                      <a16:creationId xmlns:a16="http://schemas.microsoft.com/office/drawing/2014/main" id="{2963A55B-DA2E-C74D-B8EF-2448F17C05F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84" name="Oval 1083">
                  <a:extLst>
                    <a:ext uri="{FF2B5EF4-FFF2-40B4-BE49-F238E27FC236}">
                      <a16:creationId xmlns:a16="http://schemas.microsoft.com/office/drawing/2014/main" id="{C8349A91-8A45-0143-A2BC-4DD98578717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56" name="Group 566">
              <a:extLst>
                <a:ext uri="{FF2B5EF4-FFF2-40B4-BE49-F238E27FC236}">
                  <a16:creationId xmlns:a16="http://schemas.microsoft.com/office/drawing/2014/main" id="{D33E5C82-4FA5-ED45-8726-C4E29B400275}"/>
                </a:ext>
              </a:extLst>
            </p:cNvPr>
            <p:cNvGrpSpPr>
              <a:grpSpLocks/>
            </p:cNvGrpSpPr>
            <p:nvPr/>
          </p:nvGrpSpPr>
          <p:grpSpPr bwMode="auto">
            <a:xfrm>
              <a:off x="3005698" y="5451560"/>
              <a:ext cx="241298" cy="720725"/>
              <a:chOff x="418925" y="3913188"/>
              <a:chExt cx="240687" cy="721471"/>
            </a:xfrm>
          </p:grpSpPr>
          <p:grpSp>
            <p:nvGrpSpPr>
              <p:cNvPr id="18457" name="Group 567">
                <a:extLst>
                  <a:ext uri="{FF2B5EF4-FFF2-40B4-BE49-F238E27FC236}">
                    <a16:creationId xmlns:a16="http://schemas.microsoft.com/office/drawing/2014/main" id="{F762D9DB-E768-E741-8246-AFDE9FC9193A}"/>
                  </a:ext>
                </a:extLst>
              </p:cNvPr>
              <p:cNvGrpSpPr>
                <a:grpSpLocks/>
              </p:cNvGrpSpPr>
              <p:nvPr/>
            </p:nvGrpSpPr>
            <p:grpSpPr bwMode="auto">
              <a:xfrm>
                <a:off x="418925" y="3913188"/>
                <a:ext cx="207436" cy="480402"/>
                <a:chOff x="2039907" y="4515548"/>
                <a:chExt cx="207436" cy="480402"/>
              </a:xfrm>
            </p:grpSpPr>
            <p:sp>
              <p:nvSpPr>
                <p:cNvPr id="1077" name="Freeform 432">
                  <a:extLst>
                    <a:ext uri="{FF2B5EF4-FFF2-40B4-BE49-F238E27FC236}">
                      <a16:creationId xmlns:a16="http://schemas.microsoft.com/office/drawing/2014/main" id="{CE818D53-1ACF-B342-9650-E6594611DE8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78" name="Freeform 432">
                  <a:extLst>
                    <a:ext uri="{FF2B5EF4-FFF2-40B4-BE49-F238E27FC236}">
                      <a16:creationId xmlns:a16="http://schemas.microsoft.com/office/drawing/2014/main" id="{5DF80800-959A-AD44-AAB4-C31281FA9AA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79" name="Oval 1078">
                  <a:extLst>
                    <a:ext uri="{FF2B5EF4-FFF2-40B4-BE49-F238E27FC236}">
                      <a16:creationId xmlns:a16="http://schemas.microsoft.com/office/drawing/2014/main" id="{451A9D19-F1E6-0644-A6A6-1323ACDC3B3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58" name="Group 568">
                <a:extLst>
                  <a:ext uri="{FF2B5EF4-FFF2-40B4-BE49-F238E27FC236}">
                    <a16:creationId xmlns:a16="http://schemas.microsoft.com/office/drawing/2014/main" id="{0B0521F4-C117-5445-8E62-08BA48C9C9F0}"/>
                  </a:ext>
                </a:extLst>
              </p:cNvPr>
              <p:cNvGrpSpPr>
                <a:grpSpLocks/>
              </p:cNvGrpSpPr>
              <p:nvPr/>
            </p:nvGrpSpPr>
            <p:grpSpPr bwMode="auto">
              <a:xfrm rot="10800000">
                <a:off x="452176" y="4154257"/>
                <a:ext cx="207436" cy="480402"/>
                <a:chOff x="2039907" y="4515548"/>
                <a:chExt cx="207436" cy="480402"/>
              </a:xfrm>
            </p:grpSpPr>
            <p:sp>
              <p:nvSpPr>
                <p:cNvPr id="1074" name="Freeform 432">
                  <a:extLst>
                    <a:ext uri="{FF2B5EF4-FFF2-40B4-BE49-F238E27FC236}">
                      <a16:creationId xmlns:a16="http://schemas.microsoft.com/office/drawing/2014/main" id="{BFDF06C6-35E9-BA4D-A008-002D70C278C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75" name="Freeform 432">
                  <a:extLst>
                    <a:ext uri="{FF2B5EF4-FFF2-40B4-BE49-F238E27FC236}">
                      <a16:creationId xmlns:a16="http://schemas.microsoft.com/office/drawing/2014/main" id="{62D7EB35-ED7B-5044-9D7E-CCA547B6ACC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76" name="Oval 1075">
                  <a:extLst>
                    <a:ext uri="{FF2B5EF4-FFF2-40B4-BE49-F238E27FC236}">
                      <a16:creationId xmlns:a16="http://schemas.microsoft.com/office/drawing/2014/main" id="{63A5CCA1-D84E-5343-99D9-3B951C2AD8F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59" name="Group 575">
              <a:extLst>
                <a:ext uri="{FF2B5EF4-FFF2-40B4-BE49-F238E27FC236}">
                  <a16:creationId xmlns:a16="http://schemas.microsoft.com/office/drawing/2014/main" id="{23BD67BC-1F12-514F-90D2-09BC20CAE94C}"/>
                </a:ext>
              </a:extLst>
            </p:cNvPr>
            <p:cNvGrpSpPr>
              <a:grpSpLocks/>
            </p:cNvGrpSpPr>
            <p:nvPr/>
          </p:nvGrpSpPr>
          <p:grpSpPr bwMode="auto">
            <a:xfrm>
              <a:off x="3235788" y="5451560"/>
              <a:ext cx="239714" cy="720725"/>
              <a:chOff x="418925" y="3913188"/>
              <a:chExt cx="240687" cy="721471"/>
            </a:xfrm>
          </p:grpSpPr>
          <p:grpSp>
            <p:nvGrpSpPr>
              <p:cNvPr id="18460" name="Group 576">
                <a:extLst>
                  <a:ext uri="{FF2B5EF4-FFF2-40B4-BE49-F238E27FC236}">
                    <a16:creationId xmlns:a16="http://schemas.microsoft.com/office/drawing/2014/main" id="{9411656A-1B96-EF43-B61E-01479E8934D0}"/>
                  </a:ext>
                </a:extLst>
              </p:cNvPr>
              <p:cNvGrpSpPr>
                <a:grpSpLocks/>
              </p:cNvGrpSpPr>
              <p:nvPr/>
            </p:nvGrpSpPr>
            <p:grpSpPr bwMode="auto">
              <a:xfrm>
                <a:off x="418925" y="3913188"/>
                <a:ext cx="207436" cy="480402"/>
                <a:chOff x="2039907" y="4515548"/>
                <a:chExt cx="207436" cy="480402"/>
              </a:xfrm>
            </p:grpSpPr>
            <p:sp>
              <p:nvSpPr>
                <p:cNvPr id="1069" name="Freeform 432">
                  <a:extLst>
                    <a:ext uri="{FF2B5EF4-FFF2-40B4-BE49-F238E27FC236}">
                      <a16:creationId xmlns:a16="http://schemas.microsoft.com/office/drawing/2014/main" id="{CD38CC02-FECF-6A43-98CF-7DC4A6C1480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70" name="Freeform 432">
                  <a:extLst>
                    <a:ext uri="{FF2B5EF4-FFF2-40B4-BE49-F238E27FC236}">
                      <a16:creationId xmlns:a16="http://schemas.microsoft.com/office/drawing/2014/main" id="{ADC6917C-B0B3-AA48-935D-1EC177CC09A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71" name="Oval 1070">
                  <a:extLst>
                    <a:ext uri="{FF2B5EF4-FFF2-40B4-BE49-F238E27FC236}">
                      <a16:creationId xmlns:a16="http://schemas.microsoft.com/office/drawing/2014/main" id="{67116E60-9465-9244-B960-8145966FB8C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61" name="Group 577">
                <a:extLst>
                  <a:ext uri="{FF2B5EF4-FFF2-40B4-BE49-F238E27FC236}">
                    <a16:creationId xmlns:a16="http://schemas.microsoft.com/office/drawing/2014/main" id="{24472E32-C1A7-BF43-B448-FD6915E725D2}"/>
                  </a:ext>
                </a:extLst>
              </p:cNvPr>
              <p:cNvGrpSpPr>
                <a:grpSpLocks/>
              </p:cNvGrpSpPr>
              <p:nvPr/>
            </p:nvGrpSpPr>
            <p:grpSpPr bwMode="auto">
              <a:xfrm rot="10800000">
                <a:off x="452176" y="4154257"/>
                <a:ext cx="207436" cy="480402"/>
                <a:chOff x="2039907" y="4515548"/>
                <a:chExt cx="207436" cy="480402"/>
              </a:xfrm>
            </p:grpSpPr>
            <p:sp>
              <p:nvSpPr>
                <p:cNvPr id="1066" name="Freeform 432">
                  <a:extLst>
                    <a:ext uri="{FF2B5EF4-FFF2-40B4-BE49-F238E27FC236}">
                      <a16:creationId xmlns:a16="http://schemas.microsoft.com/office/drawing/2014/main" id="{E97D3C9E-8FE5-7E4A-8EBD-36600424018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67" name="Freeform 432">
                  <a:extLst>
                    <a:ext uri="{FF2B5EF4-FFF2-40B4-BE49-F238E27FC236}">
                      <a16:creationId xmlns:a16="http://schemas.microsoft.com/office/drawing/2014/main" id="{ADE67585-970C-2643-9C2F-AAE073FEB59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68" name="Oval 1067">
                  <a:extLst>
                    <a:ext uri="{FF2B5EF4-FFF2-40B4-BE49-F238E27FC236}">
                      <a16:creationId xmlns:a16="http://schemas.microsoft.com/office/drawing/2014/main" id="{C6C74BA2-47BC-F84B-8661-62475533390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62" name="Group 584">
              <a:extLst>
                <a:ext uri="{FF2B5EF4-FFF2-40B4-BE49-F238E27FC236}">
                  <a16:creationId xmlns:a16="http://schemas.microsoft.com/office/drawing/2014/main" id="{3BFD809E-F5FA-CC4C-9868-A6478B5555D2}"/>
                </a:ext>
              </a:extLst>
            </p:cNvPr>
            <p:cNvGrpSpPr>
              <a:grpSpLocks/>
            </p:cNvGrpSpPr>
            <p:nvPr/>
          </p:nvGrpSpPr>
          <p:grpSpPr bwMode="auto">
            <a:xfrm>
              <a:off x="3464281" y="5451560"/>
              <a:ext cx="241298" cy="720725"/>
              <a:chOff x="418925" y="3913188"/>
              <a:chExt cx="240687" cy="721471"/>
            </a:xfrm>
          </p:grpSpPr>
          <p:grpSp>
            <p:nvGrpSpPr>
              <p:cNvPr id="18465" name="Group 585">
                <a:extLst>
                  <a:ext uri="{FF2B5EF4-FFF2-40B4-BE49-F238E27FC236}">
                    <a16:creationId xmlns:a16="http://schemas.microsoft.com/office/drawing/2014/main" id="{3F0CCB7C-66A0-0A4F-8AAC-927821AC0E55}"/>
                  </a:ext>
                </a:extLst>
              </p:cNvPr>
              <p:cNvGrpSpPr>
                <a:grpSpLocks/>
              </p:cNvGrpSpPr>
              <p:nvPr/>
            </p:nvGrpSpPr>
            <p:grpSpPr bwMode="auto">
              <a:xfrm>
                <a:off x="418925" y="3913188"/>
                <a:ext cx="207436" cy="480402"/>
                <a:chOff x="2039907" y="4515548"/>
                <a:chExt cx="207436" cy="480402"/>
              </a:xfrm>
            </p:grpSpPr>
            <p:sp>
              <p:nvSpPr>
                <p:cNvPr id="1061" name="Freeform 432">
                  <a:extLst>
                    <a:ext uri="{FF2B5EF4-FFF2-40B4-BE49-F238E27FC236}">
                      <a16:creationId xmlns:a16="http://schemas.microsoft.com/office/drawing/2014/main" id="{73221D29-AED5-3546-81C4-596B90ECDFA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62" name="Freeform 432">
                  <a:extLst>
                    <a:ext uri="{FF2B5EF4-FFF2-40B4-BE49-F238E27FC236}">
                      <a16:creationId xmlns:a16="http://schemas.microsoft.com/office/drawing/2014/main" id="{4E139A1D-072A-584E-A2C5-88F3B7C9C78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63" name="Oval 1062">
                  <a:extLst>
                    <a:ext uri="{FF2B5EF4-FFF2-40B4-BE49-F238E27FC236}">
                      <a16:creationId xmlns:a16="http://schemas.microsoft.com/office/drawing/2014/main" id="{3A9305E9-EDF2-F541-8E01-79D908E7F82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68" name="Group 586">
                <a:extLst>
                  <a:ext uri="{FF2B5EF4-FFF2-40B4-BE49-F238E27FC236}">
                    <a16:creationId xmlns:a16="http://schemas.microsoft.com/office/drawing/2014/main" id="{CFABD244-CB8B-A846-8EB9-D255EAB1D22B}"/>
                  </a:ext>
                </a:extLst>
              </p:cNvPr>
              <p:cNvGrpSpPr>
                <a:grpSpLocks/>
              </p:cNvGrpSpPr>
              <p:nvPr/>
            </p:nvGrpSpPr>
            <p:grpSpPr bwMode="auto">
              <a:xfrm rot="10800000">
                <a:off x="452176" y="4154257"/>
                <a:ext cx="207436" cy="480402"/>
                <a:chOff x="2039907" y="4515548"/>
                <a:chExt cx="207436" cy="480402"/>
              </a:xfrm>
            </p:grpSpPr>
            <p:sp>
              <p:nvSpPr>
                <p:cNvPr id="1058" name="Freeform 432">
                  <a:extLst>
                    <a:ext uri="{FF2B5EF4-FFF2-40B4-BE49-F238E27FC236}">
                      <a16:creationId xmlns:a16="http://schemas.microsoft.com/office/drawing/2014/main" id="{EEAD5F82-6EED-EC46-9BCE-87460171BF9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59" name="Freeform 432">
                  <a:extLst>
                    <a:ext uri="{FF2B5EF4-FFF2-40B4-BE49-F238E27FC236}">
                      <a16:creationId xmlns:a16="http://schemas.microsoft.com/office/drawing/2014/main" id="{D0C1D322-0E17-E144-BA05-E0C77E609FD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60" name="Oval 1059">
                  <a:extLst>
                    <a:ext uri="{FF2B5EF4-FFF2-40B4-BE49-F238E27FC236}">
                      <a16:creationId xmlns:a16="http://schemas.microsoft.com/office/drawing/2014/main" id="{BB0F4BDF-CBFE-AA4C-AFDF-6FDFE4CD7A3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70" name="Group 593">
              <a:extLst>
                <a:ext uri="{FF2B5EF4-FFF2-40B4-BE49-F238E27FC236}">
                  <a16:creationId xmlns:a16="http://schemas.microsoft.com/office/drawing/2014/main" id="{5A66550B-CDF9-294D-BD39-CCF7E79C52CE}"/>
                </a:ext>
              </a:extLst>
            </p:cNvPr>
            <p:cNvGrpSpPr>
              <a:grpSpLocks/>
            </p:cNvGrpSpPr>
            <p:nvPr/>
          </p:nvGrpSpPr>
          <p:grpSpPr bwMode="auto">
            <a:xfrm>
              <a:off x="3694372" y="5451560"/>
              <a:ext cx="239714" cy="720725"/>
              <a:chOff x="418925" y="3913188"/>
              <a:chExt cx="240687" cy="721471"/>
            </a:xfrm>
          </p:grpSpPr>
          <p:grpSp>
            <p:nvGrpSpPr>
              <p:cNvPr id="18472" name="Group 594">
                <a:extLst>
                  <a:ext uri="{FF2B5EF4-FFF2-40B4-BE49-F238E27FC236}">
                    <a16:creationId xmlns:a16="http://schemas.microsoft.com/office/drawing/2014/main" id="{B13DE043-A964-C745-8206-2DEBC561713D}"/>
                  </a:ext>
                </a:extLst>
              </p:cNvPr>
              <p:cNvGrpSpPr>
                <a:grpSpLocks/>
              </p:cNvGrpSpPr>
              <p:nvPr/>
            </p:nvGrpSpPr>
            <p:grpSpPr bwMode="auto">
              <a:xfrm>
                <a:off x="418925" y="3913188"/>
                <a:ext cx="207436" cy="480402"/>
                <a:chOff x="2039907" y="4515548"/>
                <a:chExt cx="207436" cy="480402"/>
              </a:xfrm>
            </p:grpSpPr>
            <p:sp>
              <p:nvSpPr>
                <p:cNvPr id="1053" name="Freeform 432">
                  <a:extLst>
                    <a:ext uri="{FF2B5EF4-FFF2-40B4-BE49-F238E27FC236}">
                      <a16:creationId xmlns:a16="http://schemas.microsoft.com/office/drawing/2014/main" id="{CC961E42-644F-4C41-A508-CF0840290E6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54" name="Freeform 432">
                  <a:extLst>
                    <a:ext uri="{FF2B5EF4-FFF2-40B4-BE49-F238E27FC236}">
                      <a16:creationId xmlns:a16="http://schemas.microsoft.com/office/drawing/2014/main" id="{8F803B33-B704-7348-89B9-2E009D61CC9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55" name="Oval 1054">
                  <a:extLst>
                    <a:ext uri="{FF2B5EF4-FFF2-40B4-BE49-F238E27FC236}">
                      <a16:creationId xmlns:a16="http://schemas.microsoft.com/office/drawing/2014/main" id="{0FF30771-E020-B547-9EA7-8B6CD70B0B3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73" name="Group 595">
                <a:extLst>
                  <a:ext uri="{FF2B5EF4-FFF2-40B4-BE49-F238E27FC236}">
                    <a16:creationId xmlns:a16="http://schemas.microsoft.com/office/drawing/2014/main" id="{A9F17716-0799-6948-A650-49E8C04CA7E9}"/>
                  </a:ext>
                </a:extLst>
              </p:cNvPr>
              <p:cNvGrpSpPr>
                <a:grpSpLocks/>
              </p:cNvGrpSpPr>
              <p:nvPr/>
            </p:nvGrpSpPr>
            <p:grpSpPr bwMode="auto">
              <a:xfrm rot="10800000">
                <a:off x="452176" y="4154257"/>
                <a:ext cx="207436" cy="480402"/>
                <a:chOff x="2039907" y="4515548"/>
                <a:chExt cx="207436" cy="480402"/>
              </a:xfrm>
            </p:grpSpPr>
            <p:sp>
              <p:nvSpPr>
                <p:cNvPr id="1050" name="Freeform 432">
                  <a:extLst>
                    <a:ext uri="{FF2B5EF4-FFF2-40B4-BE49-F238E27FC236}">
                      <a16:creationId xmlns:a16="http://schemas.microsoft.com/office/drawing/2014/main" id="{BB7BC687-E137-F64A-9271-7D56ED2D3C2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51" name="Freeform 432">
                  <a:extLst>
                    <a:ext uri="{FF2B5EF4-FFF2-40B4-BE49-F238E27FC236}">
                      <a16:creationId xmlns:a16="http://schemas.microsoft.com/office/drawing/2014/main" id="{8C5BE671-40F4-E748-A014-A887680A3C4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52" name="Oval 1051">
                  <a:extLst>
                    <a:ext uri="{FF2B5EF4-FFF2-40B4-BE49-F238E27FC236}">
                      <a16:creationId xmlns:a16="http://schemas.microsoft.com/office/drawing/2014/main" id="{DC7C77D4-9607-EE4F-A426-F8CEF17D006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74" name="Group 602">
              <a:extLst>
                <a:ext uri="{FF2B5EF4-FFF2-40B4-BE49-F238E27FC236}">
                  <a16:creationId xmlns:a16="http://schemas.microsoft.com/office/drawing/2014/main" id="{A5CAAEC8-C0BB-4A46-8CC9-EF672853DB12}"/>
                </a:ext>
              </a:extLst>
            </p:cNvPr>
            <p:cNvGrpSpPr>
              <a:grpSpLocks/>
            </p:cNvGrpSpPr>
            <p:nvPr/>
          </p:nvGrpSpPr>
          <p:grpSpPr bwMode="auto">
            <a:xfrm>
              <a:off x="3922863" y="5451560"/>
              <a:ext cx="241298" cy="720725"/>
              <a:chOff x="418925" y="3913188"/>
              <a:chExt cx="240687" cy="721471"/>
            </a:xfrm>
          </p:grpSpPr>
          <p:grpSp>
            <p:nvGrpSpPr>
              <p:cNvPr id="18475" name="Group 603">
                <a:extLst>
                  <a:ext uri="{FF2B5EF4-FFF2-40B4-BE49-F238E27FC236}">
                    <a16:creationId xmlns:a16="http://schemas.microsoft.com/office/drawing/2014/main" id="{36E8CE16-86E3-ED4D-A8E1-B553FA4DD52A}"/>
                  </a:ext>
                </a:extLst>
              </p:cNvPr>
              <p:cNvGrpSpPr>
                <a:grpSpLocks/>
              </p:cNvGrpSpPr>
              <p:nvPr/>
            </p:nvGrpSpPr>
            <p:grpSpPr bwMode="auto">
              <a:xfrm>
                <a:off x="418925" y="3913188"/>
                <a:ext cx="207436" cy="480402"/>
                <a:chOff x="2039907" y="4515548"/>
                <a:chExt cx="207436" cy="480402"/>
              </a:xfrm>
            </p:grpSpPr>
            <p:sp>
              <p:nvSpPr>
                <p:cNvPr id="1045" name="Freeform 432">
                  <a:extLst>
                    <a:ext uri="{FF2B5EF4-FFF2-40B4-BE49-F238E27FC236}">
                      <a16:creationId xmlns:a16="http://schemas.microsoft.com/office/drawing/2014/main" id="{AFCA0E20-23AB-844D-BB7F-2C71B1D03ED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46" name="Freeform 432">
                  <a:extLst>
                    <a:ext uri="{FF2B5EF4-FFF2-40B4-BE49-F238E27FC236}">
                      <a16:creationId xmlns:a16="http://schemas.microsoft.com/office/drawing/2014/main" id="{F42A1148-F9C5-CE4F-ACBB-80111A0A155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47" name="Oval 1046">
                  <a:extLst>
                    <a:ext uri="{FF2B5EF4-FFF2-40B4-BE49-F238E27FC236}">
                      <a16:creationId xmlns:a16="http://schemas.microsoft.com/office/drawing/2014/main" id="{7FC3EB1A-424C-814B-A4AD-2812B2EBE12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76" name="Group 604">
                <a:extLst>
                  <a:ext uri="{FF2B5EF4-FFF2-40B4-BE49-F238E27FC236}">
                    <a16:creationId xmlns:a16="http://schemas.microsoft.com/office/drawing/2014/main" id="{0EF61BB0-A3F1-7E4F-9C38-355E0FEF7591}"/>
                  </a:ext>
                </a:extLst>
              </p:cNvPr>
              <p:cNvGrpSpPr>
                <a:grpSpLocks/>
              </p:cNvGrpSpPr>
              <p:nvPr/>
            </p:nvGrpSpPr>
            <p:grpSpPr bwMode="auto">
              <a:xfrm rot="10800000">
                <a:off x="452176" y="4154257"/>
                <a:ext cx="207436" cy="480402"/>
                <a:chOff x="2039907" y="4515548"/>
                <a:chExt cx="207436" cy="480402"/>
              </a:xfrm>
            </p:grpSpPr>
            <p:sp>
              <p:nvSpPr>
                <p:cNvPr id="1042" name="Freeform 432">
                  <a:extLst>
                    <a:ext uri="{FF2B5EF4-FFF2-40B4-BE49-F238E27FC236}">
                      <a16:creationId xmlns:a16="http://schemas.microsoft.com/office/drawing/2014/main" id="{599BA14C-77C9-B04E-936F-A01E4167C4B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43" name="Freeform 432">
                  <a:extLst>
                    <a:ext uri="{FF2B5EF4-FFF2-40B4-BE49-F238E27FC236}">
                      <a16:creationId xmlns:a16="http://schemas.microsoft.com/office/drawing/2014/main" id="{F1D2A60E-8C13-B347-851E-640A4E297EC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44" name="Oval 1043">
                  <a:extLst>
                    <a:ext uri="{FF2B5EF4-FFF2-40B4-BE49-F238E27FC236}">
                      <a16:creationId xmlns:a16="http://schemas.microsoft.com/office/drawing/2014/main" id="{195EDF04-F2E4-A449-9824-224AC211641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77" name="Group 611">
              <a:extLst>
                <a:ext uri="{FF2B5EF4-FFF2-40B4-BE49-F238E27FC236}">
                  <a16:creationId xmlns:a16="http://schemas.microsoft.com/office/drawing/2014/main" id="{BB566EB6-74E6-7144-8459-63A4F514832B}"/>
                </a:ext>
              </a:extLst>
            </p:cNvPr>
            <p:cNvGrpSpPr>
              <a:grpSpLocks/>
            </p:cNvGrpSpPr>
            <p:nvPr/>
          </p:nvGrpSpPr>
          <p:grpSpPr bwMode="auto">
            <a:xfrm>
              <a:off x="4152948" y="5451560"/>
              <a:ext cx="241298" cy="720725"/>
              <a:chOff x="418925" y="3913188"/>
              <a:chExt cx="240687" cy="721471"/>
            </a:xfrm>
          </p:grpSpPr>
          <p:grpSp>
            <p:nvGrpSpPr>
              <p:cNvPr id="18478" name="Group 612">
                <a:extLst>
                  <a:ext uri="{FF2B5EF4-FFF2-40B4-BE49-F238E27FC236}">
                    <a16:creationId xmlns:a16="http://schemas.microsoft.com/office/drawing/2014/main" id="{A2D802E5-9147-884F-98CA-44089BF3C514}"/>
                  </a:ext>
                </a:extLst>
              </p:cNvPr>
              <p:cNvGrpSpPr>
                <a:grpSpLocks/>
              </p:cNvGrpSpPr>
              <p:nvPr/>
            </p:nvGrpSpPr>
            <p:grpSpPr bwMode="auto">
              <a:xfrm>
                <a:off x="418925" y="3913188"/>
                <a:ext cx="207436" cy="480402"/>
                <a:chOff x="2039907" y="4515548"/>
                <a:chExt cx="207436" cy="480402"/>
              </a:xfrm>
            </p:grpSpPr>
            <p:sp>
              <p:nvSpPr>
                <p:cNvPr id="1037" name="Freeform 432">
                  <a:extLst>
                    <a:ext uri="{FF2B5EF4-FFF2-40B4-BE49-F238E27FC236}">
                      <a16:creationId xmlns:a16="http://schemas.microsoft.com/office/drawing/2014/main" id="{5BB1D83C-7DA6-1C42-9F9E-EC071A134DA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38" name="Freeform 432">
                  <a:extLst>
                    <a:ext uri="{FF2B5EF4-FFF2-40B4-BE49-F238E27FC236}">
                      <a16:creationId xmlns:a16="http://schemas.microsoft.com/office/drawing/2014/main" id="{EF9913BE-2F32-BB44-97D6-B08F3662C65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39" name="Oval 1038">
                  <a:extLst>
                    <a:ext uri="{FF2B5EF4-FFF2-40B4-BE49-F238E27FC236}">
                      <a16:creationId xmlns:a16="http://schemas.microsoft.com/office/drawing/2014/main" id="{F1D75A7E-D86E-624D-B86E-6B89CA2AB0E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79" name="Group 613">
                <a:extLst>
                  <a:ext uri="{FF2B5EF4-FFF2-40B4-BE49-F238E27FC236}">
                    <a16:creationId xmlns:a16="http://schemas.microsoft.com/office/drawing/2014/main" id="{CD4862E6-0D18-2046-B828-498F834266F5}"/>
                  </a:ext>
                </a:extLst>
              </p:cNvPr>
              <p:cNvGrpSpPr>
                <a:grpSpLocks/>
              </p:cNvGrpSpPr>
              <p:nvPr/>
            </p:nvGrpSpPr>
            <p:grpSpPr bwMode="auto">
              <a:xfrm rot="10800000">
                <a:off x="452176" y="4154257"/>
                <a:ext cx="207436" cy="480402"/>
                <a:chOff x="2039907" y="4515548"/>
                <a:chExt cx="207436" cy="480402"/>
              </a:xfrm>
            </p:grpSpPr>
            <p:sp>
              <p:nvSpPr>
                <p:cNvPr id="1034" name="Freeform 432">
                  <a:extLst>
                    <a:ext uri="{FF2B5EF4-FFF2-40B4-BE49-F238E27FC236}">
                      <a16:creationId xmlns:a16="http://schemas.microsoft.com/office/drawing/2014/main" id="{874CC902-D7A9-EE48-9112-B2DBF8B8067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35" name="Freeform 432">
                  <a:extLst>
                    <a:ext uri="{FF2B5EF4-FFF2-40B4-BE49-F238E27FC236}">
                      <a16:creationId xmlns:a16="http://schemas.microsoft.com/office/drawing/2014/main" id="{10F39956-3CF1-C346-9F78-C86D77EEB4F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36" name="Oval 1035">
                  <a:extLst>
                    <a:ext uri="{FF2B5EF4-FFF2-40B4-BE49-F238E27FC236}">
                      <a16:creationId xmlns:a16="http://schemas.microsoft.com/office/drawing/2014/main" id="{D4FD845B-FC19-534B-BDA0-4ED7609FF22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80" name="Group 620">
              <a:extLst>
                <a:ext uri="{FF2B5EF4-FFF2-40B4-BE49-F238E27FC236}">
                  <a16:creationId xmlns:a16="http://schemas.microsoft.com/office/drawing/2014/main" id="{9D1DA499-DEE7-C945-B449-234F5996D9D9}"/>
                </a:ext>
              </a:extLst>
            </p:cNvPr>
            <p:cNvGrpSpPr>
              <a:grpSpLocks/>
            </p:cNvGrpSpPr>
            <p:nvPr/>
          </p:nvGrpSpPr>
          <p:grpSpPr bwMode="auto">
            <a:xfrm>
              <a:off x="4383039" y="5451560"/>
              <a:ext cx="239714" cy="720725"/>
              <a:chOff x="418925" y="3913188"/>
              <a:chExt cx="240687" cy="721471"/>
            </a:xfrm>
          </p:grpSpPr>
          <p:grpSp>
            <p:nvGrpSpPr>
              <p:cNvPr id="18481" name="Group 621">
                <a:extLst>
                  <a:ext uri="{FF2B5EF4-FFF2-40B4-BE49-F238E27FC236}">
                    <a16:creationId xmlns:a16="http://schemas.microsoft.com/office/drawing/2014/main" id="{922C181A-94F5-3545-8E7A-55F0649596F6}"/>
                  </a:ext>
                </a:extLst>
              </p:cNvPr>
              <p:cNvGrpSpPr>
                <a:grpSpLocks/>
              </p:cNvGrpSpPr>
              <p:nvPr/>
            </p:nvGrpSpPr>
            <p:grpSpPr bwMode="auto">
              <a:xfrm>
                <a:off x="418925" y="3913188"/>
                <a:ext cx="207436" cy="480402"/>
                <a:chOff x="2039907" y="4515548"/>
                <a:chExt cx="207436" cy="480402"/>
              </a:xfrm>
            </p:grpSpPr>
            <p:sp>
              <p:nvSpPr>
                <p:cNvPr id="1029" name="Freeform 432">
                  <a:extLst>
                    <a:ext uri="{FF2B5EF4-FFF2-40B4-BE49-F238E27FC236}">
                      <a16:creationId xmlns:a16="http://schemas.microsoft.com/office/drawing/2014/main" id="{88571F16-14EA-3247-919F-C281858D298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30" name="Freeform 432">
                  <a:extLst>
                    <a:ext uri="{FF2B5EF4-FFF2-40B4-BE49-F238E27FC236}">
                      <a16:creationId xmlns:a16="http://schemas.microsoft.com/office/drawing/2014/main" id="{BD258E52-8A75-B14F-87E3-1DC227D7FDC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31" name="Oval 1030">
                  <a:extLst>
                    <a:ext uri="{FF2B5EF4-FFF2-40B4-BE49-F238E27FC236}">
                      <a16:creationId xmlns:a16="http://schemas.microsoft.com/office/drawing/2014/main" id="{AE4331A4-A96B-184D-8D9B-BB1FB747359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82" name="Group 622">
                <a:extLst>
                  <a:ext uri="{FF2B5EF4-FFF2-40B4-BE49-F238E27FC236}">
                    <a16:creationId xmlns:a16="http://schemas.microsoft.com/office/drawing/2014/main" id="{6A30284D-4706-5542-9EA9-F171A9D6B224}"/>
                  </a:ext>
                </a:extLst>
              </p:cNvPr>
              <p:cNvGrpSpPr>
                <a:grpSpLocks/>
              </p:cNvGrpSpPr>
              <p:nvPr/>
            </p:nvGrpSpPr>
            <p:grpSpPr bwMode="auto">
              <a:xfrm rot="10800000">
                <a:off x="452176" y="4154257"/>
                <a:ext cx="207436" cy="480402"/>
                <a:chOff x="2039907" y="4515548"/>
                <a:chExt cx="207436" cy="480402"/>
              </a:xfrm>
            </p:grpSpPr>
            <p:sp>
              <p:nvSpPr>
                <p:cNvPr id="1026" name="Freeform 432">
                  <a:extLst>
                    <a:ext uri="{FF2B5EF4-FFF2-40B4-BE49-F238E27FC236}">
                      <a16:creationId xmlns:a16="http://schemas.microsoft.com/office/drawing/2014/main" id="{B9D58A2E-2BAE-744D-8AD8-AC03C1677B9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27" name="Freeform 432">
                  <a:extLst>
                    <a:ext uri="{FF2B5EF4-FFF2-40B4-BE49-F238E27FC236}">
                      <a16:creationId xmlns:a16="http://schemas.microsoft.com/office/drawing/2014/main" id="{ACD868DB-BDCA-B74F-BB50-E5C8A1D8775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28" name="Oval 1027">
                  <a:extLst>
                    <a:ext uri="{FF2B5EF4-FFF2-40B4-BE49-F238E27FC236}">
                      <a16:creationId xmlns:a16="http://schemas.microsoft.com/office/drawing/2014/main" id="{BCAF0E8C-43EB-634C-8893-584699AF43A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83" name="Group 629">
              <a:extLst>
                <a:ext uri="{FF2B5EF4-FFF2-40B4-BE49-F238E27FC236}">
                  <a16:creationId xmlns:a16="http://schemas.microsoft.com/office/drawing/2014/main" id="{325D6AC9-664F-4746-AD1C-3B5398793D8E}"/>
                </a:ext>
              </a:extLst>
            </p:cNvPr>
            <p:cNvGrpSpPr>
              <a:grpSpLocks/>
            </p:cNvGrpSpPr>
            <p:nvPr/>
          </p:nvGrpSpPr>
          <p:grpSpPr bwMode="auto">
            <a:xfrm>
              <a:off x="4611530" y="5451560"/>
              <a:ext cx="241298" cy="720725"/>
              <a:chOff x="418925" y="3913188"/>
              <a:chExt cx="240687" cy="721471"/>
            </a:xfrm>
          </p:grpSpPr>
          <p:grpSp>
            <p:nvGrpSpPr>
              <p:cNvPr id="18484" name="Group 630">
                <a:extLst>
                  <a:ext uri="{FF2B5EF4-FFF2-40B4-BE49-F238E27FC236}">
                    <a16:creationId xmlns:a16="http://schemas.microsoft.com/office/drawing/2014/main" id="{C32F97FC-1ED8-B044-9866-7E8E013CDB9B}"/>
                  </a:ext>
                </a:extLst>
              </p:cNvPr>
              <p:cNvGrpSpPr>
                <a:grpSpLocks/>
              </p:cNvGrpSpPr>
              <p:nvPr/>
            </p:nvGrpSpPr>
            <p:grpSpPr bwMode="auto">
              <a:xfrm>
                <a:off x="418925" y="3913188"/>
                <a:ext cx="207436" cy="480402"/>
                <a:chOff x="2039907" y="4515548"/>
                <a:chExt cx="207436" cy="480402"/>
              </a:xfrm>
            </p:grpSpPr>
            <p:sp>
              <p:nvSpPr>
                <p:cNvPr id="1020" name="Freeform 432">
                  <a:extLst>
                    <a:ext uri="{FF2B5EF4-FFF2-40B4-BE49-F238E27FC236}">
                      <a16:creationId xmlns:a16="http://schemas.microsoft.com/office/drawing/2014/main" id="{967AE3C9-F79B-EE47-80C2-D4B87084ED6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21" name="Freeform 432">
                  <a:extLst>
                    <a:ext uri="{FF2B5EF4-FFF2-40B4-BE49-F238E27FC236}">
                      <a16:creationId xmlns:a16="http://schemas.microsoft.com/office/drawing/2014/main" id="{BE1A357A-FD89-6C4D-9405-29CFE92DF3F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23" name="Oval 1022">
                  <a:extLst>
                    <a:ext uri="{FF2B5EF4-FFF2-40B4-BE49-F238E27FC236}">
                      <a16:creationId xmlns:a16="http://schemas.microsoft.com/office/drawing/2014/main" id="{8C64622B-71F3-2A49-B5D2-FE4238D7FF2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85" name="Group 631">
                <a:extLst>
                  <a:ext uri="{FF2B5EF4-FFF2-40B4-BE49-F238E27FC236}">
                    <a16:creationId xmlns:a16="http://schemas.microsoft.com/office/drawing/2014/main" id="{6746C18F-4690-4A4C-8992-1AC6FDB5737E}"/>
                  </a:ext>
                </a:extLst>
              </p:cNvPr>
              <p:cNvGrpSpPr>
                <a:grpSpLocks/>
              </p:cNvGrpSpPr>
              <p:nvPr/>
            </p:nvGrpSpPr>
            <p:grpSpPr bwMode="auto">
              <a:xfrm rot="10800000">
                <a:off x="452176" y="4154257"/>
                <a:ext cx="207436" cy="480402"/>
                <a:chOff x="2039907" y="4515548"/>
                <a:chExt cx="207436" cy="480402"/>
              </a:xfrm>
            </p:grpSpPr>
            <p:sp>
              <p:nvSpPr>
                <p:cNvPr id="1017" name="Freeform 432">
                  <a:extLst>
                    <a:ext uri="{FF2B5EF4-FFF2-40B4-BE49-F238E27FC236}">
                      <a16:creationId xmlns:a16="http://schemas.microsoft.com/office/drawing/2014/main" id="{09F94885-DDC6-AB4D-83DA-0731E648E81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18" name="Freeform 432">
                  <a:extLst>
                    <a:ext uri="{FF2B5EF4-FFF2-40B4-BE49-F238E27FC236}">
                      <a16:creationId xmlns:a16="http://schemas.microsoft.com/office/drawing/2014/main" id="{391D32FA-35E3-254C-A43B-74664059633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19" name="Oval 1018">
                  <a:extLst>
                    <a:ext uri="{FF2B5EF4-FFF2-40B4-BE49-F238E27FC236}">
                      <a16:creationId xmlns:a16="http://schemas.microsoft.com/office/drawing/2014/main" id="{1DFB77B1-320F-9C48-852F-F26F540A6CA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86" name="Group 638">
              <a:extLst>
                <a:ext uri="{FF2B5EF4-FFF2-40B4-BE49-F238E27FC236}">
                  <a16:creationId xmlns:a16="http://schemas.microsoft.com/office/drawing/2014/main" id="{6CB34054-3305-5546-9D49-C9AB0AFB771B}"/>
                </a:ext>
              </a:extLst>
            </p:cNvPr>
            <p:cNvGrpSpPr>
              <a:grpSpLocks/>
            </p:cNvGrpSpPr>
            <p:nvPr/>
          </p:nvGrpSpPr>
          <p:grpSpPr bwMode="auto">
            <a:xfrm>
              <a:off x="4841620" y="5451560"/>
              <a:ext cx="239714" cy="720725"/>
              <a:chOff x="418925" y="3913188"/>
              <a:chExt cx="240687" cy="721471"/>
            </a:xfrm>
          </p:grpSpPr>
          <p:grpSp>
            <p:nvGrpSpPr>
              <p:cNvPr id="18487" name="Group 639">
                <a:extLst>
                  <a:ext uri="{FF2B5EF4-FFF2-40B4-BE49-F238E27FC236}">
                    <a16:creationId xmlns:a16="http://schemas.microsoft.com/office/drawing/2014/main" id="{1B2F5EB4-8CEC-B640-8F9B-0BCD041C22A4}"/>
                  </a:ext>
                </a:extLst>
              </p:cNvPr>
              <p:cNvGrpSpPr>
                <a:grpSpLocks/>
              </p:cNvGrpSpPr>
              <p:nvPr/>
            </p:nvGrpSpPr>
            <p:grpSpPr bwMode="auto">
              <a:xfrm>
                <a:off x="418925" y="3913188"/>
                <a:ext cx="207436" cy="480402"/>
                <a:chOff x="2039907" y="4515548"/>
                <a:chExt cx="207436" cy="480402"/>
              </a:xfrm>
            </p:grpSpPr>
            <p:sp>
              <p:nvSpPr>
                <p:cNvPr id="1012" name="Freeform 432">
                  <a:extLst>
                    <a:ext uri="{FF2B5EF4-FFF2-40B4-BE49-F238E27FC236}">
                      <a16:creationId xmlns:a16="http://schemas.microsoft.com/office/drawing/2014/main" id="{E49CC193-D818-5241-8DD7-4535E26184B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13" name="Freeform 432">
                  <a:extLst>
                    <a:ext uri="{FF2B5EF4-FFF2-40B4-BE49-F238E27FC236}">
                      <a16:creationId xmlns:a16="http://schemas.microsoft.com/office/drawing/2014/main" id="{87C379C8-0D3F-554D-AC30-6D4E65013F3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14" name="Oval 1013">
                  <a:extLst>
                    <a:ext uri="{FF2B5EF4-FFF2-40B4-BE49-F238E27FC236}">
                      <a16:creationId xmlns:a16="http://schemas.microsoft.com/office/drawing/2014/main" id="{36C836A3-5848-0A41-BBC1-A05ED649746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88" name="Group 640">
                <a:extLst>
                  <a:ext uri="{FF2B5EF4-FFF2-40B4-BE49-F238E27FC236}">
                    <a16:creationId xmlns:a16="http://schemas.microsoft.com/office/drawing/2014/main" id="{F1204A35-35F5-E24F-B9AE-A9ED011C6595}"/>
                  </a:ext>
                </a:extLst>
              </p:cNvPr>
              <p:cNvGrpSpPr>
                <a:grpSpLocks/>
              </p:cNvGrpSpPr>
              <p:nvPr/>
            </p:nvGrpSpPr>
            <p:grpSpPr bwMode="auto">
              <a:xfrm rot="10800000">
                <a:off x="452176" y="4154257"/>
                <a:ext cx="207436" cy="480402"/>
                <a:chOff x="2039907" y="4515548"/>
                <a:chExt cx="207436" cy="480402"/>
              </a:xfrm>
            </p:grpSpPr>
            <p:sp>
              <p:nvSpPr>
                <p:cNvPr id="1009" name="Freeform 432">
                  <a:extLst>
                    <a:ext uri="{FF2B5EF4-FFF2-40B4-BE49-F238E27FC236}">
                      <a16:creationId xmlns:a16="http://schemas.microsoft.com/office/drawing/2014/main" id="{7978BACA-07A5-3B48-BB6B-8CA3CCE8CC9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10" name="Freeform 432">
                  <a:extLst>
                    <a:ext uri="{FF2B5EF4-FFF2-40B4-BE49-F238E27FC236}">
                      <a16:creationId xmlns:a16="http://schemas.microsoft.com/office/drawing/2014/main" id="{8936699F-9E2A-8242-9F63-7C80F3C3D93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11" name="Oval 1010">
                  <a:extLst>
                    <a:ext uri="{FF2B5EF4-FFF2-40B4-BE49-F238E27FC236}">
                      <a16:creationId xmlns:a16="http://schemas.microsoft.com/office/drawing/2014/main" id="{13D701A7-84AE-6043-BFBB-E68B63D7F8D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89" name="Group 647">
              <a:extLst>
                <a:ext uri="{FF2B5EF4-FFF2-40B4-BE49-F238E27FC236}">
                  <a16:creationId xmlns:a16="http://schemas.microsoft.com/office/drawing/2014/main" id="{B113EF42-A4B7-1149-90BB-B2A256A8651A}"/>
                </a:ext>
              </a:extLst>
            </p:cNvPr>
            <p:cNvGrpSpPr>
              <a:grpSpLocks/>
            </p:cNvGrpSpPr>
            <p:nvPr/>
          </p:nvGrpSpPr>
          <p:grpSpPr bwMode="auto">
            <a:xfrm>
              <a:off x="5070113" y="5451560"/>
              <a:ext cx="241298" cy="720725"/>
              <a:chOff x="418925" y="3913188"/>
              <a:chExt cx="240687" cy="721471"/>
            </a:xfrm>
          </p:grpSpPr>
          <p:grpSp>
            <p:nvGrpSpPr>
              <p:cNvPr id="18490" name="Group 648">
                <a:extLst>
                  <a:ext uri="{FF2B5EF4-FFF2-40B4-BE49-F238E27FC236}">
                    <a16:creationId xmlns:a16="http://schemas.microsoft.com/office/drawing/2014/main" id="{E0EC0018-AFD0-C841-B629-8514CED5B78D}"/>
                  </a:ext>
                </a:extLst>
              </p:cNvPr>
              <p:cNvGrpSpPr>
                <a:grpSpLocks/>
              </p:cNvGrpSpPr>
              <p:nvPr/>
            </p:nvGrpSpPr>
            <p:grpSpPr bwMode="auto">
              <a:xfrm>
                <a:off x="418925" y="3913188"/>
                <a:ext cx="207436" cy="480402"/>
                <a:chOff x="2039907" y="4515548"/>
                <a:chExt cx="207436" cy="480402"/>
              </a:xfrm>
            </p:grpSpPr>
            <p:sp>
              <p:nvSpPr>
                <p:cNvPr id="1004" name="Freeform 432">
                  <a:extLst>
                    <a:ext uri="{FF2B5EF4-FFF2-40B4-BE49-F238E27FC236}">
                      <a16:creationId xmlns:a16="http://schemas.microsoft.com/office/drawing/2014/main" id="{80694B13-5D06-8C49-9D68-73B999EACC1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05" name="Freeform 432">
                  <a:extLst>
                    <a:ext uri="{FF2B5EF4-FFF2-40B4-BE49-F238E27FC236}">
                      <a16:creationId xmlns:a16="http://schemas.microsoft.com/office/drawing/2014/main" id="{019C82AD-4139-8344-9887-740EF32B706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06" name="Oval 1005">
                  <a:extLst>
                    <a:ext uri="{FF2B5EF4-FFF2-40B4-BE49-F238E27FC236}">
                      <a16:creationId xmlns:a16="http://schemas.microsoft.com/office/drawing/2014/main" id="{9EE17F9E-448D-B942-A665-09E3D3B6FB7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91" name="Group 649">
                <a:extLst>
                  <a:ext uri="{FF2B5EF4-FFF2-40B4-BE49-F238E27FC236}">
                    <a16:creationId xmlns:a16="http://schemas.microsoft.com/office/drawing/2014/main" id="{90E14E56-EE75-354E-B7C0-BC825904BA53}"/>
                  </a:ext>
                </a:extLst>
              </p:cNvPr>
              <p:cNvGrpSpPr>
                <a:grpSpLocks/>
              </p:cNvGrpSpPr>
              <p:nvPr/>
            </p:nvGrpSpPr>
            <p:grpSpPr bwMode="auto">
              <a:xfrm rot="10800000">
                <a:off x="452176" y="4154257"/>
                <a:ext cx="207436" cy="480402"/>
                <a:chOff x="2039907" y="4515548"/>
                <a:chExt cx="207436" cy="480402"/>
              </a:xfrm>
            </p:grpSpPr>
            <p:sp>
              <p:nvSpPr>
                <p:cNvPr id="1001" name="Freeform 432">
                  <a:extLst>
                    <a:ext uri="{FF2B5EF4-FFF2-40B4-BE49-F238E27FC236}">
                      <a16:creationId xmlns:a16="http://schemas.microsoft.com/office/drawing/2014/main" id="{A5D4C4C2-ECAE-CE4C-875A-9A5E6B44DA4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02" name="Freeform 432">
                  <a:extLst>
                    <a:ext uri="{FF2B5EF4-FFF2-40B4-BE49-F238E27FC236}">
                      <a16:creationId xmlns:a16="http://schemas.microsoft.com/office/drawing/2014/main" id="{8B7BBAFD-2F7F-0A4C-9FC7-EC2B60D987A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1003" name="Oval 1002">
                  <a:extLst>
                    <a:ext uri="{FF2B5EF4-FFF2-40B4-BE49-F238E27FC236}">
                      <a16:creationId xmlns:a16="http://schemas.microsoft.com/office/drawing/2014/main" id="{8BCBFE5D-BFA0-AA4F-AC2E-8112E7D14CA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92" name="Group 656">
              <a:extLst>
                <a:ext uri="{FF2B5EF4-FFF2-40B4-BE49-F238E27FC236}">
                  <a16:creationId xmlns:a16="http://schemas.microsoft.com/office/drawing/2014/main" id="{A4A91DAC-BED4-EC40-92D8-6A057A17F799}"/>
                </a:ext>
              </a:extLst>
            </p:cNvPr>
            <p:cNvGrpSpPr>
              <a:grpSpLocks/>
            </p:cNvGrpSpPr>
            <p:nvPr/>
          </p:nvGrpSpPr>
          <p:grpSpPr bwMode="auto">
            <a:xfrm>
              <a:off x="5300198" y="5451560"/>
              <a:ext cx="241298" cy="720725"/>
              <a:chOff x="418925" y="3913188"/>
              <a:chExt cx="240687" cy="721471"/>
            </a:xfrm>
          </p:grpSpPr>
          <p:grpSp>
            <p:nvGrpSpPr>
              <p:cNvPr id="18493" name="Group 657">
                <a:extLst>
                  <a:ext uri="{FF2B5EF4-FFF2-40B4-BE49-F238E27FC236}">
                    <a16:creationId xmlns:a16="http://schemas.microsoft.com/office/drawing/2014/main" id="{076C35D7-BDC1-B648-92EF-B63DFA792487}"/>
                  </a:ext>
                </a:extLst>
              </p:cNvPr>
              <p:cNvGrpSpPr>
                <a:grpSpLocks/>
              </p:cNvGrpSpPr>
              <p:nvPr/>
            </p:nvGrpSpPr>
            <p:grpSpPr bwMode="auto">
              <a:xfrm>
                <a:off x="418925" y="3913188"/>
                <a:ext cx="207436" cy="480402"/>
                <a:chOff x="2039907" y="4515548"/>
                <a:chExt cx="207436" cy="480402"/>
              </a:xfrm>
            </p:grpSpPr>
            <p:sp>
              <p:nvSpPr>
                <p:cNvPr id="996" name="Freeform 432">
                  <a:extLst>
                    <a:ext uri="{FF2B5EF4-FFF2-40B4-BE49-F238E27FC236}">
                      <a16:creationId xmlns:a16="http://schemas.microsoft.com/office/drawing/2014/main" id="{D55080C9-706F-AF47-A220-BD7393BF8D8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97" name="Freeform 432">
                  <a:extLst>
                    <a:ext uri="{FF2B5EF4-FFF2-40B4-BE49-F238E27FC236}">
                      <a16:creationId xmlns:a16="http://schemas.microsoft.com/office/drawing/2014/main" id="{0D663B60-9F9E-A142-B861-B27772D7F16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98" name="Oval 997">
                  <a:extLst>
                    <a:ext uri="{FF2B5EF4-FFF2-40B4-BE49-F238E27FC236}">
                      <a16:creationId xmlns:a16="http://schemas.microsoft.com/office/drawing/2014/main" id="{57FDE14D-52FF-6949-8091-91E0B0A6B28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8494" name="Group 658">
                <a:extLst>
                  <a:ext uri="{FF2B5EF4-FFF2-40B4-BE49-F238E27FC236}">
                    <a16:creationId xmlns:a16="http://schemas.microsoft.com/office/drawing/2014/main" id="{81FA212D-9050-814F-8718-921E483D3775}"/>
                  </a:ext>
                </a:extLst>
              </p:cNvPr>
              <p:cNvGrpSpPr>
                <a:grpSpLocks/>
              </p:cNvGrpSpPr>
              <p:nvPr/>
            </p:nvGrpSpPr>
            <p:grpSpPr bwMode="auto">
              <a:xfrm rot="10800000">
                <a:off x="452176" y="4154257"/>
                <a:ext cx="207436" cy="480402"/>
                <a:chOff x="2039907" y="4515548"/>
                <a:chExt cx="207436" cy="480402"/>
              </a:xfrm>
            </p:grpSpPr>
            <p:sp>
              <p:nvSpPr>
                <p:cNvPr id="993" name="Freeform 432">
                  <a:extLst>
                    <a:ext uri="{FF2B5EF4-FFF2-40B4-BE49-F238E27FC236}">
                      <a16:creationId xmlns:a16="http://schemas.microsoft.com/office/drawing/2014/main" id="{5C33A077-7BA8-D045-A727-44D2B45209F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94" name="Freeform 432">
                  <a:extLst>
                    <a:ext uri="{FF2B5EF4-FFF2-40B4-BE49-F238E27FC236}">
                      <a16:creationId xmlns:a16="http://schemas.microsoft.com/office/drawing/2014/main" id="{B77D8C2A-489A-9545-954F-92749852624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95" name="Oval 994">
                  <a:extLst>
                    <a:ext uri="{FF2B5EF4-FFF2-40B4-BE49-F238E27FC236}">
                      <a16:creationId xmlns:a16="http://schemas.microsoft.com/office/drawing/2014/main" id="{4DEE00FE-E846-804B-9270-8474B5FAEFC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8495" name="Group 665">
              <a:extLst>
                <a:ext uri="{FF2B5EF4-FFF2-40B4-BE49-F238E27FC236}">
                  <a16:creationId xmlns:a16="http://schemas.microsoft.com/office/drawing/2014/main" id="{4CD21AA8-0171-DB48-8B13-3995AA4CE46C}"/>
                </a:ext>
              </a:extLst>
            </p:cNvPr>
            <p:cNvGrpSpPr>
              <a:grpSpLocks/>
            </p:cNvGrpSpPr>
            <p:nvPr/>
          </p:nvGrpSpPr>
          <p:grpSpPr bwMode="auto">
            <a:xfrm>
              <a:off x="5530288" y="5451560"/>
              <a:ext cx="239714" cy="720725"/>
              <a:chOff x="418925" y="3913188"/>
              <a:chExt cx="240687" cy="721471"/>
            </a:xfrm>
          </p:grpSpPr>
          <p:grpSp>
            <p:nvGrpSpPr>
              <p:cNvPr id="288" name="Group 666">
                <a:extLst>
                  <a:ext uri="{FF2B5EF4-FFF2-40B4-BE49-F238E27FC236}">
                    <a16:creationId xmlns:a16="http://schemas.microsoft.com/office/drawing/2014/main" id="{63B61699-DCE7-B740-B149-312DD78DAAF8}"/>
                  </a:ext>
                </a:extLst>
              </p:cNvPr>
              <p:cNvGrpSpPr>
                <a:grpSpLocks/>
              </p:cNvGrpSpPr>
              <p:nvPr/>
            </p:nvGrpSpPr>
            <p:grpSpPr bwMode="auto">
              <a:xfrm>
                <a:off x="418925" y="3913188"/>
                <a:ext cx="207436" cy="480402"/>
                <a:chOff x="2039907" y="4515548"/>
                <a:chExt cx="207436" cy="480402"/>
              </a:xfrm>
            </p:grpSpPr>
            <p:sp>
              <p:nvSpPr>
                <p:cNvPr id="988" name="Freeform 432">
                  <a:extLst>
                    <a:ext uri="{FF2B5EF4-FFF2-40B4-BE49-F238E27FC236}">
                      <a16:creationId xmlns:a16="http://schemas.microsoft.com/office/drawing/2014/main" id="{3AE18DFA-28AE-F147-BB69-C266C267F84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89" name="Freeform 432">
                  <a:extLst>
                    <a:ext uri="{FF2B5EF4-FFF2-40B4-BE49-F238E27FC236}">
                      <a16:creationId xmlns:a16="http://schemas.microsoft.com/office/drawing/2014/main" id="{3D91D041-CE23-9147-AAF9-EB905511B20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90" name="Oval 989">
                  <a:extLst>
                    <a:ext uri="{FF2B5EF4-FFF2-40B4-BE49-F238E27FC236}">
                      <a16:creationId xmlns:a16="http://schemas.microsoft.com/office/drawing/2014/main" id="{31EC382C-6C5D-A347-B49A-BD7560CD001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89" name="Group 667">
                <a:extLst>
                  <a:ext uri="{FF2B5EF4-FFF2-40B4-BE49-F238E27FC236}">
                    <a16:creationId xmlns:a16="http://schemas.microsoft.com/office/drawing/2014/main" id="{D0C974D0-AE28-4C47-B721-A35ADAFCC6CB}"/>
                  </a:ext>
                </a:extLst>
              </p:cNvPr>
              <p:cNvGrpSpPr>
                <a:grpSpLocks/>
              </p:cNvGrpSpPr>
              <p:nvPr/>
            </p:nvGrpSpPr>
            <p:grpSpPr bwMode="auto">
              <a:xfrm rot="10800000">
                <a:off x="452176" y="4154257"/>
                <a:ext cx="207436" cy="480402"/>
                <a:chOff x="2039907" y="4515548"/>
                <a:chExt cx="207436" cy="480402"/>
              </a:xfrm>
            </p:grpSpPr>
            <p:sp>
              <p:nvSpPr>
                <p:cNvPr id="985" name="Freeform 432">
                  <a:extLst>
                    <a:ext uri="{FF2B5EF4-FFF2-40B4-BE49-F238E27FC236}">
                      <a16:creationId xmlns:a16="http://schemas.microsoft.com/office/drawing/2014/main" id="{BF013EFA-BDB4-B54A-86EC-48CDFF50BA2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86" name="Freeform 432">
                  <a:extLst>
                    <a:ext uri="{FF2B5EF4-FFF2-40B4-BE49-F238E27FC236}">
                      <a16:creationId xmlns:a16="http://schemas.microsoft.com/office/drawing/2014/main" id="{3DF61C30-39BB-8048-9B23-D3E42FC643D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87" name="Oval 986">
                  <a:extLst>
                    <a:ext uri="{FF2B5EF4-FFF2-40B4-BE49-F238E27FC236}">
                      <a16:creationId xmlns:a16="http://schemas.microsoft.com/office/drawing/2014/main" id="{CE911343-B8BF-1441-99E1-23B018E8B21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90" name="Group 674">
              <a:extLst>
                <a:ext uri="{FF2B5EF4-FFF2-40B4-BE49-F238E27FC236}">
                  <a16:creationId xmlns:a16="http://schemas.microsoft.com/office/drawing/2014/main" id="{8EB1BDD6-8354-8C4B-BE46-3622006FEE3F}"/>
                </a:ext>
              </a:extLst>
            </p:cNvPr>
            <p:cNvGrpSpPr>
              <a:grpSpLocks/>
            </p:cNvGrpSpPr>
            <p:nvPr/>
          </p:nvGrpSpPr>
          <p:grpSpPr bwMode="auto">
            <a:xfrm>
              <a:off x="5758781" y="5451560"/>
              <a:ext cx="241298" cy="720725"/>
              <a:chOff x="418925" y="3913188"/>
              <a:chExt cx="240687" cy="721471"/>
            </a:xfrm>
          </p:grpSpPr>
          <p:grpSp>
            <p:nvGrpSpPr>
              <p:cNvPr id="291" name="Group 675">
                <a:extLst>
                  <a:ext uri="{FF2B5EF4-FFF2-40B4-BE49-F238E27FC236}">
                    <a16:creationId xmlns:a16="http://schemas.microsoft.com/office/drawing/2014/main" id="{2B6DFE30-0EA9-E64F-8B3A-64C88EF7B9FC}"/>
                  </a:ext>
                </a:extLst>
              </p:cNvPr>
              <p:cNvGrpSpPr>
                <a:grpSpLocks/>
              </p:cNvGrpSpPr>
              <p:nvPr/>
            </p:nvGrpSpPr>
            <p:grpSpPr bwMode="auto">
              <a:xfrm>
                <a:off x="418925" y="3913188"/>
                <a:ext cx="207436" cy="480402"/>
                <a:chOff x="2039907" y="4515548"/>
                <a:chExt cx="207436" cy="480402"/>
              </a:xfrm>
            </p:grpSpPr>
            <p:sp>
              <p:nvSpPr>
                <p:cNvPr id="980" name="Freeform 432">
                  <a:extLst>
                    <a:ext uri="{FF2B5EF4-FFF2-40B4-BE49-F238E27FC236}">
                      <a16:creationId xmlns:a16="http://schemas.microsoft.com/office/drawing/2014/main" id="{A66C60A5-ED9D-7448-8F83-C135E664E5F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81" name="Freeform 432">
                  <a:extLst>
                    <a:ext uri="{FF2B5EF4-FFF2-40B4-BE49-F238E27FC236}">
                      <a16:creationId xmlns:a16="http://schemas.microsoft.com/office/drawing/2014/main" id="{A3EDF99F-0AE4-4E41-9AF8-D1F7022F5FD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82" name="Oval 981">
                  <a:extLst>
                    <a:ext uri="{FF2B5EF4-FFF2-40B4-BE49-F238E27FC236}">
                      <a16:creationId xmlns:a16="http://schemas.microsoft.com/office/drawing/2014/main" id="{086C6B96-8864-2148-9283-68754A35503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92" name="Group 676">
                <a:extLst>
                  <a:ext uri="{FF2B5EF4-FFF2-40B4-BE49-F238E27FC236}">
                    <a16:creationId xmlns:a16="http://schemas.microsoft.com/office/drawing/2014/main" id="{8F80901D-57A4-3348-9CFF-05DAFFD43B5D}"/>
                  </a:ext>
                </a:extLst>
              </p:cNvPr>
              <p:cNvGrpSpPr>
                <a:grpSpLocks/>
              </p:cNvGrpSpPr>
              <p:nvPr/>
            </p:nvGrpSpPr>
            <p:grpSpPr bwMode="auto">
              <a:xfrm rot="10800000">
                <a:off x="452176" y="4154257"/>
                <a:ext cx="207436" cy="480402"/>
                <a:chOff x="2039907" y="4515548"/>
                <a:chExt cx="207436" cy="480402"/>
              </a:xfrm>
            </p:grpSpPr>
            <p:sp>
              <p:nvSpPr>
                <p:cNvPr id="977" name="Freeform 432">
                  <a:extLst>
                    <a:ext uri="{FF2B5EF4-FFF2-40B4-BE49-F238E27FC236}">
                      <a16:creationId xmlns:a16="http://schemas.microsoft.com/office/drawing/2014/main" id="{E089744C-4D76-1A4B-BA33-CEC86938379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78" name="Freeform 432">
                  <a:extLst>
                    <a:ext uri="{FF2B5EF4-FFF2-40B4-BE49-F238E27FC236}">
                      <a16:creationId xmlns:a16="http://schemas.microsoft.com/office/drawing/2014/main" id="{7D1DF661-6B4D-0649-A6F6-B309C13799C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79" name="Oval 978">
                  <a:extLst>
                    <a:ext uri="{FF2B5EF4-FFF2-40B4-BE49-F238E27FC236}">
                      <a16:creationId xmlns:a16="http://schemas.microsoft.com/office/drawing/2014/main" id="{5738E0DF-EB72-8849-834C-27B5CF6AD6C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93" name="Group 683">
              <a:extLst>
                <a:ext uri="{FF2B5EF4-FFF2-40B4-BE49-F238E27FC236}">
                  <a16:creationId xmlns:a16="http://schemas.microsoft.com/office/drawing/2014/main" id="{C018ADE2-BA36-CC48-B723-1C3FE3389F7A}"/>
                </a:ext>
              </a:extLst>
            </p:cNvPr>
            <p:cNvGrpSpPr>
              <a:grpSpLocks/>
            </p:cNvGrpSpPr>
            <p:nvPr/>
          </p:nvGrpSpPr>
          <p:grpSpPr bwMode="auto">
            <a:xfrm>
              <a:off x="5988872" y="5451560"/>
              <a:ext cx="239714" cy="720725"/>
              <a:chOff x="418925" y="3913188"/>
              <a:chExt cx="240687" cy="721471"/>
            </a:xfrm>
          </p:grpSpPr>
          <p:grpSp>
            <p:nvGrpSpPr>
              <p:cNvPr id="294" name="Group 684">
                <a:extLst>
                  <a:ext uri="{FF2B5EF4-FFF2-40B4-BE49-F238E27FC236}">
                    <a16:creationId xmlns:a16="http://schemas.microsoft.com/office/drawing/2014/main" id="{D2C8EA7F-9E68-5149-B752-CBB1BA23A296}"/>
                  </a:ext>
                </a:extLst>
              </p:cNvPr>
              <p:cNvGrpSpPr>
                <a:grpSpLocks/>
              </p:cNvGrpSpPr>
              <p:nvPr/>
            </p:nvGrpSpPr>
            <p:grpSpPr bwMode="auto">
              <a:xfrm>
                <a:off x="418925" y="3913188"/>
                <a:ext cx="207436" cy="480402"/>
                <a:chOff x="2039907" y="4515548"/>
                <a:chExt cx="207436" cy="480402"/>
              </a:xfrm>
            </p:grpSpPr>
            <p:sp>
              <p:nvSpPr>
                <p:cNvPr id="972" name="Freeform 432">
                  <a:extLst>
                    <a:ext uri="{FF2B5EF4-FFF2-40B4-BE49-F238E27FC236}">
                      <a16:creationId xmlns:a16="http://schemas.microsoft.com/office/drawing/2014/main" id="{4020D951-8C4D-9C40-8F66-12C0523D8F1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73" name="Freeform 432">
                  <a:extLst>
                    <a:ext uri="{FF2B5EF4-FFF2-40B4-BE49-F238E27FC236}">
                      <a16:creationId xmlns:a16="http://schemas.microsoft.com/office/drawing/2014/main" id="{D225A898-E9DA-3F40-BB75-9CF4743BBB6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74" name="Oval 973">
                  <a:extLst>
                    <a:ext uri="{FF2B5EF4-FFF2-40B4-BE49-F238E27FC236}">
                      <a16:creationId xmlns:a16="http://schemas.microsoft.com/office/drawing/2014/main" id="{B6413954-0521-8B42-8F5C-E7D79CD6C72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95" name="Group 685">
                <a:extLst>
                  <a:ext uri="{FF2B5EF4-FFF2-40B4-BE49-F238E27FC236}">
                    <a16:creationId xmlns:a16="http://schemas.microsoft.com/office/drawing/2014/main" id="{2E9F9659-3AB5-C844-AE1B-F6D6CFDF250A}"/>
                  </a:ext>
                </a:extLst>
              </p:cNvPr>
              <p:cNvGrpSpPr>
                <a:grpSpLocks/>
              </p:cNvGrpSpPr>
              <p:nvPr/>
            </p:nvGrpSpPr>
            <p:grpSpPr bwMode="auto">
              <a:xfrm rot="10800000">
                <a:off x="452176" y="4154257"/>
                <a:ext cx="207436" cy="480402"/>
                <a:chOff x="2039907" y="4515548"/>
                <a:chExt cx="207436" cy="480402"/>
              </a:xfrm>
            </p:grpSpPr>
            <p:sp>
              <p:nvSpPr>
                <p:cNvPr id="969" name="Freeform 432">
                  <a:extLst>
                    <a:ext uri="{FF2B5EF4-FFF2-40B4-BE49-F238E27FC236}">
                      <a16:creationId xmlns:a16="http://schemas.microsoft.com/office/drawing/2014/main" id="{0FC5A900-0193-0C45-9447-68DF9670FFF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70" name="Freeform 432">
                  <a:extLst>
                    <a:ext uri="{FF2B5EF4-FFF2-40B4-BE49-F238E27FC236}">
                      <a16:creationId xmlns:a16="http://schemas.microsoft.com/office/drawing/2014/main" id="{F6FA2273-0DB4-8342-9BBF-D6A137C06FC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71" name="Oval 970">
                  <a:extLst>
                    <a:ext uri="{FF2B5EF4-FFF2-40B4-BE49-F238E27FC236}">
                      <a16:creationId xmlns:a16="http://schemas.microsoft.com/office/drawing/2014/main" id="{205332D2-DDE6-DF46-A42A-5270C3F7318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96" name="Group 692">
              <a:extLst>
                <a:ext uri="{FF2B5EF4-FFF2-40B4-BE49-F238E27FC236}">
                  <a16:creationId xmlns:a16="http://schemas.microsoft.com/office/drawing/2014/main" id="{5F98FE48-C3ED-5149-9A9C-14AFF22BF1E7}"/>
                </a:ext>
              </a:extLst>
            </p:cNvPr>
            <p:cNvGrpSpPr>
              <a:grpSpLocks/>
            </p:cNvGrpSpPr>
            <p:nvPr/>
          </p:nvGrpSpPr>
          <p:grpSpPr bwMode="auto">
            <a:xfrm>
              <a:off x="6217363" y="5451560"/>
              <a:ext cx="241298" cy="720725"/>
              <a:chOff x="418925" y="3913188"/>
              <a:chExt cx="240687" cy="721471"/>
            </a:xfrm>
          </p:grpSpPr>
          <p:grpSp>
            <p:nvGrpSpPr>
              <p:cNvPr id="297" name="Group 693">
                <a:extLst>
                  <a:ext uri="{FF2B5EF4-FFF2-40B4-BE49-F238E27FC236}">
                    <a16:creationId xmlns:a16="http://schemas.microsoft.com/office/drawing/2014/main" id="{E214D0EE-80ED-9F4F-AD9B-E560F4D1DD6B}"/>
                  </a:ext>
                </a:extLst>
              </p:cNvPr>
              <p:cNvGrpSpPr>
                <a:grpSpLocks/>
              </p:cNvGrpSpPr>
              <p:nvPr/>
            </p:nvGrpSpPr>
            <p:grpSpPr bwMode="auto">
              <a:xfrm>
                <a:off x="418925" y="3913188"/>
                <a:ext cx="207436" cy="480402"/>
                <a:chOff x="2039907" y="4515548"/>
                <a:chExt cx="207436" cy="480402"/>
              </a:xfrm>
            </p:grpSpPr>
            <p:sp>
              <p:nvSpPr>
                <p:cNvPr id="964" name="Freeform 432">
                  <a:extLst>
                    <a:ext uri="{FF2B5EF4-FFF2-40B4-BE49-F238E27FC236}">
                      <a16:creationId xmlns:a16="http://schemas.microsoft.com/office/drawing/2014/main" id="{760481B5-40B9-E043-A43E-7C4E29688A4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65" name="Freeform 432">
                  <a:extLst>
                    <a:ext uri="{FF2B5EF4-FFF2-40B4-BE49-F238E27FC236}">
                      <a16:creationId xmlns:a16="http://schemas.microsoft.com/office/drawing/2014/main" id="{6791AD1C-5B57-8446-9B70-C3BFACE3201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66" name="Oval 965">
                  <a:extLst>
                    <a:ext uri="{FF2B5EF4-FFF2-40B4-BE49-F238E27FC236}">
                      <a16:creationId xmlns:a16="http://schemas.microsoft.com/office/drawing/2014/main" id="{2563F2EA-7221-9846-A6DF-0DD28918093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298" name="Group 694">
                <a:extLst>
                  <a:ext uri="{FF2B5EF4-FFF2-40B4-BE49-F238E27FC236}">
                    <a16:creationId xmlns:a16="http://schemas.microsoft.com/office/drawing/2014/main" id="{27416166-1E88-B947-8D71-C0647A48D6B4}"/>
                  </a:ext>
                </a:extLst>
              </p:cNvPr>
              <p:cNvGrpSpPr>
                <a:grpSpLocks/>
              </p:cNvGrpSpPr>
              <p:nvPr/>
            </p:nvGrpSpPr>
            <p:grpSpPr bwMode="auto">
              <a:xfrm rot="10800000">
                <a:off x="452176" y="4154257"/>
                <a:ext cx="207436" cy="480402"/>
                <a:chOff x="2039907" y="4515548"/>
                <a:chExt cx="207436" cy="480402"/>
              </a:xfrm>
            </p:grpSpPr>
            <p:sp>
              <p:nvSpPr>
                <p:cNvPr id="961" name="Freeform 432">
                  <a:extLst>
                    <a:ext uri="{FF2B5EF4-FFF2-40B4-BE49-F238E27FC236}">
                      <a16:creationId xmlns:a16="http://schemas.microsoft.com/office/drawing/2014/main" id="{0E9E9E0C-0564-544E-9053-273E2FC010F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62" name="Freeform 432">
                  <a:extLst>
                    <a:ext uri="{FF2B5EF4-FFF2-40B4-BE49-F238E27FC236}">
                      <a16:creationId xmlns:a16="http://schemas.microsoft.com/office/drawing/2014/main" id="{DB06C3A8-3CBD-5D40-A8A5-F99C5691E27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63" name="Oval 962">
                  <a:extLst>
                    <a:ext uri="{FF2B5EF4-FFF2-40B4-BE49-F238E27FC236}">
                      <a16:creationId xmlns:a16="http://schemas.microsoft.com/office/drawing/2014/main" id="{8ABF479F-7F05-A246-B97F-6A573DD89C0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299" name="Group 701">
              <a:extLst>
                <a:ext uri="{FF2B5EF4-FFF2-40B4-BE49-F238E27FC236}">
                  <a16:creationId xmlns:a16="http://schemas.microsoft.com/office/drawing/2014/main" id="{4DAF7417-BBE9-FB4D-AC13-021BA763F0B2}"/>
                </a:ext>
              </a:extLst>
            </p:cNvPr>
            <p:cNvGrpSpPr>
              <a:grpSpLocks/>
            </p:cNvGrpSpPr>
            <p:nvPr/>
          </p:nvGrpSpPr>
          <p:grpSpPr bwMode="auto">
            <a:xfrm>
              <a:off x="6447448" y="5451560"/>
              <a:ext cx="241298" cy="720725"/>
              <a:chOff x="418925" y="3913188"/>
              <a:chExt cx="240687" cy="721471"/>
            </a:xfrm>
          </p:grpSpPr>
          <p:grpSp>
            <p:nvGrpSpPr>
              <p:cNvPr id="300" name="Group 702">
                <a:extLst>
                  <a:ext uri="{FF2B5EF4-FFF2-40B4-BE49-F238E27FC236}">
                    <a16:creationId xmlns:a16="http://schemas.microsoft.com/office/drawing/2014/main" id="{954AC32A-49C3-BE46-B48D-E311BD9CA22E}"/>
                  </a:ext>
                </a:extLst>
              </p:cNvPr>
              <p:cNvGrpSpPr>
                <a:grpSpLocks/>
              </p:cNvGrpSpPr>
              <p:nvPr/>
            </p:nvGrpSpPr>
            <p:grpSpPr bwMode="auto">
              <a:xfrm>
                <a:off x="418925" y="3913188"/>
                <a:ext cx="207436" cy="480402"/>
                <a:chOff x="2039907" y="4515548"/>
                <a:chExt cx="207436" cy="480402"/>
              </a:xfrm>
            </p:grpSpPr>
            <p:sp>
              <p:nvSpPr>
                <p:cNvPr id="956" name="Freeform 432">
                  <a:extLst>
                    <a:ext uri="{FF2B5EF4-FFF2-40B4-BE49-F238E27FC236}">
                      <a16:creationId xmlns:a16="http://schemas.microsoft.com/office/drawing/2014/main" id="{FF84A691-2323-B044-8C2A-88FEF5A6AAB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57" name="Freeform 432">
                  <a:extLst>
                    <a:ext uri="{FF2B5EF4-FFF2-40B4-BE49-F238E27FC236}">
                      <a16:creationId xmlns:a16="http://schemas.microsoft.com/office/drawing/2014/main" id="{DFF5C76B-E70E-D541-9588-9122C4D5D4B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58" name="Oval 957">
                  <a:extLst>
                    <a:ext uri="{FF2B5EF4-FFF2-40B4-BE49-F238E27FC236}">
                      <a16:creationId xmlns:a16="http://schemas.microsoft.com/office/drawing/2014/main" id="{820F43E8-341B-714D-B4CB-3DD731BFC09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01" name="Group 703">
                <a:extLst>
                  <a:ext uri="{FF2B5EF4-FFF2-40B4-BE49-F238E27FC236}">
                    <a16:creationId xmlns:a16="http://schemas.microsoft.com/office/drawing/2014/main" id="{C0ECB67E-A943-9645-88DB-E73A08396AA7}"/>
                  </a:ext>
                </a:extLst>
              </p:cNvPr>
              <p:cNvGrpSpPr>
                <a:grpSpLocks/>
              </p:cNvGrpSpPr>
              <p:nvPr/>
            </p:nvGrpSpPr>
            <p:grpSpPr bwMode="auto">
              <a:xfrm rot="10800000">
                <a:off x="452176" y="4154257"/>
                <a:ext cx="207436" cy="480402"/>
                <a:chOff x="2039907" y="4515548"/>
                <a:chExt cx="207436" cy="480402"/>
              </a:xfrm>
            </p:grpSpPr>
            <p:sp>
              <p:nvSpPr>
                <p:cNvPr id="953" name="Freeform 432">
                  <a:extLst>
                    <a:ext uri="{FF2B5EF4-FFF2-40B4-BE49-F238E27FC236}">
                      <a16:creationId xmlns:a16="http://schemas.microsoft.com/office/drawing/2014/main" id="{27748FB9-0C4B-1945-A63D-8C7194CF28B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54" name="Freeform 432">
                  <a:extLst>
                    <a:ext uri="{FF2B5EF4-FFF2-40B4-BE49-F238E27FC236}">
                      <a16:creationId xmlns:a16="http://schemas.microsoft.com/office/drawing/2014/main" id="{A23E059C-AE74-034B-8BD1-D877D0C27FC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55" name="Oval 954">
                  <a:extLst>
                    <a:ext uri="{FF2B5EF4-FFF2-40B4-BE49-F238E27FC236}">
                      <a16:creationId xmlns:a16="http://schemas.microsoft.com/office/drawing/2014/main" id="{CA92CE13-F2E5-154E-BD2F-0837AB2FDB4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03" name="Group 710">
              <a:extLst>
                <a:ext uri="{FF2B5EF4-FFF2-40B4-BE49-F238E27FC236}">
                  <a16:creationId xmlns:a16="http://schemas.microsoft.com/office/drawing/2014/main" id="{C307CEB4-9F6F-7544-B444-3A11ED4922A9}"/>
                </a:ext>
              </a:extLst>
            </p:cNvPr>
            <p:cNvGrpSpPr>
              <a:grpSpLocks/>
            </p:cNvGrpSpPr>
            <p:nvPr/>
          </p:nvGrpSpPr>
          <p:grpSpPr bwMode="auto">
            <a:xfrm>
              <a:off x="6677539" y="5451560"/>
              <a:ext cx="239714" cy="720725"/>
              <a:chOff x="418925" y="3913188"/>
              <a:chExt cx="240687" cy="721471"/>
            </a:xfrm>
          </p:grpSpPr>
          <p:grpSp>
            <p:nvGrpSpPr>
              <p:cNvPr id="305" name="Group 711">
                <a:extLst>
                  <a:ext uri="{FF2B5EF4-FFF2-40B4-BE49-F238E27FC236}">
                    <a16:creationId xmlns:a16="http://schemas.microsoft.com/office/drawing/2014/main" id="{E4FDD210-B4AE-4A43-837F-470293884BB8}"/>
                  </a:ext>
                </a:extLst>
              </p:cNvPr>
              <p:cNvGrpSpPr>
                <a:grpSpLocks/>
              </p:cNvGrpSpPr>
              <p:nvPr/>
            </p:nvGrpSpPr>
            <p:grpSpPr bwMode="auto">
              <a:xfrm>
                <a:off x="418925" y="3913188"/>
                <a:ext cx="207436" cy="480402"/>
                <a:chOff x="2039907" y="4515548"/>
                <a:chExt cx="207436" cy="480402"/>
              </a:xfrm>
            </p:grpSpPr>
            <p:sp>
              <p:nvSpPr>
                <p:cNvPr id="948" name="Freeform 432">
                  <a:extLst>
                    <a:ext uri="{FF2B5EF4-FFF2-40B4-BE49-F238E27FC236}">
                      <a16:creationId xmlns:a16="http://schemas.microsoft.com/office/drawing/2014/main" id="{5F1AA976-34B4-104E-93E8-39D4380832D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49" name="Freeform 432">
                  <a:extLst>
                    <a:ext uri="{FF2B5EF4-FFF2-40B4-BE49-F238E27FC236}">
                      <a16:creationId xmlns:a16="http://schemas.microsoft.com/office/drawing/2014/main" id="{CBB3A084-FC98-2143-B41D-467FFF28F1B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50" name="Oval 949">
                  <a:extLst>
                    <a:ext uri="{FF2B5EF4-FFF2-40B4-BE49-F238E27FC236}">
                      <a16:creationId xmlns:a16="http://schemas.microsoft.com/office/drawing/2014/main" id="{8CD29C4A-D09F-5D4F-B23C-F9541974474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06" name="Group 712">
                <a:extLst>
                  <a:ext uri="{FF2B5EF4-FFF2-40B4-BE49-F238E27FC236}">
                    <a16:creationId xmlns:a16="http://schemas.microsoft.com/office/drawing/2014/main" id="{9B4E1AB3-8A84-824C-A1C8-CA55DD657129}"/>
                  </a:ext>
                </a:extLst>
              </p:cNvPr>
              <p:cNvGrpSpPr>
                <a:grpSpLocks/>
              </p:cNvGrpSpPr>
              <p:nvPr/>
            </p:nvGrpSpPr>
            <p:grpSpPr bwMode="auto">
              <a:xfrm rot="10800000">
                <a:off x="452176" y="4154257"/>
                <a:ext cx="207436" cy="480402"/>
                <a:chOff x="2039907" y="4515548"/>
                <a:chExt cx="207436" cy="480402"/>
              </a:xfrm>
            </p:grpSpPr>
            <p:sp>
              <p:nvSpPr>
                <p:cNvPr id="945" name="Freeform 432">
                  <a:extLst>
                    <a:ext uri="{FF2B5EF4-FFF2-40B4-BE49-F238E27FC236}">
                      <a16:creationId xmlns:a16="http://schemas.microsoft.com/office/drawing/2014/main" id="{9259401A-2F74-7340-A5BD-A067661BA3A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46" name="Freeform 432">
                  <a:extLst>
                    <a:ext uri="{FF2B5EF4-FFF2-40B4-BE49-F238E27FC236}">
                      <a16:creationId xmlns:a16="http://schemas.microsoft.com/office/drawing/2014/main" id="{72F3F472-702F-7340-A91E-0F52F953FFD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47" name="Oval 946">
                  <a:extLst>
                    <a:ext uri="{FF2B5EF4-FFF2-40B4-BE49-F238E27FC236}">
                      <a16:creationId xmlns:a16="http://schemas.microsoft.com/office/drawing/2014/main" id="{966C1431-7F1D-2443-A6AB-D4CE224BB85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07" name="Group 719">
              <a:extLst>
                <a:ext uri="{FF2B5EF4-FFF2-40B4-BE49-F238E27FC236}">
                  <a16:creationId xmlns:a16="http://schemas.microsoft.com/office/drawing/2014/main" id="{982941DD-9435-3841-A9BD-DE252AFCC845}"/>
                </a:ext>
              </a:extLst>
            </p:cNvPr>
            <p:cNvGrpSpPr>
              <a:grpSpLocks/>
            </p:cNvGrpSpPr>
            <p:nvPr/>
          </p:nvGrpSpPr>
          <p:grpSpPr bwMode="auto">
            <a:xfrm>
              <a:off x="6906030" y="5451560"/>
              <a:ext cx="241298" cy="720725"/>
              <a:chOff x="418925" y="3913188"/>
              <a:chExt cx="240687" cy="721471"/>
            </a:xfrm>
          </p:grpSpPr>
          <p:grpSp>
            <p:nvGrpSpPr>
              <p:cNvPr id="308" name="Group 720">
                <a:extLst>
                  <a:ext uri="{FF2B5EF4-FFF2-40B4-BE49-F238E27FC236}">
                    <a16:creationId xmlns:a16="http://schemas.microsoft.com/office/drawing/2014/main" id="{D4C080F7-C146-C240-9374-2EFA26ECD6D5}"/>
                  </a:ext>
                </a:extLst>
              </p:cNvPr>
              <p:cNvGrpSpPr>
                <a:grpSpLocks/>
              </p:cNvGrpSpPr>
              <p:nvPr/>
            </p:nvGrpSpPr>
            <p:grpSpPr bwMode="auto">
              <a:xfrm>
                <a:off x="418925" y="3913188"/>
                <a:ext cx="207436" cy="480402"/>
                <a:chOff x="2039907" y="4515548"/>
                <a:chExt cx="207436" cy="480402"/>
              </a:xfrm>
            </p:grpSpPr>
            <p:sp>
              <p:nvSpPr>
                <p:cNvPr id="940" name="Freeform 432">
                  <a:extLst>
                    <a:ext uri="{FF2B5EF4-FFF2-40B4-BE49-F238E27FC236}">
                      <a16:creationId xmlns:a16="http://schemas.microsoft.com/office/drawing/2014/main" id="{18EF6C74-F219-464B-97A8-AA69C675397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41" name="Freeform 432">
                  <a:extLst>
                    <a:ext uri="{FF2B5EF4-FFF2-40B4-BE49-F238E27FC236}">
                      <a16:creationId xmlns:a16="http://schemas.microsoft.com/office/drawing/2014/main" id="{DE5EEDF1-F56A-DD43-9D7E-813554006D8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42" name="Oval 941">
                  <a:extLst>
                    <a:ext uri="{FF2B5EF4-FFF2-40B4-BE49-F238E27FC236}">
                      <a16:creationId xmlns:a16="http://schemas.microsoft.com/office/drawing/2014/main" id="{22DB669E-ACCD-D241-9529-A429766E5E0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46" name="Group 721">
                <a:extLst>
                  <a:ext uri="{FF2B5EF4-FFF2-40B4-BE49-F238E27FC236}">
                    <a16:creationId xmlns:a16="http://schemas.microsoft.com/office/drawing/2014/main" id="{B48579DC-B82D-364F-91EA-CE4901670F46}"/>
                  </a:ext>
                </a:extLst>
              </p:cNvPr>
              <p:cNvGrpSpPr>
                <a:grpSpLocks/>
              </p:cNvGrpSpPr>
              <p:nvPr/>
            </p:nvGrpSpPr>
            <p:grpSpPr bwMode="auto">
              <a:xfrm rot="10800000">
                <a:off x="452176" y="4154257"/>
                <a:ext cx="207436" cy="480402"/>
                <a:chOff x="2039907" y="4515548"/>
                <a:chExt cx="207436" cy="480402"/>
              </a:xfrm>
            </p:grpSpPr>
            <p:sp>
              <p:nvSpPr>
                <p:cNvPr id="937" name="Freeform 432">
                  <a:extLst>
                    <a:ext uri="{FF2B5EF4-FFF2-40B4-BE49-F238E27FC236}">
                      <a16:creationId xmlns:a16="http://schemas.microsoft.com/office/drawing/2014/main" id="{863DFC6A-454B-FC48-BB99-E8A220D67EA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38" name="Freeform 432">
                  <a:extLst>
                    <a:ext uri="{FF2B5EF4-FFF2-40B4-BE49-F238E27FC236}">
                      <a16:creationId xmlns:a16="http://schemas.microsoft.com/office/drawing/2014/main" id="{D1E7BDF7-55E8-454F-9FDC-E03636069EC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39" name="Oval 938">
                  <a:extLst>
                    <a:ext uri="{FF2B5EF4-FFF2-40B4-BE49-F238E27FC236}">
                      <a16:creationId xmlns:a16="http://schemas.microsoft.com/office/drawing/2014/main" id="{CCF3BB82-CD3E-6645-B448-13D4DFC4436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47" name="Group 728">
              <a:extLst>
                <a:ext uri="{FF2B5EF4-FFF2-40B4-BE49-F238E27FC236}">
                  <a16:creationId xmlns:a16="http://schemas.microsoft.com/office/drawing/2014/main" id="{3D081A96-220A-0449-BFEB-6E818CC64D33}"/>
                </a:ext>
              </a:extLst>
            </p:cNvPr>
            <p:cNvGrpSpPr>
              <a:grpSpLocks/>
            </p:cNvGrpSpPr>
            <p:nvPr/>
          </p:nvGrpSpPr>
          <p:grpSpPr bwMode="auto">
            <a:xfrm>
              <a:off x="7136120" y="5451560"/>
              <a:ext cx="239714" cy="720725"/>
              <a:chOff x="418925" y="3913188"/>
              <a:chExt cx="240687" cy="721471"/>
            </a:xfrm>
          </p:grpSpPr>
          <p:grpSp>
            <p:nvGrpSpPr>
              <p:cNvPr id="348" name="Group 729">
                <a:extLst>
                  <a:ext uri="{FF2B5EF4-FFF2-40B4-BE49-F238E27FC236}">
                    <a16:creationId xmlns:a16="http://schemas.microsoft.com/office/drawing/2014/main" id="{BFA391B0-7409-424A-8FF7-194DAAB1D315}"/>
                  </a:ext>
                </a:extLst>
              </p:cNvPr>
              <p:cNvGrpSpPr>
                <a:grpSpLocks/>
              </p:cNvGrpSpPr>
              <p:nvPr/>
            </p:nvGrpSpPr>
            <p:grpSpPr bwMode="auto">
              <a:xfrm>
                <a:off x="418925" y="3913188"/>
                <a:ext cx="207436" cy="480402"/>
                <a:chOff x="2039907" y="4515548"/>
                <a:chExt cx="207436" cy="480402"/>
              </a:xfrm>
            </p:grpSpPr>
            <p:sp>
              <p:nvSpPr>
                <p:cNvPr id="932" name="Freeform 432">
                  <a:extLst>
                    <a:ext uri="{FF2B5EF4-FFF2-40B4-BE49-F238E27FC236}">
                      <a16:creationId xmlns:a16="http://schemas.microsoft.com/office/drawing/2014/main" id="{C8C12035-1002-834A-8F5D-7229AC6D0E1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33" name="Freeform 432">
                  <a:extLst>
                    <a:ext uri="{FF2B5EF4-FFF2-40B4-BE49-F238E27FC236}">
                      <a16:creationId xmlns:a16="http://schemas.microsoft.com/office/drawing/2014/main" id="{585F8D50-0254-9548-9CBB-C01E272C0A6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34" name="Oval 933">
                  <a:extLst>
                    <a:ext uri="{FF2B5EF4-FFF2-40B4-BE49-F238E27FC236}">
                      <a16:creationId xmlns:a16="http://schemas.microsoft.com/office/drawing/2014/main" id="{E1CB65A8-4D94-AF4B-B30A-8A86F107C40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49" name="Group 730">
                <a:extLst>
                  <a:ext uri="{FF2B5EF4-FFF2-40B4-BE49-F238E27FC236}">
                    <a16:creationId xmlns:a16="http://schemas.microsoft.com/office/drawing/2014/main" id="{D8836034-673E-EA40-B3F3-4C7D6BE85094}"/>
                  </a:ext>
                </a:extLst>
              </p:cNvPr>
              <p:cNvGrpSpPr>
                <a:grpSpLocks/>
              </p:cNvGrpSpPr>
              <p:nvPr/>
            </p:nvGrpSpPr>
            <p:grpSpPr bwMode="auto">
              <a:xfrm rot="10800000">
                <a:off x="452176" y="4154257"/>
                <a:ext cx="207436" cy="480402"/>
                <a:chOff x="2039907" y="4515548"/>
                <a:chExt cx="207436" cy="480402"/>
              </a:xfrm>
            </p:grpSpPr>
            <p:sp>
              <p:nvSpPr>
                <p:cNvPr id="929" name="Freeform 432">
                  <a:extLst>
                    <a:ext uri="{FF2B5EF4-FFF2-40B4-BE49-F238E27FC236}">
                      <a16:creationId xmlns:a16="http://schemas.microsoft.com/office/drawing/2014/main" id="{3871FBA7-033A-2F43-A951-9C532FC282F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30" name="Freeform 432">
                  <a:extLst>
                    <a:ext uri="{FF2B5EF4-FFF2-40B4-BE49-F238E27FC236}">
                      <a16:creationId xmlns:a16="http://schemas.microsoft.com/office/drawing/2014/main" id="{C2F5EFCE-3CAE-974B-B900-D742AEDF05C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31" name="Oval 930">
                  <a:extLst>
                    <a:ext uri="{FF2B5EF4-FFF2-40B4-BE49-F238E27FC236}">
                      <a16:creationId xmlns:a16="http://schemas.microsoft.com/office/drawing/2014/main" id="{1C49974C-1FB1-CD49-9123-B1BD69062DB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51" name="Group 737">
              <a:extLst>
                <a:ext uri="{FF2B5EF4-FFF2-40B4-BE49-F238E27FC236}">
                  <a16:creationId xmlns:a16="http://schemas.microsoft.com/office/drawing/2014/main" id="{9A1985CA-7D46-F44A-AF9B-7DC1D155E29B}"/>
                </a:ext>
              </a:extLst>
            </p:cNvPr>
            <p:cNvGrpSpPr>
              <a:grpSpLocks/>
            </p:cNvGrpSpPr>
            <p:nvPr/>
          </p:nvGrpSpPr>
          <p:grpSpPr bwMode="auto">
            <a:xfrm>
              <a:off x="7364613" y="5451560"/>
              <a:ext cx="241298" cy="720725"/>
              <a:chOff x="418925" y="3913188"/>
              <a:chExt cx="240687" cy="721471"/>
            </a:xfrm>
          </p:grpSpPr>
          <p:grpSp>
            <p:nvGrpSpPr>
              <p:cNvPr id="352" name="Group 738">
                <a:extLst>
                  <a:ext uri="{FF2B5EF4-FFF2-40B4-BE49-F238E27FC236}">
                    <a16:creationId xmlns:a16="http://schemas.microsoft.com/office/drawing/2014/main" id="{AAEA70FA-60C6-B44C-8F75-5C98412BBB22}"/>
                  </a:ext>
                </a:extLst>
              </p:cNvPr>
              <p:cNvGrpSpPr>
                <a:grpSpLocks/>
              </p:cNvGrpSpPr>
              <p:nvPr/>
            </p:nvGrpSpPr>
            <p:grpSpPr bwMode="auto">
              <a:xfrm>
                <a:off x="418925" y="3913188"/>
                <a:ext cx="207436" cy="480402"/>
                <a:chOff x="2039907" y="4515548"/>
                <a:chExt cx="207436" cy="480402"/>
              </a:xfrm>
            </p:grpSpPr>
            <p:sp>
              <p:nvSpPr>
                <p:cNvPr id="924" name="Freeform 432">
                  <a:extLst>
                    <a:ext uri="{FF2B5EF4-FFF2-40B4-BE49-F238E27FC236}">
                      <a16:creationId xmlns:a16="http://schemas.microsoft.com/office/drawing/2014/main" id="{79FF5D26-F3FA-454E-89C8-5F39ED7CDD6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25" name="Freeform 432">
                  <a:extLst>
                    <a:ext uri="{FF2B5EF4-FFF2-40B4-BE49-F238E27FC236}">
                      <a16:creationId xmlns:a16="http://schemas.microsoft.com/office/drawing/2014/main" id="{66EF3417-12D0-7C49-8530-1B5EBE9929B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26" name="Oval 925">
                  <a:extLst>
                    <a:ext uri="{FF2B5EF4-FFF2-40B4-BE49-F238E27FC236}">
                      <a16:creationId xmlns:a16="http://schemas.microsoft.com/office/drawing/2014/main" id="{A0ED0B50-9CDE-0647-B986-71ACE130682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53" name="Group 739">
                <a:extLst>
                  <a:ext uri="{FF2B5EF4-FFF2-40B4-BE49-F238E27FC236}">
                    <a16:creationId xmlns:a16="http://schemas.microsoft.com/office/drawing/2014/main" id="{FF7219FF-7E6E-9440-9FDC-53B335AA35DA}"/>
                  </a:ext>
                </a:extLst>
              </p:cNvPr>
              <p:cNvGrpSpPr>
                <a:grpSpLocks/>
              </p:cNvGrpSpPr>
              <p:nvPr/>
            </p:nvGrpSpPr>
            <p:grpSpPr bwMode="auto">
              <a:xfrm rot="10800000">
                <a:off x="452176" y="4154257"/>
                <a:ext cx="207436" cy="480402"/>
                <a:chOff x="2039907" y="4515548"/>
                <a:chExt cx="207436" cy="480402"/>
              </a:xfrm>
            </p:grpSpPr>
            <p:sp>
              <p:nvSpPr>
                <p:cNvPr id="921" name="Freeform 432">
                  <a:extLst>
                    <a:ext uri="{FF2B5EF4-FFF2-40B4-BE49-F238E27FC236}">
                      <a16:creationId xmlns:a16="http://schemas.microsoft.com/office/drawing/2014/main" id="{3CAC9078-5DD6-A945-A323-367E79CCD5A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22" name="Freeform 432">
                  <a:extLst>
                    <a:ext uri="{FF2B5EF4-FFF2-40B4-BE49-F238E27FC236}">
                      <a16:creationId xmlns:a16="http://schemas.microsoft.com/office/drawing/2014/main" id="{88CCE5AE-D260-0A42-92C7-4D99A301251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23" name="Oval 922">
                  <a:extLst>
                    <a:ext uri="{FF2B5EF4-FFF2-40B4-BE49-F238E27FC236}">
                      <a16:creationId xmlns:a16="http://schemas.microsoft.com/office/drawing/2014/main" id="{01B0F4F4-E429-B743-8B98-8A833CD382E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54" name="Group 746">
              <a:extLst>
                <a:ext uri="{FF2B5EF4-FFF2-40B4-BE49-F238E27FC236}">
                  <a16:creationId xmlns:a16="http://schemas.microsoft.com/office/drawing/2014/main" id="{6BAEC231-B7C7-7E41-98C3-830BC86C91CD}"/>
                </a:ext>
              </a:extLst>
            </p:cNvPr>
            <p:cNvGrpSpPr>
              <a:grpSpLocks/>
            </p:cNvGrpSpPr>
            <p:nvPr/>
          </p:nvGrpSpPr>
          <p:grpSpPr bwMode="auto">
            <a:xfrm>
              <a:off x="7594698" y="5451560"/>
              <a:ext cx="241298" cy="720725"/>
              <a:chOff x="418925" y="3913188"/>
              <a:chExt cx="240687" cy="721471"/>
            </a:xfrm>
          </p:grpSpPr>
          <p:grpSp>
            <p:nvGrpSpPr>
              <p:cNvPr id="355" name="Group 747">
                <a:extLst>
                  <a:ext uri="{FF2B5EF4-FFF2-40B4-BE49-F238E27FC236}">
                    <a16:creationId xmlns:a16="http://schemas.microsoft.com/office/drawing/2014/main" id="{80136466-F0C3-CF4D-9673-3774D9DFE168}"/>
                  </a:ext>
                </a:extLst>
              </p:cNvPr>
              <p:cNvGrpSpPr>
                <a:grpSpLocks/>
              </p:cNvGrpSpPr>
              <p:nvPr/>
            </p:nvGrpSpPr>
            <p:grpSpPr bwMode="auto">
              <a:xfrm>
                <a:off x="418925" y="3913188"/>
                <a:ext cx="207436" cy="480402"/>
                <a:chOff x="2039907" y="4515548"/>
                <a:chExt cx="207436" cy="480402"/>
              </a:xfrm>
            </p:grpSpPr>
            <p:sp>
              <p:nvSpPr>
                <p:cNvPr id="916" name="Freeform 432">
                  <a:extLst>
                    <a:ext uri="{FF2B5EF4-FFF2-40B4-BE49-F238E27FC236}">
                      <a16:creationId xmlns:a16="http://schemas.microsoft.com/office/drawing/2014/main" id="{26CE8774-1AED-CA48-8247-664D357F6AA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17" name="Freeform 432">
                  <a:extLst>
                    <a:ext uri="{FF2B5EF4-FFF2-40B4-BE49-F238E27FC236}">
                      <a16:creationId xmlns:a16="http://schemas.microsoft.com/office/drawing/2014/main" id="{5C7B71C0-E4B9-234D-AA03-EE3A7B068E5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18" name="Oval 917">
                  <a:extLst>
                    <a:ext uri="{FF2B5EF4-FFF2-40B4-BE49-F238E27FC236}">
                      <a16:creationId xmlns:a16="http://schemas.microsoft.com/office/drawing/2014/main" id="{6A2FB36F-EC07-9A4E-ABA5-36F75195354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56" name="Group 748">
                <a:extLst>
                  <a:ext uri="{FF2B5EF4-FFF2-40B4-BE49-F238E27FC236}">
                    <a16:creationId xmlns:a16="http://schemas.microsoft.com/office/drawing/2014/main" id="{BDD471D9-6909-AD4B-B17C-AFA06D364697}"/>
                  </a:ext>
                </a:extLst>
              </p:cNvPr>
              <p:cNvGrpSpPr>
                <a:grpSpLocks/>
              </p:cNvGrpSpPr>
              <p:nvPr/>
            </p:nvGrpSpPr>
            <p:grpSpPr bwMode="auto">
              <a:xfrm rot="10800000">
                <a:off x="452176" y="4154257"/>
                <a:ext cx="207436" cy="480402"/>
                <a:chOff x="2039907" y="4515548"/>
                <a:chExt cx="207436" cy="480402"/>
              </a:xfrm>
            </p:grpSpPr>
            <p:sp>
              <p:nvSpPr>
                <p:cNvPr id="913" name="Freeform 912">
                  <a:extLst>
                    <a:ext uri="{FF2B5EF4-FFF2-40B4-BE49-F238E27FC236}">
                      <a16:creationId xmlns:a16="http://schemas.microsoft.com/office/drawing/2014/main" id="{354B7827-E24A-9C46-945E-360D51793AA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14" name="Freeform 432">
                  <a:extLst>
                    <a:ext uri="{FF2B5EF4-FFF2-40B4-BE49-F238E27FC236}">
                      <a16:creationId xmlns:a16="http://schemas.microsoft.com/office/drawing/2014/main" id="{B096422D-14B7-CB44-A4F7-FEC73A76381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15" name="Oval 914">
                  <a:extLst>
                    <a:ext uri="{FF2B5EF4-FFF2-40B4-BE49-F238E27FC236}">
                      <a16:creationId xmlns:a16="http://schemas.microsoft.com/office/drawing/2014/main" id="{3A2190C4-DCDF-4745-BC40-9551F99EAB7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57" name="Group 755">
              <a:extLst>
                <a:ext uri="{FF2B5EF4-FFF2-40B4-BE49-F238E27FC236}">
                  <a16:creationId xmlns:a16="http://schemas.microsoft.com/office/drawing/2014/main" id="{D0DF6C3A-5E03-E749-820D-0948A1BB4B1D}"/>
                </a:ext>
              </a:extLst>
            </p:cNvPr>
            <p:cNvGrpSpPr>
              <a:grpSpLocks/>
            </p:cNvGrpSpPr>
            <p:nvPr/>
          </p:nvGrpSpPr>
          <p:grpSpPr bwMode="auto">
            <a:xfrm>
              <a:off x="7824785" y="5451560"/>
              <a:ext cx="241298" cy="720725"/>
              <a:chOff x="418925" y="3913188"/>
              <a:chExt cx="240687" cy="721471"/>
            </a:xfrm>
          </p:grpSpPr>
          <p:grpSp>
            <p:nvGrpSpPr>
              <p:cNvPr id="387" name="Group 756">
                <a:extLst>
                  <a:ext uri="{FF2B5EF4-FFF2-40B4-BE49-F238E27FC236}">
                    <a16:creationId xmlns:a16="http://schemas.microsoft.com/office/drawing/2014/main" id="{BDC36C52-049A-1D44-BDA5-2097CCE3715F}"/>
                  </a:ext>
                </a:extLst>
              </p:cNvPr>
              <p:cNvGrpSpPr>
                <a:grpSpLocks/>
              </p:cNvGrpSpPr>
              <p:nvPr/>
            </p:nvGrpSpPr>
            <p:grpSpPr bwMode="auto">
              <a:xfrm>
                <a:off x="418925" y="3913188"/>
                <a:ext cx="207436" cy="480402"/>
                <a:chOff x="2039907" y="4515548"/>
                <a:chExt cx="207436" cy="480402"/>
              </a:xfrm>
            </p:grpSpPr>
            <p:sp>
              <p:nvSpPr>
                <p:cNvPr id="908" name="Freeform 432">
                  <a:extLst>
                    <a:ext uri="{FF2B5EF4-FFF2-40B4-BE49-F238E27FC236}">
                      <a16:creationId xmlns:a16="http://schemas.microsoft.com/office/drawing/2014/main" id="{0D8EF1E6-4D43-FD4F-900E-F1F29294E2D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09" name="Freeform 432">
                  <a:extLst>
                    <a:ext uri="{FF2B5EF4-FFF2-40B4-BE49-F238E27FC236}">
                      <a16:creationId xmlns:a16="http://schemas.microsoft.com/office/drawing/2014/main" id="{FFC91543-5B60-C744-B2CF-9E4959043A6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10" name="Oval 909">
                  <a:extLst>
                    <a:ext uri="{FF2B5EF4-FFF2-40B4-BE49-F238E27FC236}">
                      <a16:creationId xmlns:a16="http://schemas.microsoft.com/office/drawing/2014/main" id="{80443081-2565-5945-AF44-F30C713546A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88" name="Group 757">
                <a:extLst>
                  <a:ext uri="{FF2B5EF4-FFF2-40B4-BE49-F238E27FC236}">
                    <a16:creationId xmlns:a16="http://schemas.microsoft.com/office/drawing/2014/main" id="{EC3BBD53-BFD9-B847-B1B7-59D360D5C74B}"/>
                  </a:ext>
                </a:extLst>
              </p:cNvPr>
              <p:cNvGrpSpPr>
                <a:grpSpLocks/>
              </p:cNvGrpSpPr>
              <p:nvPr/>
            </p:nvGrpSpPr>
            <p:grpSpPr bwMode="auto">
              <a:xfrm rot="10800000">
                <a:off x="452176" y="4154257"/>
                <a:ext cx="207436" cy="480402"/>
                <a:chOff x="2039907" y="4515548"/>
                <a:chExt cx="207436" cy="480402"/>
              </a:xfrm>
            </p:grpSpPr>
            <p:sp>
              <p:nvSpPr>
                <p:cNvPr id="905" name="Freeform 432">
                  <a:extLst>
                    <a:ext uri="{FF2B5EF4-FFF2-40B4-BE49-F238E27FC236}">
                      <a16:creationId xmlns:a16="http://schemas.microsoft.com/office/drawing/2014/main" id="{BB13EC52-DA06-EA40-B6C2-6BAAA97D773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06" name="Freeform 432">
                  <a:extLst>
                    <a:ext uri="{FF2B5EF4-FFF2-40B4-BE49-F238E27FC236}">
                      <a16:creationId xmlns:a16="http://schemas.microsoft.com/office/drawing/2014/main" id="{C5087CA3-13B5-9A4F-9527-19C81733D52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907" name="Oval 906">
                  <a:extLst>
                    <a:ext uri="{FF2B5EF4-FFF2-40B4-BE49-F238E27FC236}">
                      <a16:creationId xmlns:a16="http://schemas.microsoft.com/office/drawing/2014/main" id="{7E27CFE0-D51F-0848-9E2C-EE008C97061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grpSp>
        <p:nvGrpSpPr>
          <p:cNvPr id="389" name="Group 298">
            <a:extLst>
              <a:ext uri="{FF2B5EF4-FFF2-40B4-BE49-F238E27FC236}">
                <a16:creationId xmlns:a16="http://schemas.microsoft.com/office/drawing/2014/main" id="{FAE5E14E-D85E-0C4F-BF57-77C1702AE431}"/>
              </a:ext>
            </a:extLst>
          </p:cNvPr>
          <p:cNvGrpSpPr>
            <a:grpSpLocks/>
          </p:cNvGrpSpPr>
          <p:nvPr/>
        </p:nvGrpSpPr>
        <p:grpSpPr bwMode="auto">
          <a:xfrm>
            <a:off x="4550588" y="5326609"/>
            <a:ext cx="4410718" cy="604838"/>
            <a:chOff x="709613" y="5451562"/>
            <a:chExt cx="7356475" cy="720725"/>
          </a:xfrm>
          <a:scene3d>
            <a:camera prst="orthographicFront"/>
            <a:lightRig rig="threePt" dir="t">
              <a:rot lat="0" lon="0" rev="2400000"/>
            </a:lightRig>
          </a:scene3d>
        </p:grpSpPr>
        <p:grpSp>
          <p:nvGrpSpPr>
            <p:cNvPr id="390" name="Group 484">
              <a:extLst>
                <a:ext uri="{FF2B5EF4-FFF2-40B4-BE49-F238E27FC236}">
                  <a16:creationId xmlns:a16="http://schemas.microsoft.com/office/drawing/2014/main" id="{F9A5FE10-D356-F046-891E-9FDDE8136A96}"/>
                </a:ext>
              </a:extLst>
            </p:cNvPr>
            <p:cNvGrpSpPr>
              <a:grpSpLocks/>
            </p:cNvGrpSpPr>
            <p:nvPr/>
          </p:nvGrpSpPr>
          <p:grpSpPr bwMode="auto">
            <a:xfrm>
              <a:off x="709613" y="5451562"/>
              <a:ext cx="241300" cy="720725"/>
              <a:chOff x="418925" y="3913188"/>
              <a:chExt cx="240687" cy="721471"/>
            </a:xfrm>
          </p:grpSpPr>
          <p:grpSp>
            <p:nvGrpSpPr>
              <p:cNvPr id="391" name="Group 447">
                <a:extLst>
                  <a:ext uri="{FF2B5EF4-FFF2-40B4-BE49-F238E27FC236}">
                    <a16:creationId xmlns:a16="http://schemas.microsoft.com/office/drawing/2014/main" id="{1605E1E3-EA81-7946-841E-13417F039CD9}"/>
                  </a:ext>
                </a:extLst>
              </p:cNvPr>
              <p:cNvGrpSpPr>
                <a:grpSpLocks/>
              </p:cNvGrpSpPr>
              <p:nvPr/>
            </p:nvGrpSpPr>
            <p:grpSpPr bwMode="auto">
              <a:xfrm>
                <a:off x="418925" y="3913188"/>
                <a:ext cx="207436" cy="480402"/>
                <a:chOff x="2039907" y="4515548"/>
                <a:chExt cx="207436" cy="480402"/>
              </a:xfrm>
            </p:grpSpPr>
            <p:sp>
              <p:nvSpPr>
                <p:cNvPr id="12720" name="Freeform 432">
                  <a:extLst>
                    <a:ext uri="{FF2B5EF4-FFF2-40B4-BE49-F238E27FC236}">
                      <a16:creationId xmlns:a16="http://schemas.microsoft.com/office/drawing/2014/main" id="{66977942-4A99-5A49-8DCF-1F544A09A0F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46" name="Freeform 432">
                  <a:extLst>
                    <a:ext uri="{FF2B5EF4-FFF2-40B4-BE49-F238E27FC236}">
                      <a16:creationId xmlns:a16="http://schemas.microsoft.com/office/drawing/2014/main" id="{4C1747EC-02E7-EC4C-8D8B-67FE9AF60D4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40" name="Oval 439">
                  <a:extLst>
                    <a:ext uri="{FF2B5EF4-FFF2-40B4-BE49-F238E27FC236}">
                      <a16:creationId xmlns:a16="http://schemas.microsoft.com/office/drawing/2014/main" id="{B6A8CFC5-3004-3543-BDC2-C9DDC009B4C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92" name="Group 448">
                <a:extLst>
                  <a:ext uri="{FF2B5EF4-FFF2-40B4-BE49-F238E27FC236}">
                    <a16:creationId xmlns:a16="http://schemas.microsoft.com/office/drawing/2014/main" id="{CEB97347-B56A-C443-A747-FC37233CACFF}"/>
                  </a:ext>
                </a:extLst>
              </p:cNvPr>
              <p:cNvGrpSpPr>
                <a:grpSpLocks/>
              </p:cNvGrpSpPr>
              <p:nvPr/>
            </p:nvGrpSpPr>
            <p:grpSpPr bwMode="auto">
              <a:xfrm rot="10800000">
                <a:off x="452176" y="4154257"/>
                <a:ext cx="207436" cy="480402"/>
                <a:chOff x="2039907" y="4515548"/>
                <a:chExt cx="207436" cy="480402"/>
              </a:xfrm>
            </p:grpSpPr>
            <p:sp>
              <p:nvSpPr>
                <p:cNvPr id="450" name="Freeform 432">
                  <a:extLst>
                    <a:ext uri="{FF2B5EF4-FFF2-40B4-BE49-F238E27FC236}">
                      <a16:creationId xmlns:a16="http://schemas.microsoft.com/office/drawing/2014/main" id="{24A9E059-4E0D-1745-BC34-57A24CEF127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51" name="Freeform 432">
                  <a:extLst>
                    <a:ext uri="{FF2B5EF4-FFF2-40B4-BE49-F238E27FC236}">
                      <a16:creationId xmlns:a16="http://schemas.microsoft.com/office/drawing/2014/main" id="{CE430BD4-46DD-4D43-9820-0DBEAD9507B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52" name="Oval 451">
                  <a:extLst>
                    <a:ext uri="{FF2B5EF4-FFF2-40B4-BE49-F238E27FC236}">
                      <a16:creationId xmlns:a16="http://schemas.microsoft.com/office/drawing/2014/main" id="{9D892F79-A49E-0A46-9BCB-AF1AFFAFFAF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93" name="Group 485">
              <a:extLst>
                <a:ext uri="{FF2B5EF4-FFF2-40B4-BE49-F238E27FC236}">
                  <a16:creationId xmlns:a16="http://schemas.microsoft.com/office/drawing/2014/main" id="{51CE1525-F42C-7749-B87F-09332C16314B}"/>
                </a:ext>
              </a:extLst>
            </p:cNvPr>
            <p:cNvGrpSpPr>
              <a:grpSpLocks/>
            </p:cNvGrpSpPr>
            <p:nvPr/>
          </p:nvGrpSpPr>
          <p:grpSpPr bwMode="auto">
            <a:xfrm>
              <a:off x="939698" y="5451562"/>
              <a:ext cx="239713" cy="720725"/>
              <a:chOff x="418925" y="3913188"/>
              <a:chExt cx="240687" cy="721471"/>
            </a:xfrm>
          </p:grpSpPr>
          <p:grpSp>
            <p:nvGrpSpPr>
              <p:cNvPr id="394" name="Group 486">
                <a:extLst>
                  <a:ext uri="{FF2B5EF4-FFF2-40B4-BE49-F238E27FC236}">
                    <a16:creationId xmlns:a16="http://schemas.microsoft.com/office/drawing/2014/main" id="{3BBEEE51-D043-2D4C-A214-0AF1CD558143}"/>
                  </a:ext>
                </a:extLst>
              </p:cNvPr>
              <p:cNvGrpSpPr>
                <a:grpSpLocks/>
              </p:cNvGrpSpPr>
              <p:nvPr/>
            </p:nvGrpSpPr>
            <p:grpSpPr bwMode="auto">
              <a:xfrm>
                <a:off x="418925" y="3913188"/>
                <a:ext cx="207436" cy="480402"/>
                <a:chOff x="2039907" y="4515548"/>
                <a:chExt cx="207436" cy="480402"/>
              </a:xfrm>
            </p:grpSpPr>
            <p:sp>
              <p:nvSpPr>
                <p:cNvPr id="492" name="Freeform 432">
                  <a:extLst>
                    <a:ext uri="{FF2B5EF4-FFF2-40B4-BE49-F238E27FC236}">
                      <a16:creationId xmlns:a16="http://schemas.microsoft.com/office/drawing/2014/main" id="{D6488184-BF05-D54E-8EA8-4A282A250EE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3" name="Freeform 432">
                  <a:extLst>
                    <a:ext uri="{FF2B5EF4-FFF2-40B4-BE49-F238E27FC236}">
                      <a16:creationId xmlns:a16="http://schemas.microsoft.com/office/drawing/2014/main" id="{D2873201-89C6-904C-B9E0-13C641102C9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4" name="Oval 493">
                  <a:extLst>
                    <a:ext uri="{FF2B5EF4-FFF2-40B4-BE49-F238E27FC236}">
                      <a16:creationId xmlns:a16="http://schemas.microsoft.com/office/drawing/2014/main" id="{CAC3A89C-70FB-E149-BBD9-CFF8B127951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95" name="Group 487">
                <a:extLst>
                  <a:ext uri="{FF2B5EF4-FFF2-40B4-BE49-F238E27FC236}">
                    <a16:creationId xmlns:a16="http://schemas.microsoft.com/office/drawing/2014/main" id="{C8E0CA83-A160-AE4E-B2D3-9E666F90D467}"/>
                  </a:ext>
                </a:extLst>
              </p:cNvPr>
              <p:cNvGrpSpPr>
                <a:grpSpLocks/>
              </p:cNvGrpSpPr>
              <p:nvPr/>
            </p:nvGrpSpPr>
            <p:grpSpPr bwMode="auto">
              <a:xfrm rot="10800000">
                <a:off x="452176" y="4154257"/>
                <a:ext cx="207436" cy="480402"/>
                <a:chOff x="2039907" y="4515548"/>
                <a:chExt cx="207436" cy="480402"/>
              </a:xfrm>
            </p:grpSpPr>
            <p:sp>
              <p:nvSpPr>
                <p:cNvPr id="489" name="Freeform 432">
                  <a:extLst>
                    <a:ext uri="{FF2B5EF4-FFF2-40B4-BE49-F238E27FC236}">
                      <a16:creationId xmlns:a16="http://schemas.microsoft.com/office/drawing/2014/main" id="{6D1480AA-9ED5-6A44-B8F5-8BC9A4BBFF5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0" name="Freeform 432">
                  <a:extLst>
                    <a:ext uri="{FF2B5EF4-FFF2-40B4-BE49-F238E27FC236}">
                      <a16:creationId xmlns:a16="http://schemas.microsoft.com/office/drawing/2014/main" id="{D2F030BF-6736-FF4D-8D71-5D5458C5875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1" name="Oval 490">
                  <a:extLst>
                    <a:ext uri="{FF2B5EF4-FFF2-40B4-BE49-F238E27FC236}">
                      <a16:creationId xmlns:a16="http://schemas.microsoft.com/office/drawing/2014/main" id="{C444627A-B396-C844-87C6-7F609E12823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96" name="Group 494">
              <a:extLst>
                <a:ext uri="{FF2B5EF4-FFF2-40B4-BE49-F238E27FC236}">
                  <a16:creationId xmlns:a16="http://schemas.microsoft.com/office/drawing/2014/main" id="{D31C2848-0021-E34C-855C-1141304BFEEE}"/>
                </a:ext>
              </a:extLst>
            </p:cNvPr>
            <p:cNvGrpSpPr>
              <a:grpSpLocks/>
            </p:cNvGrpSpPr>
            <p:nvPr/>
          </p:nvGrpSpPr>
          <p:grpSpPr bwMode="auto">
            <a:xfrm>
              <a:off x="1168196" y="5451562"/>
              <a:ext cx="241300" cy="720725"/>
              <a:chOff x="418925" y="3913188"/>
              <a:chExt cx="240687" cy="721471"/>
            </a:xfrm>
          </p:grpSpPr>
          <p:grpSp>
            <p:nvGrpSpPr>
              <p:cNvPr id="397" name="Group 495">
                <a:extLst>
                  <a:ext uri="{FF2B5EF4-FFF2-40B4-BE49-F238E27FC236}">
                    <a16:creationId xmlns:a16="http://schemas.microsoft.com/office/drawing/2014/main" id="{C0495DE1-E014-F34E-B21A-B19945CFA33A}"/>
                  </a:ext>
                </a:extLst>
              </p:cNvPr>
              <p:cNvGrpSpPr>
                <a:grpSpLocks/>
              </p:cNvGrpSpPr>
              <p:nvPr/>
            </p:nvGrpSpPr>
            <p:grpSpPr bwMode="auto">
              <a:xfrm>
                <a:off x="418925" y="3913188"/>
                <a:ext cx="207436" cy="480402"/>
                <a:chOff x="2039907" y="4515548"/>
                <a:chExt cx="207436" cy="480402"/>
              </a:xfrm>
            </p:grpSpPr>
            <p:sp>
              <p:nvSpPr>
                <p:cNvPr id="501" name="Freeform 432">
                  <a:extLst>
                    <a:ext uri="{FF2B5EF4-FFF2-40B4-BE49-F238E27FC236}">
                      <a16:creationId xmlns:a16="http://schemas.microsoft.com/office/drawing/2014/main" id="{944EAEA3-7795-E648-A91A-E61EDAB3645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02" name="Freeform 432">
                  <a:extLst>
                    <a:ext uri="{FF2B5EF4-FFF2-40B4-BE49-F238E27FC236}">
                      <a16:creationId xmlns:a16="http://schemas.microsoft.com/office/drawing/2014/main" id="{4F4E59CC-4182-2242-9202-B12E33C2585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03" name="Oval 502">
                  <a:extLst>
                    <a:ext uri="{FF2B5EF4-FFF2-40B4-BE49-F238E27FC236}">
                      <a16:creationId xmlns:a16="http://schemas.microsoft.com/office/drawing/2014/main" id="{B03CF506-1687-A545-8D2A-BFCCC11ABA5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398" name="Group 496">
                <a:extLst>
                  <a:ext uri="{FF2B5EF4-FFF2-40B4-BE49-F238E27FC236}">
                    <a16:creationId xmlns:a16="http://schemas.microsoft.com/office/drawing/2014/main" id="{50646E9F-9ADB-844D-A4BF-AD4433A46DF9}"/>
                  </a:ext>
                </a:extLst>
              </p:cNvPr>
              <p:cNvGrpSpPr>
                <a:grpSpLocks/>
              </p:cNvGrpSpPr>
              <p:nvPr/>
            </p:nvGrpSpPr>
            <p:grpSpPr bwMode="auto">
              <a:xfrm rot="10800000">
                <a:off x="452176" y="4154257"/>
                <a:ext cx="207436" cy="480402"/>
                <a:chOff x="2039907" y="4515548"/>
                <a:chExt cx="207436" cy="480402"/>
              </a:xfrm>
            </p:grpSpPr>
            <p:sp>
              <p:nvSpPr>
                <p:cNvPr id="498" name="Freeform 432">
                  <a:extLst>
                    <a:ext uri="{FF2B5EF4-FFF2-40B4-BE49-F238E27FC236}">
                      <a16:creationId xmlns:a16="http://schemas.microsoft.com/office/drawing/2014/main" id="{2BDD4020-F3A3-3A4E-A6A8-DD4EDF51E22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9" name="Freeform 432">
                  <a:extLst>
                    <a:ext uri="{FF2B5EF4-FFF2-40B4-BE49-F238E27FC236}">
                      <a16:creationId xmlns:a16="http://schemas.microsoft.com/office/drawing/2014/main" id="{782674B1-5EC9-9A48-90B3-22E49A08E79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00" name="Oval 499">
                  <a:extLst>
                    <a:ext uri="{FF2B5EF4-FFF2-40B4-BE49-F238E27FC236}">
                      <a16:creationId xmlns:a16="http://schemas.microsoft.com/office/drawing/2014/main" id="{84892AFF-1FF0-5D4C-86FC-2792B298EF8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399" name="Group 503">
              <a:extLst>
                <a:ext uri="{FF2B5EF4-FFF2-40B4-BE49-F238E27FC236}">
                  <a16:creationId xmlns:a16="http://schemas.microsoft.com/office/drawing/2014/main" id="{736E0D57-F3FA-7045-B907-7CF051262CE5}"/>
                </a:ext>
              </a:extLst>
            </p:cNvPr>
            <p:cNvGrpSpPr>
              <a:grpSpLocks/>
            </p:cNvGrpSpPr>
            <p:nvPr/>
          </p:nvGrpSpPr>
          <p:grpSpPr bwMode="auto">
            <a:xfrm>
              <a:off x="1398281" y="5451562"/>
              <a:ext cx="241300" cy="720725"/>
              <a:chOff x="418925" y="3913188"/>
              <a:chExt cx="240687" cy="721471"/>
            </a:xfrm>
          </p:grpSpPr>
          <p:grpSp>
            <p:nvGrpSpPr>
              <p:cNvPr id="400" name="Group 504">
                <a:extLst>
                  <a:ext uri="{FF2B5EF4-FFF2-40B4-BE49-F238E27FC236}">
                    <a16:creationId xmlns:a16="http://schemas.microsoft.com/office/drawing/2014/main" id="{C8DA3A40-2DE9-2044-B073-F32AF9BCB64B}"/>
                  </a:ext>
                </a:extLst>
              </p:cNvPr>
              <p:cNvGrpSpPr>
                <a:grpSpLocks/>
              </p:cNvGrpSpPr>
              <p:nvPr/>
            </p:nvGrpSpPr>
            <p:grpSpPr bwMode="auto">
              <a:xfrm>
                <a:off x="418925" y="3913188"/>
                <a:ext cx="207436" cy="480402"/>
                <a:chOff x="2039907" y="4515548"/>
                <a:chExt cx="207436" cy="480402"/>
              </a:xfrm>
            </p:grpSpPr>
            <p:sp>
              <p:nvSpPr>
                <p:cNvPr id="510" name="Freeform 432">
                  <a:extLst>
                    <a:ext uri="{FF2B5EF4-FFF2-40B4-BE49-F238E27FC236}">
                      <a16:creationId xmlns:a16="http://schemas.microsoft.com/office/drawing/2014/main" id="{28468F46-C50A-5843-BC6E-ED9D9DCA071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11" name="Freeform 432">
                  <a:extLst>
                    <a:ext uri="{FF2B5EF4-FFF2-40B4-BE49-F238E27FC236}">
                      <a16:creationId xmlns:a16="http://schemas.microsoft.com/office/drawing/2014/main" id="{ACCF726B-FE32-B24D-AD02-422E3C17E9F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12" name="Oval 511">
                  <a:extLst>
                    <a:ext uri="{FF2B5EF4-FFF2-40B4-BE49-F238E27FC236}">
                      <a16:creationId xmlns:a16="http://schemas.microsoft.com/office/drawing/2014/main" id="{3127FE19-A7CC-0E42-B5A6-26F82786B48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01" name="Group 505">
                <a:extLst>
                  <a:ext uri="{FF2B5EF4-FFF2-40B4-BE49-F238E27FC236}">
                    <a16:creationId xmlns:a16="http://schemas.microsoft.com/office/drawing/2014/main" id="{4F8D1305-0C27-DC47-AB7F-DEAF1B3D1B90}"/>
                  </a:ext>
                </a:extLst>
              </p:cNvPr>
              <p:cNvGrpSpPr>
                <a:grpSpLocks/>
              </p:cNvGrpSpPr>
              <p:nvPr/>
            </p:nvGrpSpPr>
            <p:grpSpPr bwMode="auto">
              <a:xfrm rot="10800000">
                <a:off x="452176" y="4154257"/>
                <a:ext cx="207436" cy="480402"/>
                <a:chOff x="2039907" y="4515548"/>
                <a:chExt cx="207436" cy="480402"/>
              </a:xfrm>
            </p:grpSpPr>
            <p:sp>
              <p:nvSpPr>
                <p:cNvPr id="507" name="Freeform 432">
                  <a:extLst>
                    <a:ext uri="{FF2B5EF4-FFF2-40B4-BE49-F238E27FC236}">
                      <a16:creationId xmlns:a16="http://schemas.microsoft.com/office/drawing/2014/main" id="{A97953F4-4296-5F41-BA30-DB750E41078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08" name="Freeform 432">
                  <a:extLst>
                    <a:ext uri="{FF2B5EF4-FFF2-40B4-BE49-F238E27FC236}">
                      <a16:creationId xmlns:a16="http://schemas.microsoft.com/office/drawing/2014/main" id="{39C8B473-74D6-3A4D-9EC7-7C6860C39F4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09" name="Oval 508">
                  <a:extLst>
                    <a:ext uri="{FF2B5EF4-FFF2-40B4-BE49-F238E27FC236}">
                      <a16:creationId xmlns:a16="http://schemas.microsoft.com/office/drawing/2014/main" id="{3FC86FB6-7E73-634E-9937-12A56DDBC76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02" name="Group 512">
              <a:extLst>
                <a:ext uri="{FF2B5EF4-FFF2-40B4-BE49-F238E27FC236}">
                  <a16:creationId xmlns:a16="http://schemas.microsoft.com/office/drawing/2014/main" id="{8A06544C-3524-5E48-893E-D3C347367EDD}"/>
                </a:ext>
              </a:extLst>
            </p:cNvPr>
            <p:cNvGrpSpPr>
              <a:grpSpLocks/>
            </p:cNvGrpSpPr>
            <p:nvPr/>
          </p:nvGrpSpPr>
          <p:grpSpPr bwMode="auto">
            <a:xfrm>
              <a:off x="1628366" y="5451562"/>
              <a:ext cx="239713" cy="720725"/>
              <a:chOff x="418925" y="3913188"/>
              <a:chExt cx="240687" cy="721471"/>
            </a:xfrm>
          </p:grpSpPr>
          <p:grpSp>
            <p:nvGrpSpPr>
              <p:cNvPr id="403" name="Group 513">
                <a:extLst>
                  <a:ext uri="{FF2B5EF4-FFF2-40B4-BE49-F238E27FC236}">
                    <a16:creationId xmlns:a16="http://schemas.microsoft.com/office/drawing/2014/main" id="{0D1848F9-A1B7-384B-9449-8887F61FDCFB}"/>
                  </a:ext>
                </a:extLst>
              </p:cNvPr>
              <p:cNvGrpSpPr>
                <a:grpSpLocks/>
              </p:cNvGrpSpPr>
              <p:nvPr/>
            </p:nvGrpSpPr>
            <p:grpSpPr bwMode="auto">
              <a:xfrm>
                <a:off x="418925" y="3913188"/>
                <a:ext cx="207436" cy="480402"/>
                <a:chOff x="2039907" y="4515548"/>
                <a:chExt cx="207436" cy="480402"/>
              </a:xfrm>
            </p:grpSpPr>
            <p:sp>
              <p:nvSpPr>
                <p:cNvPr id="519" name="Freeform 432">
                  <a:extLst>
                    <a:ext uri="{FF2B5EF4-FFF2-40B4-BE49-F238E27FC236}">
                      <a16:creationId xmlns:a16="http://schemas.microsoft.com/office/drawing/2014/main" id="{9C854F44-206D-B54E-83FC-732267084DB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0" name="Freeform 432">
                  <a:extLst>
                    <a:ext uri="{FF2B5EF4-FFF2-40B4-BE49-F238E27FC236}">
                      <a16:creationId xmlns:a16="http://schemas.microsoft.com/office/drawing/2014/main" id="{215970ED-5051-D146-9799-CD4F4A7ED3E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1" name="Oval 520">
                  <a:extLst>
                    <a:ext uri="{FF2B5EF4-FFF2-40B4-BE49-F238E27FC236}">
                      <a16:creationId xmlns:a16="http://schemas.microsoft.com/office/drawing/2014/main" id="{DB40CE20-C3F0-CD4A-9EB2-8F8BDA1FE7E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04" name="Group 514">
                <a:extLst>
                  <a:ext uri="{FF2B5EF4-FFF2-40B4-BE49-F238E27FC236}">
                    <a16:creationId xmlns:a16="http://schemas.microsoft.com/office/drawing/2014/main" id="{56D605A3-B47C-7D47-8D44-392A24A5528F}"/>
                  </a:ext>
                </a:extLst>
              </p:cNvPr>
              <p:cNvGrpSpPr>
                <a:grpSpLocks/>
              </p:cNvGrpSpPr>
              <p:nvPr/>
            </p:nvGrpSpPr>
            <p:grpSpPr bwMode="auto">
              <a:xfrm rot="10800000">
                <a:off x="452176" y="4154257"/>
                <a:ext cx="207436" cy="480402"/>
                <a:chOff x="2039907" y="4515548"/>
                <a:chExt cx="207436" cy="480402"/>
              </a:xfrm>
            </p:grpSpPr>
            <p:sp>
              <p:nvSpPr>
                <p:cNvPr id="516" name="Freeform 432">
                  <a:extLst>
                    <a:ext uri="{FF2B5EF4-FFF2-40B4-BE49-F238E27FC236}">
                      <a16:creationId xmlns:a16="http://schemas.microsoft.com/office/drawing/2014/main" id="{D072CD2B-35B7-424C-8CE0-D233AA602F0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17" name="Freeform 432">
                  <a:extLst>
                    <a:ext uri="{FF2B5EF4-FFF2-40B4-BE49-F238E27FC236}">
                      <a16:creationId xmlns:a16="http://schemas.microsoft.com/office/drawing/2014/main" id="{D946114B-8F08-0249-870B-788BF7DB886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18" name="Oval 517">
                  <a:extLst>
                    <a:ext uri="{FF2B5EF4-FFF2-40B4-BE49-F238E27FC236}">
                      <a16:creationId xmlns:a16="http://schemas.microsoft.com/office/drawing/2014/main" id="{F997475C-B1C3-2D41-9499-35456A1A78C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05" name="Group 521">
              <a:extLst>
                <a:ext uri="{FF2B5EF4-FFF2-40B4-BE49-F238E27FC236}">
                  <a16:creationId xmlns:a16="http://schemas.microsoft.com/office/drawing/2014/main" id="{7BBDB6F2-7752-3346-AA59-751CC39CD9FA}"/>
                </a:ext>
              </a:extLst>
            </p:cNvPr>
            <p:cNvGrpSpPr>
              <a:grpSpLocks/>
            </p:cNvGrpSpPr>
            <p:nvPr/>
          </p:nvGrpSpPr>
          <p:grpSpPr bwMode="auto">
            <a:xfrm>
              <a:off x="1856864" y="5451562"/>
              <a:ext cx="241300" cy="720725"/>
              <a:chOff x="418925" y="3913188"/>
              <a:chExt cx="240687" cy="721471"/>
            </a:xfrm>
          </p:grpSpPr>
          <p:grpSp>
            <p:nvGrpSpPr>
              <p:cNvPr id="406" name="Group 522">
                <a:extLst>
                  <a:ext uri="{FF2B5EF4-FFF2-40B4-BE49-F238E27FC236}">
                    <a16:creationId xmlns:a16="http://schemas.microsoft.com/office/drawing/2014/main" id="{4BBBE10D-D129-964F-9E74-99DB76F134B1}"/>
                  </a:ext>
                </a:extLst>
              </p:cNvPr>
              <p:cNvGrpSpPr>
                <a:grpSpLocks/>
              </p:cNvGrpSpPr>
              <p:nvPr/>
            </p:nvGrpSpPr>
            <p:grpSpPr bwMode="auto">
              <a:xfrm>
                <a:off x="418925" y="3913188"/>
                <a:ext cx="207436" cy="480402"/>
                <a:chOff x="2039907" y="4515548"/>
                <a:chExt cx="207436" cy="480402"/>
              </a:xfrm>
            </p:grpSpPr>
            <p:sp>
              <p:nvSpPr>
                <p:cNvPr id="528" name="Freeform 432">
                  <a:extLst>
                    <a:ext uri="{FF2B5EF4-FFF2-40B4-BE49-F238E27FC236}">
                      <a16:creationId xmlns:a16="http://schemas.microsoft.com/office/drawing/2014/main" id="{304DC5D1-C83C-8D4B-B1D4-B2D1A12A077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9" name="Freeform 432">
                  <a:extLst>
                    <a:ext uri="{FF2B5EF4-FFF2-40B4-BE49-F238E27FC236}">
                      <a16:creationId xmlns:a16="http://schemas.microsoft.com/office/drawing/2014/main" id="{6FA0E34F-1250-DF4D-9585-A6D37A76A0A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30" name="Oval 529">
                  <a:extLst>
                    <a:ext uri="{FF2B5EF4-FFF2-40B4-BE49-F238E27FC236}">
                      <a16:creationId xmlns:a16="http://schemas.microsoft.com/office/drawing/2014/main" id="{C48A1F31-DAAF-2847-812F-BB735C6232D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07" name="Group 523">
                <a:extLst>
                  <a:ext uri="{FF2B5EF4-FFF2-40B4-BE49-F238E27FC236}">
                    <a16:creationId xmlns:a16="http://schemas.microsoft.com/office/drawing/2014/main" id="{7A9B78EA-F4E5-CA41-BC61-3A6E71BDE4DA}"/>
                  </a:ext>
                </a:extLst>
              </p:cNvPr>
              <p:cNvGrpSpPr>
                <a:grpSpLocks/>
              </p:cNvGrpSpPr>
              <p:nvPr/>
            </p:nvGrpSpPr>
            <p:grpSpPr bwMode="auto">
              <a:xfrm rot="10800000">
                <a:off x="452176" y="4154257"/>
                <a:ext cx="207436" cy="480402"/>
                <a:chOff x="2039907" y="4515548"/>
                <a:chExt cx="207436" cy="480402"/>
              </a:xfrm>
            </p:grpSpPr>
            <p:sp>
              <p:nvSpPr>
                <p:cNvPr id="525" name="Freeform 432">
                  <a:extLst>
                    <a:ext uri="{FF2B5EF4-FFF2-40B4-BE49-F238E27FC236}">
                      <a16:creationId xmlns:a16="http://schemas.microsoft.com/office/drawing/2014/main" id="{4A39B094-A941-F540-9D05-DE441191B53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6" name="Freeform 432">
                  <a:extLst>
                    <a:ext uri="{FF2B5EF4-FFF2-40B4-BE49-F238E27FC236}">
                      <a16:creationId xmlns:a16="http://schemas.microsoft.com/office/drawing/2014/main" id="{DE999AFC-03EE-2648-AC7C-BDA3A09B781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7" name="Oval 526">
                  <a:extLst>
                    <a:ext uri="{FF2B5EF4-FFF2-40B4-BE49-F238E27FC236}">
                      <a16:creationId xmlns:a16="http://schemas.microsoft.com/office/drawing/2014/main" id="{EBD18839-1228-194A-8559-5080CA1F38D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08" name="Group 530">
              <a:extLst>
                <a:ext uri="{FF2B5EF4-FFF2-40B4-BE49-F238E27FC236}">
                  <a16:creationId xmlns:a16="http://schemas.microsoft.com/office/drawing/2014/main" id="{1C1D9525-05D7-8C40-9668-3D15FB30B712}"/>
                </a:ext>
              </a:extLst>
            </p:cNvPr>
            <p:cNvGrpSpPr>
              <a:grpSpLocks/>
            </p:cNvGrpSpPr>
            <p:nvPr/>
          </p:nvGrpSpPr>
          <p:grpSpPr bwMode="auto">
            <a:xfrm>
              <a:off x="2086949" y="5451562"/>
              <a:ext cx="239712" cy="720725"/>
              <a:chOff x="418925" y="3913188"/>
              <a:chExt cx="240687" cy="721471"/>
            </a:xfrm>
          </p:grpSpPr>
          <p:grpSp>
            <p:nvGrpSpPr>
              <p:cNvPr id="409" name="Group 531">
                <a:extLst>
                  <a:ext uri="{FF2B5EF4-FFF2-40B4-BE49-F238E27FC236}">
                    <a16:creationId xmlns:a16="http://schemas.microsoft.com/office/drawing/2014/main" id="{4B80E8D2-81F8-3946-B83D-9E71BAF4A000}"/>
                  </a:ext>
                </a:extLst>
              </p:cNvPr>
              <p:cNvGrpSpPr>
                <a:grpSpLocks/>
              </p:cNvGrpSpPr>
              <p:nvPr/>
            </p:nvGrpSpPr>
            <p:grpSpPr bwMode="auto">
              <a:xfrm>
                <a:off x="418925" y="3913188"/>
                <a:ext cx="207436" cy="480402"/>
                <a:chOff x="2039907" y="4515548"/>
                <a:chExt cx="207436" cy="480402"/>
              </a:xfrm>
            </p:grpSpPr>
            <p:sp>
              <p:nvSpPr>
                <p:cNvPr id="537" name="Freeform 432">
                  <a:extLst>
                    <a:ext uri="{FF2B5EF4-FFF2-40B4-BE49-F238E27FC236}">
                      <a16:creationId xmlns:a16="http://schemas.microsoft.com/office/drawing/2014/main" id="{DECAB408-C9A8-9D42-A1A2-1902D6E66E3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38" name="Freeform 432">
                  <a:extLst>
                    <a:ext uri="{FF2B5EF4-FFF2-40B4-BE49-F238E27FC236}">
                      <a16:creationId xmlns:a16="http://schemas.microsoft.com/office/drawing/2014/main" id="{5A9FEF1A-F7FE-3642-8968-8A6D5A933CC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39" name="Oval 538">
                  <a:extLst>
                    <a:ext uri="{FF2B5EF4-FFF2-40B4-BE49-F238E27FC236}">
                      <a16:creationId xmlns:a16="http://schemas.microsoft.com/office/drawing/2014/main" id="{D5483A26-7768-5A43-972C-0F585A2B7F0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10" name="Group 532">
                <a:extLst>
                  <a:ext uri="{FF2B5EF4-FFF2-40B4-BE49-F238E27FC236}">
                    <a16:creationId xmlns:a16="http://schemas.microsoft.com/office/drawing/2014/main" id="{B6C69EED-D355-F849-A142-7918688325F3}"/>
                  </a:ext>
                </a:extLst>
              </p:cNvPr>
              <p:cNvGrpSpPr>
                <a:grpSpLocks/>
              </p:cNvGrpSpPr>
              <p:nvPr/>
            </p:nvGrpSpPr>
            <p:grpSpPr bwMode="auto">
              <a:xfrm rot="10800000">
                <a:off x="452176" y="4154257"/>
                <a:ext cx="207436" cy="480402"/>
                <a:chOff x="2039907" y="4515548"/>
                <a:chExt cx="207436" cy="480402"/>
              </a:xfrm>
            </p:grpSpPr>
            <p:sp>
              <p:nvSpPr>
                <p:cNvPr id="534" name="Freeform 432">
                  <a:extLst>
                    <a:ext uri="{FF2B5EF4-FFF2-40B4-BE49-F238E27FC236}">
                      <a16:creationId xmlns:a16="http://schemas.microsoft.com/office/drawing/2014/main" id="{747DAC47-67EC-7647-8FDB-6FBF6C8E937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35" name="Freeform 432">
                  <a:extLst>
                    <a:ext uri="{FF2B5EF4-FFF2-40B4-BE49-F238E27FC236}">
                      <a16:creationId xmlns:a16="http://schemas.microsoft.com/office/drawing/2014/main" id="{ADF80D38-558A-D142-A54B-8313D8F16ED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36" name="Oval 535">
                  <a:extLst>
                    <a:ext uri="{FF2B5EF4-FFF2-40B4-BE49-F238E27FC236}">
                      <a16:creationId xmlns:a16="http://schemas.microsoft.com/office/drawing/2014/main" id="{611539F6-5252-074E-A953-7C7F181B88A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11" name="Group 539">
              <a:extLst>
                <a:ext uri="{FF2B5EF4-FFF2-40B4-BE49-F238E27FC236}">
                  <a16:creationId xmlns:a16="http://schemas.microsoft.com/office/drawing/2014/main" id="{BA7B7862-B4B7-1E4B-B1D9-CF50CD703217}"/>
                </a:ext>
              </a:extLst>
            </p:cNvPr>
            <p:cNvGrpSpPr>
              <a:grpSpLocks/>
            </p:cNvGrpSpPr>
            <p:nvPr/>
          </p:nvGrpSpPr>
          <p:grpSpPr bwMode="auto">
            <a:xfrm>
              <a:off x="2315446" y="5451562"/>
              <a:ext cx="241300" cy="720725"/>
              <a:chOff x="418925" y="3913188"/>
              <a:chExt cx="240687" cy="721471"/>
            </a:xfrm>
          </p:grpSpPr>
          <p:grpSp>
            <p:nvGrpSpPr>
              <p:cNvPr id="412" name="Group 540">
                <a:extLst>
                  <a:ext uri="{FF2B5EF4-FFF2-40B4-BE49-F238E27FC236}">
                    <a16:creationId xmlns:a16="http://schemas.microsoft.com/office/drawing/2014/main" id="{7D783B8A-85F8-D349-9E46-37D5F580FDF5}"/>
                  </a:ext>
                </a:extLst>
              </p:cNvPr>
              <p:cNvGrpSpPr>
                <a:grpSpLocks/>
              </p:cNvGrpSpPr>
              <p:nvPr/>
            </p:nvGrpSpPr>
            <p:grpSpPr bwMode="auto">
              <a:xfrm>
                <a:off x="418925" y="3913188"/>
                <a:ext cx="207436" cy="480402"/>
                <a:chOff x="2039907" y="4515548"/>
                <a:chExt cx="207436" cy="480402"/>
              </a:xfrm>
            </p:grpSpPr>
            <p:sp>
              <p:nvSpPr>
                <p:cNvPr id="546" name="Freeform 432">
                  <a:extLst>
                    <a:ext uri="{FF2B5EF4-FFF2-40B4-BE49-F238E27FC236}">
                      <a16:creationId xmlns:a16="http://schemas.microsoft.com/office/drawing/2014/main" id="{F6D4AE1C-33D2-5849-AD08-FB16B88CA9D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7" name="Freeform 432">
                  <a:extLst>
                    <a:ext uri="{FF2B5EF4-FFF2-40B4-BE49-F238E27FC236}">
                      <a16:creationId xmlns:a16="http://schemas.microsoft.com/office/drawing/2014/main" id="{C770220C-DC3A-F244-A4EE-547295D2363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8" name="Oval 547">
                  <a:extLst>
                    <a:ext uri="{FF2B5EF4-FFF2-40B4-BE49-F238E27FC236}">
                      <a16:creationId xmlns:a16="http://schemas.microsoft.com/office/drawing/2014/main" id="{EC23EECB-2B6E-2643-B9D0-44DD513CDFD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13" name="Group 541">
                <a:extLst>
                  <a:ext uri="{FF2B5EF4-FFF2-40B4-BE49-F238E27FC236}">
                    <a16:creationId xmlns:a16="http://schemas.microsoft.com/office/drawing/2014/main" id="{8A5AF2CA-B76E-5644-B98D-1D3989E70707}"/>
                  </a:ext>
                </a:extLst>
              </p:cNvPr>
              <p:cNvGrpSpPr>
                <a:grpSpLocks/>
              </p:cNvGrpSpPr>
              <p:nvPr/>
            </p:nvGrpSpPr>
            <p:grpSpPr bwMode="auto">
              <a:xfrm rot="10800000">
                <a:off x="452176" y="4154257"/>
                <a:ext cx="207436" cy="480402"/>
                <a:chOff x="2039907" y="4515548"/>
                <a:chExt cx="207436" cy="480402"/>
              </a:xfrm>
            </p:grpSpPr>
            <p:sp>
              <p:nvSpPr>
                <p:cNvPr id="543" name="Freeform 432">
                  <a:extLst>
                    <a:ext uri="{FF2B5EF4-FFF2-40B4-BE49-F238E27FC236}">
                      <a16:creationId xmlns:a16="http://schemas.microsoft.com/office/drawing/2014/main" id="{FD9F62F7-7480-A44A-A4F4-BDBBABFFBBD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4" name="Freeform 432">
                  <a:extLst>
                    <a:ext uri="{FF2B5EF4-FFF2-40B4-BE49-F238E27FC236}">
                      <a16:creationId xmlns:a16="http://schemas.microsoft.com/office/drawing/2014/main" id="{86ED993F-62F7-2747-82F8-39FFCD5E970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5" name="Oval 544">
                  <a:extLst>
                    <a:ext uri="{FF2B5EF4-FFF2-40B4-BE49-F238E27FC236}">
                      <a16:creationId xmlns:a16="http://schemas.microsoft.com/office/drawing/2014/main" id="{E9B515AD-8CF3-1049-B888-805E89AD6EA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14" name="Group 548">
              <a:extLst>
                <a:ext uri="{FF2B5EF4-FFF2-40B4-BE49-F238E27FC236}">
                  <a16:creationId xmlns:a16="http://schemas.microsoft.com/office/drawing/2014/main" id="{BEBED354-5CF6-DA44-8C46-ADA0A8B36BEE}"/>
                </a:ext>
              </a:extLst>
            </p:cNvPr>
            <p:cNvGrpSpPr>
              <a:grpSpLocks/>
            </p:cNvGrpSpPr>
            <p:nvPr/>
          </p:nvGrpSpPr>
          <p:grpSpPr bwMode="auto">
            <a:xfrm>
              <a:off x="2545531" y="5451562"/>
              <a:ext cx="241300" cy="720725"/>
              <a:chOff x="418925" y="3913188"/>
              <a:chExt cx="240687" cy="721471"/>
            </a:xfrm>
          </p:grpSpPr>
          <p:grpSp>
            <p:nvGrpSpPr>
              <p:cNvPr id="415" name="Group 549">
                <a:extLst>
                  <a:ext uri="{FF2B5EF4-FFF2-40B4-BE49-F238E27FC236}">
                    <a16:creationId xmlns:a16="http://schemas.microsoft.com/office/drawing/2014/main" id="{3F6A9F37-6214-C74F-B4CF-C31EDD635354}"/>
                  </a:ext>
                </a:extLst>
              </p:cNvPr>
              <p:cNvGrpSpPr>
                <a:grpSpLocks/>
              </p:cNvGrpSpPr>
              <p:nvPr/>
            </p:nvGrpSpPr>
            <p:grpSpPr bwMode="auto">
              <a:xfrm>
                <a:off x="418925" y="3913188"/>
                <a:ext cx="207436" cy="480402"/>
                <a:chOff x="2039907" y="4515548"/>
                <a:chExt cx="207436" cy="480402"/>
              </a:xfrm>
            </p:grpSpPr>
            <p:sp>
              <p:nvSpPr>
                <p:cNvPr id="555" name="Freeform 432">
                  <a:extLst>
                    <a:ext uri="{FF2B5EF4-FFF2-40B4-BE49-F238E27FC236}">
                      <a16:creationId xmlns:a16="http://schemas.microsoft.com/office/drawing/2014/main" id="{AF0DCD5C-47D1-8B41-9123-F89B02BB48B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56" name="Freeform 432">
                  <a:extLst>
                    <a:ext uri="{FF2B5EF4-FFF2-40B4-BE49-F238E27FC236}">
                      <a16:creationId xmlns:a16="http://schemas.microsoft.com/office/drawing/2014/main" id="{4DCC91B0-EAC8-F84A-A823-68AA57AA08D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57" name="Oval 556">
                  <a:extLst>
                    <a:ext uri="{FF2B5EF4-FFF2-40B4-BE49-F238E27FC236}">
                      <a16:creationId xmlns:a16="http://schemas.microsoft.com/office/drawing/2014/main" id="{CF913705-D538-D54A-987A-B3095BB6086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16" name="Group 550">
                <a:extLst>
                  <a:ext uri="{FF2B5EF4-FFF2-40B4-BE49-F238E27FC236}">
                    <a16:creationId xmlns:a16="http://schemas.microsoft.com/office/drawing/2014/main" id="{5C4F73C8-F375-0F4B-9CD5-018029E2140B}"/>
                  </a:ext>
                </a:extLst>
              </p:cNvPr>
              <p:cNvGrpSpPr>
                <a:grpSpLocks/>
              </p:cNvGrpSpPr>
              <p:nvPr/>
            </p:nvGrpSpPr>
            <p:grpSpPr bwMode="auto">
              <a:xfrm rot="10800000">
                <a:off x="452176" y="4154257"/>
                <a:ext cx="207436" cy="480402"/>
                <a:chOff x="2039907" y="4515548"/>
                <a:chExt cx="207436" cy="480402"/>
              </a:xfrm>
            </p:grpSpPr>
            <p:sp>
              <p:nvSpPr>
                <p:cNvPr id="552" name="Freeform 432">
                  <a:extLst>
                    <a:ext uri="{FF2B5EF4-FFF2-40B4-BE49-F238E27FC236}">
                      <a16:creationId xmlns:a16="http://schemas.microsoft.com/office/drawing/2014/main" id="{E1FFD2D9-686D-C54D-A86E-2F66C710652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53" name="Freeform 432">
                  <a:extLst>
                    <a:ext uri="{FF2B5EF4-FFF2-40B4-BE49-F238E27FC236}">
                      <a16:creationId xmlns:a16="http://schemas.microsoft.com/office/drawing/2014/main" id="{0A15DD37-DDEE-5A4C-925B-86F1D8FD60C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54" name="Oval 553">
                  <a:extLst>
                    <a:ext uri="{FF2B5EF4-FFF2-40B4-BE49-F238E27FC236}">
                      <a16:creationId xmlns:a16="http://schemas.microsoft.com/office/drawing/2014/main" id="{7B2DB5D1-E6A7-684C-A0DD-DF93C9F66CE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17" name="Group 557">
              <a:extLst>
                <a:ext uri="{FF2B5EF4-FFF2-40B4-BE49-F238E27FC236}">
                  <a16:creationId xmlns:a16="http://schemas.microsoft.com/office/drawing/2014/main" id="{CFFAF843-F15F-A54E-8C03-F42D12FAB707}"/>
                </a:ext>
              </a:extLst>
            </p:cNvPr>
            <p:cNvGrpSpPr>
              <a:grpSpLocks/>
            </p:cNvGrpSpPr>
            <p:nvPr/>
          </p:nvGrpSpPr>
          <p:grpSpPr bwMode="auto">
            <a:xfrm>
              <a:off x="2775616" y="5451562"/>
              <a:ext cx="241300" cy="720725"/>
              <a:chOff x="418925" y="3913188"/>
              <a:chExt cx="240687" cy="721471"/>
            </a:xfrm>
          </p:grpSpPr>
          <p:grpSp>
            <p:nvGrpSpPr>
              <p:cNvPr id="418" name="Group 558">
                <a:extLst>
                  <a:ext uri="{FF2B5EF4-FFF2-40B4-BE49-F238E27FC236}">
                    <a16:creationId xmlns:a16="http://schemas.microsoft.com/office/drawing/2014/main" id="{4AF975BF-B766-9E43-BB6E-46D49247A507}"/>
                  </a:ext>
                </a:extLst>
              </p:cNvPr>
              <p:cNvGrpSpPr>
                <a:grpSpLocks/>
              </p:cNvGrpSpPr>
              <p:nvPr/>
            </p:nvGrpSpPr>
            <p:grpSpPr bwMode="auto">
              <a:xfrm>
                <a:off x="418925" y="3913188"/>
                <a:ext cx="207436" cy="480402"/>
                <a:chOff x="2039907" y="4515548"/>
                <a:chExt cx="207436" cy="480402"/>
              </a:xfrm>
            </p:grpSpPr>
            <p:sp>
              <p:nvSpPr>
                <p:cNvPr id="564" name="Freeform 432">
                  <a:extLst>
                    <a:ext uri="{FF2B5EF4-FFF2-40B4-BE49-F238E27FC236}">
                      <a16:creationId xmlns:a16="http://schemas.microsoft.com/office/drawing/2014/main" id="{617AE84E-6D37-C144-9423-03AB61C8C73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5" name="Freeform 432">
                  <a:extLst>
                    <a:ext uri="{FF2B5EF4-FFF2-40B4-BE49-F238E27FC236}">
                      <a16:creationId xmlns:a16="http://schemas.microsoft.com/office/drawing/2014/main" id="{1AFC9B1A-113D-1A47-854F-76CE2180E88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6" name="Oval 565">
                  <a:extLst>
                    <a:ext uri="{FF2B5EF4-FFF2-40B4-BE49-F238E27FC236}">
                      <a16:creationId xmlns:a16="http://schemas.microsoft.com/office/drawing/2014/main" id="{90C311AE-9436-9B4C-93FB-D1870078CFD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19" name="Group 559">
                <a:extLst>
                  <a:ext uri="{FF2B5EF4-FFF2-40B4-BE49-F238E27FC236}">
                    <a16:creationId xmlns:a16="http://schemas.microsoft.com/office/drawing/2014/main" id="{9391D3BF-BE2A-4440-BEA9-5DD610AEAFF3}"/>
                  </a:ext>
                </a:extLst>
              </p:cNvPr>
              <p:cNvGrpSpPr>
                <a:grpSpLocks/>
              </p:cNvGrpSpPr>
              <p:nvPr/>
            </p:nvGrpSpPr>
            <p:grpSpPr bwMode="auto">
              <a:xfrm rot="10800000">
                <a:off x="452176" y="4154257"/>
                <a:ext cx="207436" cy="480402"/>
                <a:chOff x="2039907" y="4515548"/>
                <a:chExt cx="207436" cy="480402"/>
              </a:xfrm>
            </p:grpSpPr>
            <p:sp>
              <p:nvSpPr>
                <p:cNvPr id="561" name="Freeform 432">
                  <a:extLst>
                    <a:ext uri="{FF2B5EF4-FFF2-40B4-BE49-F238E27FC236}">
                      <a16:creationId xmlns:a16="http://schemas.microsoft.com/office/drawing/2014/main" id="{5797D98F-3806-3A4D-B3C6-7AAF1BEE4A7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2" name="Freeform 432">
                  <a:extLst>
                    <a:ext uri="{FF2B5EF4-FFF2-40B4-BE49-F238E27FC236}">
                      <a16:creationId xmlns:a16="http://schemas.microsoft.com/office/drawing/2014/main" id="{9327A71E-8B31-7C49-8F57-082F54899F9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3" name="Oval 562">
                  <a:extLst>
                    <a:ext uri="{FF2B5EF4-FFF2-40B4-BE49-F238E27FC236}">
                      <a16:creationId xmlns:a16="http://schemas.microsoft.com/office/drawing/2014/main" id="{37B20ACA-AA43-A94F-8DFE-ABB6BF3D682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20" name="Group 566">
              <a:extLst>
                <a:ext uri="{FF2B5EF4-FFF2-40B4-BE49-F238E27FC236}">
                  <a16:creationId xmlns:a16="http://schemas.microsoft.com/office/drawing/2014/main" id="{C17FE002-E140-E647-A71C-AFD65AE79135}"/>
                </a:ext>
              </a:extLst>
            </p:cNvPr>
            <p:cNvGrpSpPr>
              <a:grpSpLocks/>
            </p:cNvGrpSpPr>
            <p:nvPr/>
          </p:nvGrpSpPr>
          <p:grpSpPr bwMode="auto">
            <a:xfrm>
              <a:off x="3005701" y="5451562"/>
              <a:ext cx="241300" cy="720725"/>
              <a:chOff x="418925" y="3913188"/>
              <a:chExt cx="240687" cy="721471"/>
            </a:xfrm>
          </p:grpSpPr>
          <p:grpSp>
            <p:nvGrpSpPr>
              <p:cNvPr id="421" name="Group 567">
                <a:extLst>
                  <a:ext uri="{FF2B5EF4-FFF2-40B4-BE49-F238E27FC236}">
                    <a16:creationId xmlns:a16="http://schemas.microsoft.com/office/drawing/2014/main" id="{EB9F96F7-1F18-EE4F-BBE9-1510EFAF056F}"/>
                  </a:ext>
                </a:extLst>
              </p:cNvPr>
              <p:cNvGrpSpPr>
                <a:grpSpLocks/>
              </p:cNvGrpSpPr>
              <p:nvPr/>
            </p:nvGrpSpPr>
            <p:grpSpPr bwMode="auto">
              <a:xfrm>
                <a:off x="418925" y="3913188"/>
                <a:ext cx="207436" cy="480402"/>
                <a:chOff x="2039907" y="4515548"/>
                <a:chExt cx="207436" cy="480402"/>
              </a:xfrm>
            </p:grpSpPr>
            <p:sp>
              <p:nvSpPr>
                <p:cNvPr id="573" name="Freeform 432">
                  <a:extLst>
                    <a:ext uri="{FF2B5EF4-FFF2-40B4-BE49-F238E27FC236}">
                      <a16:creationId xmlns:a16="http://schemas.microsoft.com/office/drawing/2014/main" id="{79E0476D-B7B9-8846-9472-C7491A6A8D9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74" name="Freeform 432">
                  <a:extLst>
                    <a:ext uri="{FF2B5EF4-FFF2-40B4-BE49-F238E27FC236}">
                      <a16:creationId xmlns:a16="http://schemas.microsoft.com/office/drawing/2014/main" id="{F0442751-9E15-794D-9662-1FB5199D557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75" name="Oval 574">
                  <a:extLst>
                    <a:ext uri="{FF2B5EF4-FFF2-40B4-BE49-F238E27FC236}">
                      <a16:creationId xmlns:a16="http://schemas.microsoft.com/office/drawing/2014/main" id="{F2BB9B73-5697-6249-BFEA-1777B0F2224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28" name="Group 568">
                <a:extLst>
                  <a:ext uri="{FF2B5EF4-FFF2-40B4-BE49-F238E27FC236}">
                    <a16:creationId xmlns:a16="http://schemas.microsoft.com/office/drawing/2014/main" id="{B4B91D67-6A51-7245-9E05-29F39A7CFF43}"/>
                  </a:ext>
                </a:extLst>
              </p:cNvPr>
              <p:cNvGrpSpPr>
                <a:grpSpLocks/>
              </p:cNvGrpSpPr>
              <p:nvPr/>
            </p:nvGrpSpPr>
            <p:grpSpPr bwMode="auto">
              <a:xfrm rot="10800000">
                <a:off x="452176" y="4154257"/>
                <a:ext cx="207436" cy="480402"/>
                <a:chOff x="2039907" y="4515548"/>
                <a:chExt cx="207436" cy="480402"/>
              </a:xfrm>
            </p:grpSpPr>
            <p:sp>
              <p:nvSpPr>
                <p:cNvPr id="570" name="Freeform 432">
                  <a:extLst>
                    <a:ext uri="{FF2B5EF4-FFF2-40B4-BE49-F238E27FC236}">
                      <a16:creationId xmlns:a16="http://schemas.microsoft.com/office/drawing/2014/main" id="{2D31C182-A820-8B4F-88EC-5E075FC7500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71" name="Freeform 432">
                  <a:extLst>
                    <a:ext uri="{FF2B5EF4-FFF2-40B4-BE49-F238E27FC236}">
                      <a16:creationId xmlns:a16="http://schemas.microsoft.com/office/drawing/2014/main" id="{7916272E-6A80-8D4D-8850-C95E6C77DDA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72" name="Oval 571">
                  <a:extLst>
                    <a:ext uri="{FF2B5EF4-FFF2-40B4-BE49-F238E27FC236}">
                      <a16:creationId xmlns:a16="http://schemas.microsoft.com/office/drawing/2014/main" id="{71FA9648-C6AD-A64C-8A54-C03DAE2DB78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29" name="Group 575">
              <a:extLst>
                <a:ext uri="{FF2B5EF4-FFF2-40B4-BE49-F238E27FC236}">
                  <a16:creationId xmlns:a16="http://schemas.microsoft.com/office/drawing/2014/main" id="{90190459-5B40-1943-AE6B-766E6864CD22}"/>
                </a:ext>
              </a:extLst>
            </p:cNvPr>
            <p:cNvGrpSpPr>
              <a:grpSpLocks/>
            </p:cNvGrpSpPr>
            <p:nvPr/>
          </p:nvGrpSpPr>
          <p:grpSpPr bwMode="auto">
            <a:xfrm>
              <a:off x="3235786" y="5451562"/>
              <a:ext cx="239713" cy="720725"/>
              <a:chOff x="418925" y="3913188"/>
              <a:chExt cx="240687" cy="721471"/>
            </a:xfrm>
          </p:grpSpPr>
          <p:grpSp>
            <p:nvGrpSpPr>
              <p:cNvPr id="430" name="Group 576">
                <a:extLst>
                  <a:ext uri="{FF2B5EF4-FFF2-40B4-BE49-F238E27FC236}">
                    <a16:creationId xmlns:a16="http://schemas.microsoft.com/office/drawing/2014/main" id="{40B2524E-CE0D-F848-A4B0-19B5DEA345E1}"/>
                  </a:ext>
                </a:extLst>
              </p:cNvPr>
              <p:cNvGrpSpPr>
                <a:grpSpLocks/>
              </p:cNvGrpSpPr>
              <p:nvPr/>
            </p:nvGrpSpPr>
            <p:grpSpPr bwMode="auto">
              <a:xfrm>
                <a:off x="418925" y="3913188"/>
                <a:ext cx="207436" cy="480402"/>
                <a:chOff x="2039907" y="4515548"/>
                <a:chExt cx="207436" cy="480402"/>
              </a:xfrm>
            </p:grpSpPr>
            <p:sp>
              <p:nvSpPr>
                <p:cNvPr id="582" name="Freeform 432">
                  <a:extLst>
                    <a:ext uri="{FF2B5EF4-FFF2-40B4-BE49-F238E27FC236}">
                      <a16:creationId xmlns:a16="http://schemas.microsoft.com/office/drawing/2014/main" id="{E6549D14-A8D7-F54E-885C-4CA683ADD33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3" name="Freeform 432">
                  <a:extLst>
                    <a:ext uri="{FF2B5EF4-FFF2-40B4-BE49-F238E27FC236}">
                      <a16:creationId xmlns:a16="http://schemas.microsoft.com/office/drawing/2014/main" id="{94C8CBA6-0D8B-C24E-B9F6-96CD27B3E2D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4" name="Oval 583">
                  <a:extLst>
                    <a:ext uri="{FF2B5EF4-FFF2-40B4-BE49-F238E27FC236}">
                      <a16:creationId xmlns:a16="http://schemas.microsoft.com/office/drawing/2014/main" id="{13D3C21C-58A8-3643-8216-7E4EF5C3D2B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31" name="Group 577">
                <a:extLst>
                  <a:ext uri="{FF2B5EF4-FFF2-40B4-BE49-F238E27FC236}">
                    <a16:creationId xmlns:a16="http://schemas.microsoft.com/office/drawing/2014/main" id="{38FB5C63-1FD7-B449-958B-E034C80C545A}"/>
                  </a:ext>
                </a:extLst>
              </p:cNvPr>
              <p:cNvGrpSpPr>
                <a:grpSpLocks/>
              </p:cNvGrpSpPr>
              <p:nvPr/>
            </p:nvGrpSpPr>
            <p:grpSpPr bwMode="auto">
              <a:xfrm rot="10800000">
                <a:off x="452176" y="4154257"/>
                <a:ext cx="207436" cy="480402"/>
                <a:chOff x="2039907" y="4515548"/>
                <a:chExt cx="207436" cy="480402"/>
              </a:xfrm>
            </p:grpSpPr>
            <p:sp>
              <p:nvSpPr>
                <p:cNvPr id="579" name="Freeform 432">
                  <a:extLst>
                    <a:ext uri="{FF2B5EF4-FFF2-40B4-BE49-F238E27FC236}">
                      <a16:creationId xmlns:a16="http://schemas.microsoft.com/office/drawing/2014/main" id="{F9DB6A01-A8A4-2345-ABB1-1D39DA2DCA0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0" name="Freeform 432">
                  <a:extLst>
                    <a:ext uri="{FF2B5EF4-FFF2-40B4-BE49-F238E27FC236}">
                      <a16:creationId xmlns:a16="http://schemas.microsoft.com/office/drawing/2014/main" id="{3C082866-C3F5-CC4B-99D4-0E253A0D726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1" name="Oval 580">
                  <a:extLst>
                    <a:ext uri="{FF2B5EF4-FFF2-40B4-BE49-F238E27FC236}">
                      <a16:creationId xmlns:a16="http://schemas.microsoft.com/office/drawing/2014/main" id="{5B363629-2F46-3049-9CC7-5348E05F8A3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32" name="Group 584">
              <a:extLst>
                <a:ext uri="{FF2B5EF4-FFF2-40B4-BE49-F238E27FC236}">
                  <a16:creationId xmlns:a16="http://schemas.microsoft.com/office/drawing/2014/main" id="{4358F6E2-7CA7-3040-8340-609CCC326E0F}"/>
                </a:ext>
              </a:extLst>
            </p:cNvPr>
            <p:cNvGrpSpPr>
              <a:grpSpLocks/>
            </p:cNvGrpSpPr>
            <p:nvPr/>
          </p:nvGrpSpPr>
          <p:grpSpPr bwMode="auto">
            <a:xfrm>
              <a:off x="3464284" y="5451562"/>
              <a:ext cx="241300" cy="720725"/>
              <a:chOff x="418925" y="3913188"/>
              <a:chExt cx="240687" cy="721471"/>
            </a:xfrm>
          </p:grpSpPr>
          <p:grpSp>
            <p:nvGrpSpPr>
              <p:cNvPr id="439" name="Group 585">
                <a:extLst>
                  <a:ext uri="{FF2B5EF4-FFF2-40B4-BE49-F238E27FC236}">
                    <a16:creationId xmlns:a16="http://schemas.microsoft.com/office/drawing/2014/main" id="{5BFAD957-ABC7-E340-975A-0376A16F65BB}"/>
                  </a:ext>
                </a:extLst>
              </p:cNvPr>
              <p:cNvGrpSpPr>
                <a:grpSpLocks/>
              </p:cNvGrpSpPr>
              <p:nvPr/>
            </p:nvGrpSpPr>
            <p:grpSpPr bwMode="auto">
              <a:xfrm>
                <a:off x="418925" y="3913188"/>
                <a:ext cx="207436" cy="480402"/>
                <a:chOff x="2039907" y="4515548"/>
                <a:chExt cx="207436" cy="480402"/>
              </a:xfrm>
            </p:grpSpPr>
            <p:sp>
              <p:nvSpPr>
                <p:cNvPr id="591" name="Freeform 432">
                  <a:extLst>
                    <a:ext uri="{FF2B5EF4-FFF2-40B4-BE49-F238E27FC236}">
                      <a16:creationId xmlns:a16="http://schemas.microsoft.com/office/drawing/2014/main" id="{931A2E1D-599C-3D4D-8477-333A7C5645D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2" name="Freeform 432">
                  <a:extLst>
                    <a:ext uri="{FF2B5EF4-FFF2-40B4-BE49-F238E27FC236}">
                      <a16:creationId xmlns:a16="http://schemas.microsoft.com/office/drawing/2014/main" id="{7E5976E2-789B-A847-81D9-FEDC5840D76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3" name="Oval 592">
                  <a:extLst>
                    <a:ext uri="{FF2B5EF4-FFF2-40B4-BE49-F238E27FC236}">
                      <a16:creationId xmlns:a16="http://schemas.microsoft.com/office/drawing/2014/main" id="{A5A8C67D-1F04-B240-A6E1-45E1A854761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41" name="Group 586">
                <a:extLst>
                  <a:ext uri="{FF2B5EF4-FFF2-40B4-BE49-F238E27FC236}">
                    <a16:creationId xmlns:a16="http://schemas.microsoft.com/office/drawing/2014/main" id="{FD4A9E0F-E876-A54A-A30F-14ACED67E987}"/>
                  </a:ext>
                </a:extLst>
              </p:cNvPr>
              <p:cNvGrpSpPr>
                <a:grpSpLocks/>
              </p:cNvGrpSpPr>
              <p:nvPr/>
            </p:nvGrpSpPr>
            <p:grpSpPr bwMode="auto">
              <a:xfrm rot="10800000">
                <a:off x="452176" y="4154257"/>
                <a:ext cx="207436" cy="480402"/>
                <a:chOff x="2039907" y="4515548"/>
                <a:chExt cx="207436" cy="480402"/>
              </a:xfrm>
            </p:grpSpPr>
            <p:sp>
              <p:nvSpPr>
                <p:cNvPr id="588" name="Freeform 432">
                  <a:extLst>
                    <a:ext uri="{FF2B5EF4-FFF2-40B4-BE49-F238E27FC236}">
                      <a16:creationId xmlns:a16="http://schemas.microsoft.com/office/drawing/2014/main" id="{B250A9AF-CD97-A643-A497-60221A0A357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9" name="Freeform 432">
                  <a:extLst>
                    <a:ext uri="{FF2B5EF4-FFF2-40B4-BE49-F238E27FC236}">
                      <a16:creationId xmlns:a16="http://schemas.microsoft.com/office/drawing/2014/main" id="{2D0296FA-D94B-BA48-8191-6BF8EC46AD0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0" name="Oval 589">
                  <a:extLst>
                    <a:ext uri="{FF2B5EF4-FFF2-40B4-BE49-F238E27FC236}">
                      <a16:creationId xmlns:a16="http://schemas.microsoft.com/office/drawing/2014/main" id="{604B3705-7516-F84E-8678-893EC5E482E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49" name="Group 593">
              <a:extLst>
                <a:ext uri="{FF2B5EF4-FFF2-40B4-BE49-F238E27FC236}">
                  <a16:creationId xmlns:a16="http://schemas.microsoft.com/office/drawing/2014/main" id="{28A7F43E-6921-D642-8C3E-0F5278B455FF}"/>
                </a:ext>
              </a:extLst>
            </p:cNvPr>
            <p:cNvGrpSpPr>
              <a:grpSpLocks/>
            </p:cNvGrpSpPr>
            <p:nvPr/>
          </p:nvGrpSpPr>
          <p:grpSpPr bwMode="auto">
            <a:xfrm>
              <a:off x="3694369" y="5451562"/>
              <a:ext cx="239712" cy="720725"/>
              <a:chOff x="418925" y="3913188"/>
              <a:chExt cx="240687" cy="721471"/>
            </a:xfrm>
          </p:grpSpPr>
          <p:grpSp>
            <p:nvGrpSpPr>
              <p:cNvPr id="453" name="Group 594">
                <a:extLst>
                  <a:ext uri="{FF2B5EF4-FFF2-40B4-BE49-F238E27FC236}">
                    <a16:creationId xmlns:a16="http://schemas.microsoft.com/office/drawing/2014/main" id="{16E77934-4085-1541-BC16-3DE3C28D218D}"/>
                  </a:ext>
                </a:extLst>
              </p:cNvPr>
              <p:cNvGrpSpPr>
                <a:grpSpLocks/>
              </p:cNvGrpSpPr>
              <p:nvPr/>
            </p:nvGrpSpPr>
            <p:grpSpPr bwMode="auto">
              <a:xfrm>
                <a:off x="418925" y="3913188"/>
                <a:ext cx="207436" cy="480402"/>
                <a:chOff x="2039907" y="4515548"/>
                <a:chExt cx="207436" cy="480402"/>
              </a:xfrm>
            </p:grpSpPr>
            <p:sp>
              <p:nvSpPr>
                <p:cNvPr id="600" name="Freeform 432">
                  <a:extLst>
                    <a:ext uri="{FF2B5EF4-FFF2-40B4-BE49-F238E27FC236}">
                      <a16:creationId xmlns:a16="http://schemas.microsoft.com/office/drawing/2014/main" id="{15E61F8A-0AA4-4D44-A8EA-2B1E8247741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01" name="Freeform 432">
                  <a:extLst>
                    <a:ext uri="{FF2B5EF4-FFF2-40B4-BE49-F238E27FC236}">
                      <a16:creationId xmlns:a16="http://schemas.microsoft.com/office/drawing/2014/main" id="{FF49D716-4155-834E-A616-47BB592FEF5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02" name="Oval 601">
                  <a:extLst>
                    <a:ext uri="{FF2B5EF4-FFF2-40B4-BE49-F238E27FC236}">
                      <a16:creationId xmlns:a16="http://schemas.microsoft.com/office/drawing/2014/main" id="{C93D1C81-C673-9340-A247-016FEBF95B3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60" name="Group 595">
                <a:extLst>
                  <a:ext uri="{FF2B5EF4-FFF2-40B4-BE49-F238E27FC236}">
                    <a16:creationId xmlns:a16="http://schemas.microsoft.com/office/drawing/2014/main" id="{95A7F6C7-A294-AA4B-AE08-50E5D3F02B1E}"/>
                  </a:ext>
                </a:extLst>
              </p:cNvPr>
              <p:cNvGrpSpPr>
                <a:grpSpLocks/>
              </p:cNvGrpSpPr>
              <p:nvPr/>
            </p:nvGrpSpPr>
            <p:grpSpPr bwMode="auto">
              <a:xfrm rot="10800000">
                <a:off x="452176" y="4154257"/>
                <a:ext cx="207436" cy="480402"/>
                <a:chOff x="2039907" y="4515548"/>
                <a:chExt cx="207436" cy="480402"/>
              </a:xfrm>
            </p:grpSpPr>
            <p:sp>
              <p:nvSpPr>
                <p:cNvPr id="597" name="Freeform 432">
                  <a:extLst>
                    <a:ext uri="{FF2B5EF4-FFF2-40B4-BE49-F238E27FC236}">
                      <a16:creationId xmlns:a16="http://schemas.microsoft.com/office/drawing/2014/main" id="{473E5E4A-8772-5843-A671-B60394E3977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8" name="Freeform 432">
                  <a:extLst>
                    <a:ext uri="{FF2B5EF4-FFF2-40B4-BE49-F238E27FC236}">
                      <a16:creationId xmlns:a16="http://schemas.microsoft.com/office/drawing/2014/main" id="{F6198F18-AFEA-5C45-9475-C2DED00CDB0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9" name="Oval 598">
                  <a:extLst>
                    <a:ext uri="{FF2B5EF4-FFF2-40B4-BE49-F238E27FC236}">
                      <a16:creationId xmlns:a16="http://schemas.microsoft.com/office/drawing/2014/main" id="{5F6A5DF2-461B-9549-A652-02321E9CA5B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61" name="Group 602">
              <a:extLst>
                <a:ext uri="{FF2B5EF4-FFF2-40B4-BE49-F238E27FC236}">
                  <a16:creationId xmlns:a16="http://schemas.microsoft.com/office/drawing/2014/main" id="{998F7373-D4F3-B443-A77C-077124D8C174}"/>
                </a:ext>
              </a:extLst>
            </p:cNvPr>
            <p:cNvGrpSpPr>
              <a:grpSpLocks/>
            </p:cNvGrpSpPr>
            <p:nvPr/>
          </p:nvGrpSpPr>
          <p:grpSpPr bwMode="auto">
            <a:xfrm>
              <a:off x="3922866" y="5451562"/>
              <a:ext cx="241300" cy="720725"/>
              <a:chOff x="418925" y="3913188"/>
              <a:chExt cx="240687" cy="721471"/>
            </a:xfrm>
          </p:grpSpPr>
          <p:grpSp>
            <p:nvGrpSpPr>
              <p:cNvPr id="468" name="Group 603">
                <a:extLst>
                  <a:ext uri="{FF2B5EF4-FFF2-40B4-BE49-F238E27FC236}">
                    <a16:creationId xmlns:a16="http://schemas.microsoft.com/office/drawing/2014/main" id="{0508169B-9AB4-C74C-8BE0-6D1CFD3928B9}"/>
                  </a:ext>
                </a:extLst>
              </p:cNvPr>
              <p:cNvGrpSpPr>
                <a:grpSpLocks/>
              </p:cNvGrpSpPr>
              <p:nvPr/>
            </p:nvGrpSpPr>
            <p:grpSpPr bwMode="auto">
              <a:xfrm>
                <a:off x="418925" y="3913188"/>
                <a:ext cx="207436" cy="480402"/>
                <a:chOff x="2039907" y="4515548"/>
                <a:chExt cx="207436" cy="480402"/>
              </a:xfrm>
            </p:grpSpPr>
            <p:sp>
              <p:nvSpPr>
                <p:cNvPr id="609" name="Freeform 432">
                  <a:extLst>
                    <a:ext uri="{FF2B5EF4-FFF2-40B4-BE49-F238E27FC236}">
                      <a16:creationId xmlns:a16="http://schemas.microsoft.com/office/drawing/2014/main" id="{DBD8105A-66C4-0A4F-BFE6-80C6739B15F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0" name="Freeform 432">
                  <a:extLst>
                    <a:ext uri="{FF2B5EF4-FFF2-40B4-BE49-F238E27FC236}">
                      <a16:creationId xmlns:a16="http://schemas.microsoft.com/office/drawing/2014/main" id="{6E94A114-68F7-FB44-A670-66B0FB93A14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1" name="Oval 610">
                  <a:extLst>
                    <a:ext uri="{FF2B5EF4-FFF2-40B4-BE49-F238E27FC236}">
                      <a16:creationId xmlns:a16="http://schemas.microsoft.com/office/drawing/2014/main" id="{D6178D27-6E71-3D40-87EE-BE103932F2E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69" name="Group 604">
                <a:extLst>
                  <a:ext uri="{FF2B5EF4-FFF2-40B4-BE49-F238E27FC236}">
                    <a16:creationId xmlns:a16="http://schemas.microsoft.com/office/drawing/2014/main" id="{512C1C5C-1CEA-EE44-AF5F-8C9B25648B8B}"/>
                  </a:ext>
                </a:extLst>
              </p:cNvPr>
              <p:cNvGrpSpPr>
                <a:grpSpLocks/>
              </p:cNvGrpSpPr>
              <p:nvPr/>
            </p:nvGrpSpPr>
            <p:grpSpPr bwMode="auto">
              <a:xfrm rot="10800000">
                <a:off x="452176" y="4154257"/>
                <a:ext cx="207436" cy="480402"/>
                <a:chOff x="2039907" y="4515548"/>
                <a:chExt cx="207436" cy="480402"/>
              </a:xfrm>
            </p:grpSpPr>
            <p:sp>
              <p:nvSpPr>
                <p:cNvPr id="606" name="Freeform 432">
                  <a:extLst>
                    <a:ext uri="{FF2B5EF4-FFF2-40B4-BE49-F238E27FC236}">
                      <a16:creationId xmlns:a16="http://schemas.microsoft.com/office/drawing/2014/main" id="{423A0635-157C-B441-9B55-E96113295C3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07" name="Freeform 432">
                  <a:extLst>
                    <a:ext uri="{FF2B5EF4-FFF2-40B4-BE49-F238E27FC236}">
                      <a16:creationId xmlns:a16="http://schemas.microsoft.com/office/drawing/2014/main" id="{250FF580-D93F-8847-AE5A-8F01898B7AE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08" name="Oval 607">
                  <a:extLst>
                    <a:ext uri="{FF2B5EF4-FFF2-40B4-BE49-F238E27FC236}">
                      <a16:creationId xmlns:a16="http://schemas.microsoft.com/office/drawing/2014/main" id="{706BE155-98E4-4546-B048-E55390A3FE6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76" name="Group 611">
              <a:extLst>
                <a:ext uri="{FF2B5EF4-FFF2-40B4-BE49-F238E27FC236}">
                  <a16:creationId xmlns:a16="http://schemas.microsoft.com/office/drawing/2014/main" id="{85A92F0B-AA86-F040-BCD5-DBA8A9DD29CC}"/>
                </a:ext>
              </a:extLst>
            </p:cNvPr>
            <p:cNvGrpSpPr>
              <a:grpSpLocks/>
            </p:cNvGrpSpPr>
            <p:nvPr/>
          </p:nvGrpSpPr>
          <p:grpSpPr bwMode="auto">
            <a:xfrm>
              <a:off x="4152951" y="5451562"/>
              <a:ext cx="241300" cy="720725"/>
              <a:chOff x="418925" y="3913188"/>
              <a:chExt cx="240687" cy="721471"/>
            </a:xfrm>
          </p:grpSpPr>
          <p:grpSp>
            <p:nvGrpSpPr>
              <p:cNvPr id="477" name="Group 612">
                <a:extLst>
                  <a:ext uri="{FF2B5EF4-FFF2-40B4-BE49-F238E27FC236}">
                    <a16:creationId xmlns:a16="http://schemas.microsoft.com/office/drawing/2014/main" id="{96DCDF32-E27C-1F4F-BEFE-2410F1759D01}"/>
                  </a:ext>
                </a:extLst>
              </p:cNvPr>
              <p:cNvGrpSpPr>
                <a:grpSpLocks/>
              </p:cNvGrpSpPr>
              <p:nvPr/>
            </p:nvGrpSpPr>
            <p:grpSpPr bwMode="auto">
              <a:xfrm>
                <a:off x="418925" y="3913188"/>
                <a:ext cx="207436" cy="480402"/>
                <a:chOff x="2039907" y="4515548"/>
                <a:chExt cx="207436" cy="480402"/>
              </a:xfrm>
            </p:grpSpPr>
            <p:sp>
              <p:nvSpPr>
                <p:cNvPr id="618" name="Freeform 432">
                  <a:extLst>
                    <a:ext uri="{FF2B5EF4-FFF2-40B4-BE49-F238E27FC236}">
                      <a16:creationId xmlns:a16="http://schemas.microsoft.com/office/drawing/2014/main" id="{A1B51D9E-3EE9-4547-BBE9-1DCAE6E6504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9" name="Freeform 432">
                  <a:extLst>
                    <a:ext uri="{FF2B5EF4-FFF2-40B4-BE49-F238E27FC236}">
                      <a16:creationId xmlns:a16="http://schemas.microsoft.com/office/drawing/2014/main" id="{6D54E3B1-8F8C-8144-9E9A-54A873C7595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20" name="Oval 619">
                  <a:extLst>
                    <a:ext uri="{FF2B5EF4-FFF2-40B4-BE49-F238E27FC236}">
                      <a16:creationId xmlns:a16="http://schemas.microsoft.com/office/drawing/2014/main" id="{F97ED5B2-1139-2344-86C8-48880B0516B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484" name="Group 613">
                <a:extLst>
                  <a:ext uri="{FF2B5EF4-FFF2-40B4-BE49-F238E27FC236}">
                    <a16:creationId xmlns:a16="http://schemas.microsoft.com/office/drawing/2014/main" id="{94B2CABF-76B8-7145-833F-117E884D60DC}"/>
                  </a:ext>
                </a:extLst>
              </p:cNvPr>
              <p:cNvGrpSpPr>
                <a:grpSpLocks/>
              </p:cNvGrpSpPr>
              <p:nvPr/>
            </p:nvGrpSpPr>
            <p:grpSpPr bwMode="auto">
              <a:xfrm rot="10800000">
                <a:off x="452176" y="4154257"/>
                <a:ext cx="207436" cy="480402"/>
                <a:chOff x="2039907" y="4515548"/>
                <a:chExt cx="207436" cy="480402"/>
              </a:xfrm>
            </p:grpSpPr>
            <p:sp>
              <p:nvSpPr>
                <p:cNvPr id="615" name="Freeform 432">
                  <a:extLst>
                    <a:ext uri="{FF2B5EF4-FFF2-40B4-BE49-F238E27FC236}">
                      <a16:creationId xmlns:a16="http://schemas.microsoft.com/office/drawing/2014/main" id="{5C084932-605F-F447-81AF-06030CE373A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6" name="Freeform 432">
                  <a:extLst>
                    <a:ext uri="{FF2B5EF4-FFF2-40B4-BE49-F238E27FC236}">
                      <a16:creationId xmlns:a16="http://schemas.microsoft.com/office/drawing/2014/main" id="{E7A8539D-94CF-6545-B32E-07920CC9272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7" name="Oval 616">
                  <a:extLst>
                    <a:ext uri="{FF2B5EF4-FFF2-40B4-BE49-F238E27FC236}">
                      <a16:creationId xmlns:a16="http://schemas.microsoft.com/office/drawing/2014/main" id="{372E8459-582B-744B-A67A-8198B6D392B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485" name="Group 620">
              <a:extLst>
                <a:ext uri="{FF2B5EF4-FFF2-40B4-BE49-F238E27FC236}">
                  <a16:creationId xmlns:a16="http://schemas.microsoft.com/office/drawing/2014/main" id="{068F3FD6-8C6D-4D44-80BF-6AA3F839D025}"/>
                </a:ext>
              </a:extLst>
            </p:cNvPr>
            <p:cNvGrpSpPr>
              <a:grpSpLocks/>
            </p:cNvGrpSpPr>
            <p:nvPr/>
          </p:nvGrpSpPr>
          <p:grpSpPr bwMode="auto">
            <a:xfrm>
              <a:off x="4383036" y="5451562"/>
              <a:ext cx="239712" cy="720725"/>
              <a:chOff x="418925" y="3913188"/>
              <a:chExt cx="240687" cy="721471"/>
            </a:xfrm>
          </p:grpSpPr>
          <p:grpSp>
            <p:nvGrpSpPr>
              <p:cNvPr id="504" name="Group 621">
                <a:extLst>
                  <a:ext uri="{FF2B5EF4-FFF2-40B4-BE49-F238E27FC236}">
                    <a16:creationId xmlns:a16="http://schemas.microsoft.com/office/drawing/2014/main" id="{49CDC49B-9F1B-8E42-BB74-13DC39F5BF2E}"/>
                  </a:ext>
                </a:extLst>
              </p:cNvPr>
              <p:cNvGrpSpPr>
                <a:grpSpLocks/>
              </p:cNvGrpSpPr>
              <p:nvPr/>
            </p:nvGrpSpPr>
            <p:grpSpPr bwMode="auto">
              <a:xfrm>
                <a:off x="418925" y="3913188"/>
                <a:ext cx="207436" cy="480402"/>
                <a:chOff x="2039907" y="4515548"/>
                <a:chExt cx="207436" cy="480402"/>
              </a:xfrm>
            </p:grpSpPr>
            <p:sp>
              <p:nvSpPr>
                <p:cNvPr id="627" name="Freeform 432">
                  <a:extLst>
                    <a:ext uri="{FF2B5EF4-FFF2-40B4-BE49-F238E27FC236}">
                      <a16:creationId xmlns:a16="http://schemas.microsoft.com/office/drawing/2014/main" id="{01157E4D-D5EC-2746-9461-C631704A759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28" name="Freeform 432">
                  <a:extLst>
                    <a:ext uri="{FF2B5EF4-FFF2-40B4-BE49-F238E27FC236}">
                      <a16:creationId xmlns:a16="http://schemas.microsoft.com/office/drawing/2014/main" id="{1D25F59E-A511-B64A-9ADF-E937FA0B787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29" name="Oval 628">
                  <a:extLst>
                    <a:ext uri="{FF2B5EF4-FFF2-40B4-BE49-F238E27FC236}">
                      <a16:creationId xmlns:a16="http://schemas.microsoft.com/office/drawing/2014/main" id="{CD75B6FF-784B-964A-8B66-95AAD7C9142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505" name="Group 622">
                <a:extLst>
                  <a:ext uri="{FF2B5EF4-FFF2-40B4-BE49-F238E27FC236}">
                    <a16:creationId xmlns:a16="http://schemas.microsoft.com/office/drawing/2014/main" id="{CFA8C6BB-79B2-444F-A8A7-F30F0B05E95D}"/>
                  </a:ext>
                </a:extLst>
              </p:cNvPr>
              <p:cNvGrpSpPr>
                <a:grpSpLocks/>
              </p:cNvGrpSpPr>
              <p:nvPr/>
            </p:nvGrpSpPr>
            <p:grpSpPr bwMode="auto">
              <a:xfrm rot="10800000">
                <a:off x="452176" y="4154257"/>
                <a:ext cx="207436" cy="480402"/>
                <a:chOff x="2039907" y="4515548"/>
                <a:chExt cx="207436" cy="480402"/>
              </a:xfrm>
            </p:grpSpPr>
            <p:sp>
              <p:nvSpPr>
                <p:cNvPr id="624" name="Freeform 432">
                  <a:extLst>
                    <a:ext uri="{FF2B5EF4-FFF2-40B4-BE49-F238E27FC236}">
                      <a16:creationId xmlns:a16="http://schemas.microsoft.com/office/drawing/2014/main" id="{A1E1DE29-D371-FF4B-9C2B-B3EADA8192A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25" name="Freeform 432">
                  <a:extLst>
                    <a:ext uri="{FF2B5EF4-FFF2-40B4-BE49-F238E27FC236}">
                      <a16:creationId xmlns:a16="http://schemas.microsoft.com/office/drawing/2014/main" id="{CE96BA93-D2AD-A544-9E9C-73898ACC820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26" name="Oval 625">
                  <a:extLst>
                    <a:ext uri="{FF2B5EF4-FFF2-40B4-BE49-F238E27FC236}">
                      <a16:creationId xmlns:a16="http://schemas.microsoft.com/office/drawing/2014/main" id="{BDA3BECD-9AFC-6A48-A325-DBA3387DF2C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524" name="Group 629">
              <a:extLst>
                <a:ext uri="{FF2B5EF4-FFF2-40B4-BE49-F238E27FC236}">
                  <a16:creationId xmlns:a16="http://schemas.microsoft.com/office/drawing/2014/main" id="{93B2CAFB-3080-504F-BCDE-5741F8D1C5A6}"/>
                </a:ext>
              </a:extLst>
            </p:cNvPr>
            <p:cNvGrpSpPr>
              <a:grpSpLocks/>
            </p:cNvGrpSpPr>
            <p:nvPr/>
          </p:nvGrpSpPr>
          <p:grpSpPr bwMode="auto">
            <a:xfrm>
              <a:off x="4611533" y="5451562"/>
              <a:ext cx="241300" cy="720725"/>
              <a:chOff x="418925" y="3913188"/>
              <a:chExt cx="240687" cy="721471"/>
            </a:xfrm>
          </p:grpSpPr>
          <p:grpSp>
            <p:nvGrpSpPr>
              <p:cNvPr id="531" name="Group 630">
                <a:extLst>
                  <a:ext uri="{FF2B5EF4-FFF2-40B4-BE49-F238E27FC236}">
                    <a16:creationId xmlns:a16="http://schemas.microsoft.com/office/drawing/2014/main" id="{50631F64-8A38-F147-B4F6-D2F0AAEE4B1E}"/>
                  </a:ext>
                </a:extLst>
              </p:cNvPr>
              <p:cNvGrpSpPr>
                <a:grpSpLocks/>
              </p:cNvGrpSpPr>
              <p:nvPr/>
            </p:nvGrpSpPr>
            <p:grpSpPr bwMode="auto">
              <a:xfrm>
                <a:off x="418925" y="3913188"/>
                <a:ext cx="207436" cy="480402"/>
                <a:chOff x="2039907" y="4515548"/>
                <a:chExt cx="207436" cy="480402"/>
              </a:xfrm>
            </p:grpSpPr>
            <p:sp>
              <p:nvSpPr>
                <p:cNvPr id="636" name="Freeform 432">
                  <a:extLst>
                    <a:ext uri="{FF2B5EF4-FFF2-40B4-BE49-F238E27FC236}">
                      <a16:creationId xmlns:a16="http://schemas.microsoft.com/office/drawing/2014/main" id="{ACA4B7B6-6DA5-EF42-9735-114F804BB70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37" name="Freeform 432">
                  <a:extLst>
                    <a:ext uri="{FF2B5EF4-FFF2-40B4-BE49-F238E27FC236}">
                      <a16:creationId xmlns:a16="http://schemas.microsoft.com/office/drawing/2014/main" id="{65AF3D79-14AB-284B-8DF3-2F9E2664169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38" name="Oval 637">
                  <a:extLst>
                    <a:ext uri="{FF2B5EF4-FFF2-40B4-BE49-F238E27FC236}">
                      <a16:creationId xmlns:a16="http://schemas.microsoft.com/office/drawing/2014/main" id="{7940575A-79A5-E847-A392-6800EA4BF71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550" name="Group 631">
                <a:extLst>
                  <a:ext uri="{FF2B5EF4-FFF2-40B4-BE49-F238E27FC236}">
                    <a16:creationId xmlns:a16="http://schemas.microsoft.com/office/drawing/2014/main" id="{72BEC10C-FC08-AB43-85E7-36D7FE1449B4}"/>
                  </a:ext>
                </a:extLst>
              </p:cNvPr>
              <p:cNvGrpSpPr>
                <a:grpSpLocks/>
              </p:cNvGrpSpPr>
              <p:nvPr/>
            </p:nvGrpSpPr>
            <p:grpSpPr bwMode="auto">
              <a:xfrm rot="10800000">
                <a:off x="452176" y="4154257"/>
                <a:ext cx="207436" cy="480402"/>
                <a:chOff x="2039907" y="4515548"/>
                <a:chExt cx="207436" cy="480402"/>
              </a:xfrm>
            </p:grpSpPr>
            <p:sp>
              <p:nvSpPr>
                <p:cNvPr id="633" name="Freeform 432">
                  <a:extLst>
                    <a:ext uri="{FF2B5EF4-FFF2-40B4-BE49-F238E27FC236}">
                      <a16:creationId xmlns:a16="http://schemas.microsoft.com/office/drawing/2014/main" id="{AD4FA313-18DB-CB49-A917-3AF0A655119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34" name="Freeform 432">
                  <a:extLst>
                    <a:ext uri="{FF2B5EF4-FFF2-40B4-BE49-F238E27FC236}">
                      <a16:creationId xmlns:a16="http://schemas.microsoft.com/office/drawing/2014/main" id="{F546C283-5F82-9A46-8802-78C752665A5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35" name="Oval 634">
                  <a:extLst>
                    <a:ext uri="{FF2B5EF4-FFF2-40B4-BE49-F238E27FC236}">
                      <a16:creationId xmlns:a16="http://schemas.microsoft.com/office/drawing/2014/main" id="{A2FED451-127E-FD4A-ADC2-30A774C2DC1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551" name="Group 638">
              <a:extLst>
                <a:ext uri="{FF2B5EF4-FFF2-40B4-BE49-F238E27FC236}">
                  <a16:creationId xmlns:a16="http://schemas.microsoft.com/office/drawing/2014/main" id="{7C1723BE-890A-AD49-BD00-F61233408A44}"/>
                </a:ext>
              </a:extLst>
            </p:cNvPr>
            <p:cNvGrpSpPr>
              <a:grpSpLocks/>
            </p:cNvGrpSpPr>
            <p:nvPr/>
          </p:nvGrpSpPr>
          <p:grpSpPr bwMode="auto">
            <a:xfrm>
              <a:off x="4841618" y="5451562"/>
              <a:ext cx="239713" cy="720725"/>
              <a:chOff x="418925" y="3913188"/>
              <a:chExt cx="240687" cy="721471"/>
            </a:xfrm>
          </p:grpSpPr>
          <p:grpSp>
            <p:nvGrpSpPr>
              <p:cNvPr id="576" name="Group 639">
                <a:extLst>
                  <a:ext uri="{FF2B5EF4-FFF2-40B4-BE49-F238E27FC236}">
                    <a16:creationId xmlns:a16="http://schemas.microsoft.com/office/drawing/2014/main" id="{BFC1A5B6-F4C2-2148-ABFC-0B6ADF5CD6E0}"/>
                  </a:ext>
                </a:extLst>
              </p:cNvPr>
              <p:cNvGrpSpPr>
                <a:grpSpLocks/>
              </p:cNvGrpSpPr>
              <p:nvPr/>
            </p:nvGrpSpPr>
            <p:grpSpPr bwMode="auto">
              <a:xfrm>
                <a:off x="418925" y="3913188"/>
                <a:ext cx="207436" cy="480402"/>
                <a:chOff x="2039907" y="4515548"/>
                <a:chExt cx="207436" cy="480402"/>
              </a:xfrm>
            </p:grpSpPr>
            <p:sp>
              <p:nvSpPr>
                <p:cNvPr id="645" name="Freeform 432">
                  <a:extLst>
                    <a:ext uri="{FF2B5EF4-FFF2-40B4-BE49-F238E27FC236}">
                      <a16:creationId xmlns:a16="http://schemas.microsoft.com/office/drawing/2014/main" id="{EEED7C9E-ECF7-D448-B100-B4ED12D39B4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46" name="Freeform 432">
                  <a:extLst>
                    <a:ext uri="{FF2B5EF4-FFF2-40B4-BE49-F238E27FC236}">
                      <a16:creationId xmlns:a16="http://schemas.microsoft.com/office/drawing/2014/main" id="{213D61DB-5B0B-1640-A7BB-6A3E554432C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47" name="Oval 646">
                  <a:extLst>
                    <a:ext uri="{FF2B5EF4-FFF2-40B4-BE49-F238E27FC236}">
                      <a16:creationId xmlns:a16="http://schemas.microsoft.com/office/drawing/2014/main" id="{5F701243-10D7-FD45-9D98-3C4536C1F66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577" name="Group 640">
                <a:extLst>
                  <a:ext uri="{FF2B5EF4-FFF2-40B4-BE49-F238E27FC236}">
                    <a16:creationId xmlns:a16="http://schemas.microsoft.com/office/drawing/2014/main" id="{2785A8BD-BC34-4E45-B349-FFE647249937}"/>
                  </a:ext>
                </a:extLst>
              </p:cNvPr>
              <p:cNvGrpSpPr>
                <a:grpSpLocks/>
              </p:cNvGrpSpPr>
              <p:nvPr/>
            </p:nvGrpSpPr>
            <p:grpSpPr bwMode="auto">
              <a:xfrm rot="10800000">
                <a:off x="452176" y="4154257"/>
                <a:ext cx="207436" cy="480402"/>
                <a:chOff x="2039907" y="4515548"/>
                <a:chExt cx="207436" cy="480402"/>
              </a:xfrm>
            </p:grpSpPr>
            <p:sp>
              <p:nvSpPr>
                <p:cNvPr id="642" name="Freeform 432">
                  <a:extLst>
                    <a:ext uri="{FF2B5EF4-FFF2-40B4-BE49-F238E27FC236}">
                      <a16:creationId xmlns:a16="http://schemas.microsoft.com/office/drawing/2014/main" id="{4FF859B6-2A05-EC40-8E81-1F493AB84BD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43" name="Freeform 432">
                  <a:extLst>
                    <a:ext uri="{FF2B5EF4-FFF2-40B4-BE49-F238E27FC236}">
                      <a16:creationId xmlns:a16="http://schemas.microsoft.com/office/drawing/2014/main" id="{31C4DDAF-7F1C-AE4D-81D5-9FA6D3C9E50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44" name="Oval 643">
                  <a:extLst>
                    <a:ext uri="{FF2B5EF4-FFF2-40B4-BE49-F238E27FC236}">
                      <a16:creationId xmlns:a16="http://schemas.microsoft.com/office/drawing/2014/main" id="{83B19DB9-8615-D546-BFF0-5B26C54E016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596" name="Group 647">
              <a:extLst>
                <a:ext uri="{FF2B5EF4-FFF2-40B4-BE49-F238E27FC236}">
                  <a16:creationId xmlns:a16="http://schemas.microsoft.com/office/drawing/2014/main" id="{844827B6-40CF-A942-ACC2-0CF3CEFC6E31}"/>
                </a:ext>
              </a:extLst>
            </p:cNvPr>
            <p:cNvGrpSpPr>
              <a:grpSpLocks/>
            </p:cNvGrpSpPr>
            <p:nvPr/>
          </p:nvGrpSpPr>
          <p:grpSpPr bwMode="auto">
            <a:xfrm>
              <a:off x="5070116" y="5451562"/>
              <a:ext cx="241300" cy="720725"/>
              <a:chOff x="418925" y="3913188"/>
              <a:chExt cx="240687" cy="721471"/>
            </a:xfrm>
          </p:grpSpPr>
          <p:grpSp>
            <p:nvGrpSpPr>
              <p:cNvPr id="603" name="Group 648">
                <a:extLst>
                  <a:ext uri="{FF2B5EF4-FFF2-40B4-BE49-F238E27FC236}">
                    <a16:creationId xmlns:a16="http://schemas.microsoft.com/office/drawing/2014/main" id="{1B31CEA5-F53B-5242-834D-51B971F12615}"/>
                  </a:ext>
                </a:extLst>
              </p:cNvPr>
              <p:cNvGrpSpPr>
                <a:grpSpLocks/>
              </p:cNvGrpSpPr>
              <p:nvPr/>
            </p:nvGrpSpPr>
            <p:grpSpPr bwMode="auto">
              <a:xfrm>
                <a:off x="418925" y="3913188"/>
                <a:ext cx="207436" cy="480402"/>
                <a:chOff x="2039907" y="4515548"/>
                <a:chExt cx="207436" cy="480402"/>
              </a:xfrm>
            </p:grpSpPr>
            <p:sp>
              <p:nvSpPr>
                <p:cNvPr id="654" name="Freeform 432">
                  <a:extLst>
                    <a:ext uri="{FF2B5EF4-FFF2-40B4-BE49-F238E27FC236}">
                      <a16:creationId xmlns:a16="http://schemas.microsoft.com/office/drawing/2014/main" id="{E03CAF59-DAE0-354B-863E-0CE2BAC8188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55" name="Freeform 432">
                  <a:extLst>
                    <a:ext uri="{FF2B5EF4-FFF2-40B4-BE49-F238E27FC236}">
                      <a16:creationId xmlns:a16="http://schemas.microsoft.com/office/drawing/2014/main" id="{B8207062-153D-744B-A4B9-430A432A186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56" name="Oval 655">
                  <a:extLst>
                    <a:ext uri="{FF2B5EF4-FFF2-40B4-BE49-F238E27FC236}">
                      <a16:creationId xmlns:a16="http://schemas.microsoft.com/office/drawing/2014/main" id="{05C4A145-A981-A048-82E2-D7C9F251E20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622" name="Group 649">
                <a:extLst>
                  <a:ext uri="{FF2B5EF4-FFF2-40B4-BE49-F238E27FC236}">
                    <a16:creationId xmlns:a16="http://schemas.microsoft.com/office/drawing/2014/main" id="{1F4D7C36-3F71-FA40-A1B7-6A9CFFF6837A}"/>
                  </a:ext>
                </a:extLst>
              </p:cNvPr>
              <p:cNvGrpSpPr>
                <a:grpSpLocks/>
              </p:cNvGrpSpPr>
              <p:nvPr/>
            </p:nvGrpSpPr>
            <p:grpSpPr bwMode="auto">
              <a:xfrm rot="10800000">
                <a:off x="452176" y="4154257"/>
                <a:ext cx="207436" cy="480402"/>
                <a:chOff x="2039907" y="4515548"/>
                <a:chExt cx="207436" cy="480402"/>
              </a:xfrm>
            </p:grpSpPr>
            <p:sp>
              <p:nvSpPr>
                <p:cNvPr id="651" name="Freeform 432">
                  <a:extLst>
                    <a:ext uri="{FF2B5EF4-FFF2-40B4-BE49-F238E27FC236}">
                      <a16:creationId xmlns:a16="http://schemas.microsoft.com/office/drawing/2014/main" id="{492AA48D-FE12-0A46-AFCD-ECB80E3DF81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52" name="Freeform 432">
                  <a:extLst>
                    <a:ext uri="{FF2B5EF4-FFF2-40B4-BE49-F238E27FC236}">
                      <a16:creationId xmlns:a16="http://schemas.microsoft.com/office/drawing/2014/main" id="{EFA6D4A8-AF60-0A43-A630-2FAEE700C27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53" name="Oval 652">
                  <a:extLst>
                    <a:ext uri="{FF2B5EF4-FFF2-40B4-BE49-F238E27FC236}">
                      <a16:creationId xmlns:a16="http://schemas.microsoft.com/office/drawing/2014/main" id="{FABF9FCD-1380-954A-9EA6-A09F59B8A0D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623" name="Group 656">
              <a:extLst>
                <a:ext uri="{FF2B5EF4-FFF2-40B4-BE49-F238E27FC236}">
                  <a16:creationId xmlns:a16="http://schemas.microsoft.com/office/drawing/2014/main" id="{E3ACBDB9-3B9C-E240-A8B3-593F510A9FDF}"/>
                </a:ext>
              </a:extLst>
            </p:cNvPr>
            <p:cNvGrpSpPr>
              <a:grpSpLocks/>
            </p:cNvGrpSpPr>
            <p:nvPr/>
          </p:nvGrpSpPr>
          <p:grpSpPr bwMode="auto">
            <a:xfrm>
              <a:off x="5300201" y="5451562"/>
              <a:ext cx="241300" cy="720725"/>
              <a:chOff x="418925" y="3913188"/>
              <a:chExt cx="240687" cy="721471"/>
            </a:xfrm>
          </p:grpSpPr>
          <p:grpSp>
            <p:nvGrpSpPr>
              <p:cNvPr id="648" name="Group 657">
                <a:extLst>
                  <a:ext uri="{FF2B5EF4-FFF2-40B4-BE49-F238E27FC236}">
                    <a16:creationId xmlns:a16="http://schemas.microsoft.com/office/drawing/2014/main" id="{FE250DF0-54C7-DD45-8112-6CB95AA2D2EC}"/>
                  </a:ext>
                </a:extLst>
              </p:cNvPr>
              <p:cNvGrpSpPr>
                <a:grpSpLocks/>
              </p:cNvGrpSpPr>
              <p:nvPr/>
            </p:nvGrpSpPr>
            <p:grpSpPr bwMode="auto">
              <a:xfrm>
                <a:off x="418925" y="3913188"/>
                <a:ext cx="207436" cy="480402"/>
                <a:chOff x="2039907" y="4515548"/>
                <a:chExt cx="207436" cy="480402"/>
              </a:xfrm>
            </p:grpSpPr>
            <p:sp>
              <p:nvSpPr>
                <p:cNvPr id="663" name="Freeform 432">
                  <a:extLst>
                    <a:ext uri="{FF2B5EF4-FFF2-40B4-BE49-F238E27FC236}">
                      <a16:creationId xmlns:a16="http://schemas.microsoft.com/office/drawing/2014/main" id="{4AF58B4B-9F26-8742-AB8A-94192BFDF74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64" name="Freeform 432">
                  <a:extLst>
                    <a:ext uri="{FF2B5EF4-FFF2-40B4-BE49-F238E27FC236}">
                      <a16:creationId xmlns:a16="http://schemas.microsoft.com/office/drawing/2014/main" id="{9B8C57DE-649D-9744-B0F0-178FD6FABAA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65" name="Oval 664">
                  <a:extLst>
                    <a:ext uri="{FF2B5EF4-FFF2-40B4-BE49-F238E27FC236}">
                      <a16:creationId xmlns:a16="http://schemas.microsoft.com/office/drawing/2014/main" id="{1C5004F1-1AFC-0B42-BA3C-2BB5486DB3E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649" name="Group 658">
                <a:extLst>
                  <a:ext uri="{FF2B5EF4-FFF2-40B4-BE49-F238E27FC236}">
                    <a16:creationId xmlns:a16="http://schemas.microsoft.com/office/drawing/2014/main" id="{FA3C7B19-5ED9-B448-AD66-EF0CB49DB0CD}"/>
                  </a:ext>
                </a:extLst>
              </p:cNvPr>
              <p:cNvGrpSpPr>
                <a:grpSpLocks/>
              </p:cNvGrpSpPr>
              <p:nvPr/>
            </p:nvGrpSpPr>
            <p:grpSpPr bwMode="auto">
              <a:xfrm rot="10800000">
                <a:off x="452176" y="4154257"/>
                <a:ext cx="207436" cy="480402"/>
                <a:chOff x="2039907" y="4515548"/>
                <a:chExt cx="207436" cy="480402"/>
              </a:xfrm>
            </p:grpSpPr>
            <p:sp>
              <p:nvSpPr>
                <p:cNvPr id="660" name="Freeform 432">
                  <a:extLst>
                    <a:ext uri="{FF2B5EF4-FFF2-40B4-BE49-F238E27FC236}">
                      <a16:creationId xmlns:a16="http://schemas.microsoft.com/office/drawing/2014/main" id="{C9ECBD21-5EC4-DC49-BE14-9C58E4DF5E0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61" name="Freeform 432">
                  <a:extLst>
                    <a:ext uri="{FF2B5EF4-FFF2-40B4-BE49-F238E27FC236}">
                      <a16:creationId xmlns:a16="http://schemas.microsoft.com/office/drawing/2014/main" id="{9815F596-E00E-544F-AE0E-93CD53DB260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62" name="Oval 661">
                  <a:extLst>
                    <a:ext uri="{FF2B5EF4-FFF2-40B4-BE49-F238E27FC236}">
                      <a16:creationId xmlns:a16="http://schemas.microsoft.com/office/drawing/2014/main" id="{B4823052-5310-914F-B6E3-B91D749A0E8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668" name="Group 665">
              <a:extLst>
                <a:ext uri="{FF2B5EF4-FFF2-40B4-BE49-F238E27FC236}">
                  <a16:creationId xmlns:a16="http://schemas.microsoft.com/office/drawing/2014/main" id="{68C37C12-9A75-6440-9BFD-5E57218823E1}"/>
                </a:ext>
              </a:extLst>
            </p:cNvPr>
            <p:cNvGrpSpPr>
              <a:grpSpLocks/>
            </p:cNvGrpSpPr>
            <p:nvPr/>
          </p:nvGrpSpPr>
          <p:grpSpPr bwMode="auto">
            <a:xfrm>
              <a:off x="5530286" y="5451562"/>
              <a:ext cx="239713" cy="720725"/>
              <a:chOff x="418925" y="3913188"/>
              <a:chExt cx="240687" cy="721471"/>
            </a:xfrm>
          </p:grpSpPr>
          <p:grpSp>
            <p:nvGrpSpPr>
              <p:cNvPr id="675" name="Group 666">
                <a:extLst>
                  <a:ext uri="{FF2B5EF4-FFF2-40B4-BE49-F238E27FC236}">
                    <a16:creationId xmlns:a16="http://schemas.microsoft.com/office/drawing/2014/main" id="{3ABB2318-47AB-5F4B-B4B5-71568F0E2ABB}"/>
                  </a:ext>
                </a:extLst>
              </p:cNvPr>
              <p:cNvGrpSpPr>
                <a:grpSpLocks/>
              </p:cNvGrpSpPr>
              <p:nvPr/>
            </p:nvGrpSpPr>
            <p:grpSpPr bwMode="auto">
              <a:xfrm>
                <a:off x="418925" y="3913188"/>
                <a:ext cx="207436" cy="480402"/>
                <a:chOff x="2039907" y="4515548"/>
                <a:chExt cx="207436" cy="480402"/>
              </a:xfrm>
            </p:grpSpPr>
            <p:sp>
              <p:nvSpPr>
                <p:cNvPr id="672" name="Freeform 432">
                  <a:extLst>
                    <a:ext uri="{FF2B5EF4-FFF2-40B4-BE49-F238E27FC236}">
                      <a16:creationId xmlns:a16="http://schemas.microsoft.com/office/drawing/2014/main" id="{0F7888CC-24A4-D544-9ED1-64427BE9A7C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73" name="Freeform 432">
                  <a:extLst>
                    <a:ext uri="{FF2B5EF4-FFF2-40B4-BE49-F238E27FC236}">
                      <a16:creationId xmlns:a16="http://schemas.microsoft.com/office/drawing/2014/main" id="{5BC2C235-24FE-6942-A3F6-E9B2A6027AE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74" name="Oval 673">
                  <a:extLst>
                    <a:ext uri="{FF2B5EF4-FFF2-40B4-BE49-F238E27FC236}">
                      <a16:creationId xmlns:a16="http://schemas.microsoft.com/office/drawing/2014/main" id="{B0720F15-8CCC-DC42-8720-1F18A6D0362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694" name="Group 667">
                <a:extLst>
                  <a:ext uri="{FF2B5EF4-FFF2-40B4-BE49-F238E27FC236}">
                    <a16:creationId xmlns:a16="http://schemas.microsoft.com/office/drawing/2014/main" id="{7A943129-5793-444E-87B8-F65B6F3DC260}"/>
                  </a:ext>
                </a:extLst>
              </p:cNvPr>
              <p:cNvGrpSpPr>
                <a:grpSpLocks/>
              </p:cNvGrpSpPr>
              <p:nvPr/>
            </p:nvGrpSpPr>
            <p:grpSpPr bwMode="auto">
              <a:xfrm rot="10800000">
                <a:off x="452176" y="4154257"/>
                <a:ext cx="207436" cy="480402"/>
                <a:chOff x="2039907" y="4515548"/>
                <a:chExt cx="207436" cy="480402"/>
              </a:xfrm>
            </p:grpSpPr>
            <p:sp>
              <p:nvSpPr>
                <p:cNvPr id="669" name="Freeform 432">
                  <a:extLst>
                    <a:ext uri="{FF2B5EF4-FFF2-40B4-BE49-F238E27FC236}">
                      <a16:creationId xmlns:a16="http://schemas.microsoft.com/office/drawing/2014/main" id="{EB922002-6CA1-7E46-9A75-CF9269A77A0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70" name="Freeform 432">
                  <a:extLst>
                    <a:ext uri="{FF2B5EF4-FFF2-40B4-BE49-F238E27FC236}">
                      <a16:creationId xmlns:a16="http://schemas.microsoft.com/office/drawing/2014/main" id="{4CB0270B-825A-DA43-AB10-23C68516193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71" name="Oval 670">
                  <a:extLst>
                    <a:ext uri="{FF2B5EF4-FFF2-40B4-BE49-F238E27FC236}">
                      <a16:creationId xmlns:a16="http://schemas.microsoft.com/office/drawing/2014/main" id="{98401C1F-A9F5-934A-925E-E14F1D51346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695" name="Group 674">
              <a:extLst>
                <a:ext uri="{FF2B5EF4-FFF2-40B4-BE49-F238E27FC236}">
                  <a16:creationId xmlns:a16="http://schemas.microsoft.com/office/drawing/2014/main" id="{50FCBF99-B8A9-654A-8F01-A5DECD1A6DD9}"/>
                </a:ext>
              </a:extLst>
            </p:cNvPr>
            <p:cNvGrpSpPr>
              <a:grpSpLocks/>
            </p:cNvGrpSpPr>
            <p:nvPr/>
          </p:nvGrpSpPr>
          <p:grpSpPr bwMode="auto">
            <a:xfrm>
              <a:off x="5758784" y="5451562"/>
              <a:ext cx="241300" cy="720725"/>
              <a:chOff x="418925" y="3913188"/>
              <a:chExt cx="240687" cy="721471"/>
            </a:xfrm>
          </p:grpSpPr>
          <p:grpSp>
            <p:nvGrpSpPr>
              <p:cNvPr id="720" name="Group 675">
                <a:extLst>
                  <a:ext uri="{FF2B5EF4-FFF2-40B4-BE49-F238E27FC236}">
                    <a16:creationId xmlns:a16="http://schemas.microsoft.com/office/drawing/2014/main" id="{95748554-D8D8-9F42-8EA7-68BEDAACCFD8}"/>
                  </a:ext>
                </a:extLst>
              </p:cNvPr>
              <p:cNvGrpSpPr>
                <a:grpSpLocks/>
              </p:cNvGrpSpPr>
              <p:nvPr/>
            </p:nvGrpSpPr>
            <p:grpSpPr bwMode="auto">
              <a:xfrm>
                <a:off x="418925" y="3913188"/>
                <a:ext cx="207436" cy="480402"/>
                <a:chOff x="2039907" y="4515548"/>
                <a:chExt cx="207436" cy="480402"/>
              </a:xfrm>
            </p:grpSpPr>
            <p:sp>
              <p:nvSpPr>
                <p:cNvPr id="681" name="Freeform 432">
                  <a:extLst>
                    <a:ext uri="{FF2B5EF4-FFF2-40B4-BE49-F238E27FC236}">
                      <a16:creationId xmlns:a16="http://schemas.microsoft.com/office/drawing/2014/main" id="{E6F151E1-08FB-BC43-924A-0C90A7EF1B6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2" name="Freeform 432">
                  <a:extLst>
                    <a:ext uri="{FF2B5EF4-FFF2-40B4-BE49-F238E27FC236}">
                      <a16:creationId xmlns:a16="http://schemas.microsoft.com/office/drawing/2014/main" id="{62E53621-825A-A64C-9495-79E445B7632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3" name="Oval 682">
                  <a:extLst>
                    <a:ext uri="{FF2B5EF4-FFF2-40B4-BE49-F238E27FC236}">
                      <a16:creationId xmlns:a16="http://schemas.microsoft.com/office/drawing/2014/main" id="{05B893E2-93C1-3140-972C-C4433EA5C08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721" name="Group 676">
                <a:extLst>
                  <a:ext uri="{FF2B5EF4-FFF2-40B4-BE49-F238E27FC236}">
                    <a16:creationId xmlns:a16="http://schemas.microsoft.com/office/drawing/2014/main" id="{0B459A63-68EA-474B-8E97-DC38AB66C826}"/>
                  </a:ext>
                </a:extLst>
              </p:cNvPr>
              <p:cNvGrpSpPr>
                <a:grpSpLocks/>
              </p:cNvGrpSpPr>
              <p:nvPr/>
            </p:nvGrpSpPr>
            <p:grpSpPr bwMode="auto">
              <a:xfrm rot="10800000">
                <a:off x="452176" y="4154257"/>
                <a:ext cx="207436" cy="480402"/>
                <a:chOff x="2039907" y="4515548"/>
                <a:chExt cx="207436" cy="480402"/>
              </a:xfrm>
            </p:grpSpPr>
            <p:sp>
              <p:nvSpPr>
                <p:cNvPr id="678" name="Freeform 432">
                  <a:extLst>
                    <a:ext uri="{FF2B5EF4-FFF2-40B4-BE49-F238E27FC236}">
                      <a16:creationId xmlns:a16="http://schemas.microsoft.com/office/drawing/2014/main" id="{F244EBE8-EDB9-4743-9CE1-A941C96AF61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79" name="Freeform 432">
                  <a:extLst>
                    <a:ext uri="{FF2B5EF4-FFF2-40B4-BE49-F238E27FC236}">
                      <a16:creationId xmlns:a16="http://schemas.microsoft.com/office/drawing/2014/main" id="{FFB4EC9E-6592-A240-9C86-8D395BA4730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0" name="Oval 679">
                  <a:extLst>
                    <a:ext uri="{FF2B5EF4-FFF2-40B4-BE49-F238E27FC236}">
                      <a16:creationId xmlns:a16="http://schemas.microsoft.com/office/drawing/2014/main" id="{0657197B-4A47-5B4B-9101-287CDCFD662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740" name="Group 683">
              <a:extLst>
                <a:ext uri="{FF2B5EF4-FFF2-40B4-BE49-F238E27FC236}">
                  <a16:creationId xmlns:a16="http://schemas.microsoft.com/office/drawing/2014/main" id="{ADCCCDF2-981D-8345-82D4-5098106B63CA}"/>
                </a:ext>
              </a:extLst>
            </p:cNvPr>
            <p:cNvGrpSpPr>
              <a:grpSpLocks/>
            </p:cNvGrpSpPr>
            <p:nvPr/>
          </p:nvGrpSpPr>
          <p:grpSpPr bwMode="auto">
            <a:xfrm>
              <a:off x="5988869" y="5451562"/>
              <a:ext cx="239712" cy="720725"/>
              <a:chOff x="418925" y="3913188"/>
              <a:chExt cx="240687" cy="721471"/>
            </a:xfrm>
          </p:grpSpPr>
          <p:grpSp>
            <p:nvGrpSpPr>
              <p:cNvPr id="747" name="Group 684">
                <a:extLst>
                  <a:ext uri="{FF2B5EF4-FFF2-40B4-BE49-F238E27FC236}">
                    <a16:creationId xmlns:a16="http://schemas.microsoft.com/office/drawing/2014/main" id="{65523578-7D32-FF4F-B40A-9F2730C602F8}"/>
                  </a:ext>
                </a:extLst>
              </p:cNvPr>
              <p:cNvGrpSpPr>
                <a:grpSpLocks/>
              </p:cNvGrpSpPr>
              <p:nvPr/>
            </p:nvGrpSpPr>
            <p:grpSpPr bwMode="auto">
              <a:xfrm>
                <a:off x="418925" y="3913188"/>
                <a:ext cx="207436" cy="480402"/>
                <a:chOff x="2039907" y="4515548"/>
                <a:chExt cx="207436" cy="480402"/>
              </a:xfrm>
            </p:grpSpPr>
            <p:sp>
              <p:nvSpPr>
                <p:cNvPr id="690" name="Freeform 432">
                  <a:extLst>
                    <a:ext uri="{FF2B5EF4-FFF2-40B4-BE49-F238E27FC236}">
                      <a16:creationId xmlns:a16="http://schemas.microsoft.com/office/drawing/2014/main" id="{15ED61AF-2862-EA47-A660-34F300182E1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91" name="Freeform 432">
                  <a:extLst>
                    <a:ext uri="{FF2B5EF4-FFF2-40B4-BE49-F238E27FC236}">
                      <a16:creationId xmlns:a16="http://schemas.microsoft.com/office/drawing/2014/main" id="{96696A7D-0ED0-8B49-9241-86BF035365C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92" name="Oval 691">
                  <a:extLst>
                    <a:ext uri="{FF2B5EF4-FFF2-40B4-BE49-F238E27FC236}">
                      <a16:creationId xmlns:a16="http://schemas.microsoft.com/office/drawing/2014/main" id="{8350DAFD-3339-0F43-BCE0-4963D22DCD5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766" name="Group 685">
                <a:extLst>
                  <a:ext uri="{FF2B5EF4-FFF2-40B4-BE49-F238E27FC236}">
                    <a16:creationId xmlns:a16="http://schemas.microsoft.com/office/drawing/2014/main" id="{766F34E2-3159-8F4A-8E9A-0F298FE49A91}"/>
                  </a:ext>
                </a:extLst>
              </p:cNvPr>
              <p:cNvGrpSpPr>
                <a:grpSpLocks/>
              </p:cNvGrpSpPr>
              <p:nvPr/>
            </p:nvGrpSpPr>
            <p:grpSpPr bwMode="auto">
              <a:xfrm rot="10800000">
                <a:off x="452176" y="4154257"/>
                <a:ext cx="207436" cy="480402"/>
                <a:chOff x="2039907" y="4515548"/>
                <a:chExt cx="207436" cy="480402"/>
              </a:xfrm>
            </p:grpSpPr>
            <p:sp>
              <p:nvSpPr>
                <p:cNvPr id="687" name="Freeform 432">
                  <a:extLst>
                    <a:ext uri="{FF2B5EF4-FFF2-40B4-BE49-F238E27FC236}">
                      <a16:creationId xmlns:a16="http://schemas.microsoft.com/office/drawing/2014/main" id="{4B82140E-4A7F-E142-87C7-A2CEB750BFE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8" name="Freeform 432">
                  <a:extLst>
                    <a:ext uri="{FF2B5EF4-FFF2-40B4-BE49-F238E27FC236}">
                      <a16:creationId xmlns:a16="http://schemas.microsoft.com/office/drawing/2014/main" id="{990F71A8-D0A6-4B40-8D6C-ADD00B97378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9" name="Oval 688">
                  <a:extLst>
                    <a:ext uri="{FF2B5EF4-FFF2-40B4-BE49-F238E27FC236}">
                      <a16:creationId xmlns:a16="http://schemas.microsoft.com/office/drawing/2014/main" id="{09A3B37B-79A6-5A46-864B-870F632898E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767" name="Group 692">
              <a:extLst>
                <a:ext uri="{FF2B5EF4-FFF2-40B4-BE49-F238E27FC236}">
                  <a16:creationId xmlns:a16="http://schemas.microsoft.com/office/drawing/2014/main" id="{A550F380-C9DE-D942-8F61-C2010807B7C4}"/>
                </a:ext>
              </a:extLst>
            </p:cNvPr>
            <p:cNvGrpSpPr>
              <a:grpSpLocks/>
            </p:cNvGrpSpPr>
            <p:nvPr/>
          </p:nvGrpSpPr>
          <p:grpSpPr bwMode="auto">
            <a:xfrm>
              <a:off x="6217366" y="5451562"/>
              <a:ext cx="241300" cy="720725"/>
              <a:chOff x="418925" y="3913188"/>
              <a:chExt cx="240687" cy="721471"/>
            </a:xfrm>
          </p:grpSpPr>
          <p:grpSp>
            <p:nvGrpSpPr>
              <p:cNvPr id="774" name="Group 693">
                <a:extLst>
                  <a:ext uri="{FF2B5EF4-FFF2-40B4-BE49-F238E27FC236}">
                    <a16:creationId xmlns:a16="http://schemas.microsoft.com/office/drawing/2014/main" id="{BEF375B5-8718-1A46-8DD8-36B9FB99CFAC}"/>
                  </a:ext>
                </a:extLst>
              </p:cNvPr>
              <p:cNvGrpSpPr>
                <a:grpSpLocks/>
              </p:cNvGrpSpPr>
              <p:nvPr/>
            </p:nvGrpSpPr>
            <p:grpSpPr bwMode="auto">
              <a:xfrm>
                <a:off x="418925" y="3913188"/>
                <a:ext cx="207436" cy="480402"/>
                <a:chOff x="2039907" y="4515548"/>
                <a:chExt cx="207436" cy="480402"/>
              </a:xfrm>
            </p:grpSpPr>
            <p:sp>
              <p:nvSpPr>
                <p:cNvPr id="699" name="Freeform 432">
                  <a:extLst>
                    <a:ext uri="{FF2B5EF4-FFF2-40B4-BE49-F238E27FC236}">
                      <a16:creationId xmlns:a16="http://schemas.microsoft.com/office/drawing/2014/main" id="{A715B7F2-EFFB-A644-AB0D-20A2A4D8D60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0" name="Freeform 432">
                  <a:extLst>
                    <a:ext uri="{FF2B5EF4-FFF2-40B4-BE49-F238E27FC236}">
                      <a16:creationId xmlns:a16="http://schemas.microsoft.com/office/drawing/2014/main" id="{61694604-3939-0947-BB14-BBCCADE8F60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1" name="Oval 700">
                  <a:extLst>
                    <a:ext uri="{FF2B5EF4-FFF2-40B4-BE49-F238E27FC236}">
                      <a16:creationId xmlns:a16="http://schemas.microsoft.com/office/drawing/2014/main" id="{06679873-2293-E34D-A822-04C11815E30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775" name="Group 694">
                <a:extLst>
                  <a:ext uri="{FF2B5EF4-FFF2-40B4-BE49-F238E27FC236}">
                    <a16:creationId xmlns:a16="http://schemas.microsoft.com/office/drawing/2014/main" id="{7AADC114-6971-024E-B101-EA410E078B82}"/>
                  </a:ext>
                </a:extLst>
              </p:cNvPr>
              <p:cNvGrpSpPr>
                <a:grpSpLocks/>
              </p:cNvGrpSpPr>
              <p:nvPr/>
            </p:nvGrpSpPr>
            <p:grpSpPr bwMode="auto">
              <a:xfrm rot="10800000">
                <a:off x="452176" y="4154257"/>
                <a:ext cx="207436" cy="480402"/>
                <a:chOff x="2039907" y="4515548"/>
                <a:chExt cx="207436" cy="480402"/>
              </a:xfrm>
            </p:grpSpPr>
            <p:sp>
              <p:nvSpPr>
                <p:cNvPr id="696" name="Freeform 432">
                  <a:extLst>
                    <a:ext uri="{FF2B5EF4-FFF2-40B4-BE49-F238E27FC236}">
                      <a16:creationId xmlns:a16="http://schemas.microsoft.com/office/drawing/2014/main" id="{D5EC50F4-28F6-B049-82DD-65578ACA177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97" name="Freeform 432">
                  <a:extLst>
                    <a:ext uri="{FF2B5EF4-FFF2-40B4-BE49-F238E27FC236}">
                      <a16:creationId xmlns:a16="http://schemas.microsoft.com/office/drawing/2014/main" id="{14788A21-4E57-4342-BAB0-7C6AC293FCC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98" name="Oval 697">
                  <a:extLst>
                    <a:ext uri="{FF2B5EF4-FFF2-40B4-BE49-F238E27FC236}">
                      <a16:creationId xmlns:a16="http://schemas.microsoft.com/office/drawing/2014/main" id="{082143F4-07DE-BD45-B12E-02F60CFE916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782" name="Group 701">
              <a:extLst>
                <a:ext uri="{FF2B5EF4-FFF2-40B4-BE49-F238E27FC236}">
                  <a16:creationId xmlns:a16="http://schemas.microsoft.com/office/drawing/2014/main" id="{C1BE8C48-6C36-BD40-8B3A-5D663C0BBC48}"/>
                </a:ext>
              </a:extLst>
            </p:cNvPr>
            <p:cNvGrpSpPr>
              <a:grpSpLocks/>
            </p:cNvGrpSpPr>
            <p:nvPr/>
          </p:nvGrpSpPr>
          <p:grpSpPr bwMode="auto">
            <a:xfrm>
              <a:off x="6447451" y="5451562"/>
              <a:ext cx="241300" cy="720725"/>
              <a:chOff x="418925" y="3913188"/>
              <a:chExt cx="240687" cy="721471"/>
            </a:xfrm>
          </p:grpSpPr>
          <p:grpSp>
            <p:nvGrpSpPr>
              <p:cNvPr id="783" name="Group 702">
                <a:extLst>
                  <a:ext uri="{FF2B5EF4-FFF2-40B4-BE49-F238E27FC236}">
                    <a16:creationId xmlns:a16="http://schemas.microsoft.com/office/drawing/2014/main" id="{DEFCE71C-787C-2743-A8CF-8BBFB24230B1}"/>
                  </a:ext>
                </a:extLst>
              </p:cNvPr>
              <p:cNvGrpSpPr>
                <a:grpSpLocks/>
              </p:cNvGrpSpPr>
              <p:nvPr/>
            </p:nvGrpSpPr>
            <p:grpSpPr bwMode="auto">
              <a:xfrm>
                <a:off x="418925" y="3913188"/>
                <a:ext cx="207436" cy="480402"/>
                <a:chOff x="2039907" y="4515548"/>
                <a:chExt cx="207436" cy="480402"/>
              </a:xfrm>
            </p:grpSpPr>
            <p:sp>
              <p:nvSpPr>
                <p:cNvPr id="708" name="Freeform 432">
                  <a:extLst>
                    <a:ext uri="{FF2B5EF4-FFF2-40B4-BE49-F238E27FC236}">
                      <a16:creationId xmlns:a16="http://schemas.microsoft.com/office/drawing/2014/main" id="{5A3F12D2-F116-1B4A-B21E-7FDEAA591D4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9" name="Freeform 432">
                  <a:extLst>
                    <a:ext uri="{FF2B5EF4-FFF2-40B4-BE49-F238E27FC236}">
                      <a16:creationId xmlns:a16="http://schemas.microsoft.com/office/drawing/2014/main" id="{03476413-4800-C641-8EC2-AD34AB877F2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0" name="Oval 709">
                  <a:extLst>
                    <a:ext uri="{FF2B5EF4-FFF2-40B4-BE49-F238E27FC236}">
                      <a16:creationId xmlns:a16="http://schemas.microsoft.com/office/drawing/2014/main" id="{6561F9F7-D8B4-EC41-8434-ABF90C7F29F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790" name="Group 703">
                <a:extLst>
                  <a:ext uri="{FF2B5EF4-FFF2-40B4-BE49-F238E27FC236}">
                    <a16:creationId xmlns:a16="http://schemas.microsoft.com/office/drawing/2014/main" id="{32F73D23-367C-3142-A2C9-08DECD92C1AA}"/>
                  </a:ext>
                </a:extLst>
              </p:cNvPr>
              <p:cNvGrpSpPr>
                <a:grpSpLocks/>
              </p:cNvGrpSpPr>
              <p:nvPr/>
            </p:nvGrpSpPr>
            <p:grpSpPr bwMode="auto">
              <a:xfrm rot="10800000">
                <a:off x="452176" y="4154257"/>
                <a:ext cx="207436" cy="480402"/>
                <a:chOff x="2039907" y="4515548"/>
                <a:chExt cx="207436" cy="480402"/>
              </a:xfrm>
            </p:grpSpPr>
            <p:sp>
              <p:nvSpPr>
                <p:cNvPr id="705" name="Freeform 432">
                  <a:extLst>
                    <a:ext uri="{FF2B5EF4-FFF2-40B4-BE49-F238E27FC236}">
                      <a16:creationId xmlns:a16="http://schemas.microsoft.com/office/drawing/2014/main" id="{9846F2F2-21C4-214E-AC21-B6CD249888B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6" name="Freeform 432">
                  <a:extLst>
                    <a:ext uri="{FF2B5EF4-FFF2-40B4-BE49-F238E27FC236}">
                      <a16:creationId xmlns:a16="http://schemas.microsoft.com/office/drawing/2014/main" id="{C394A66D-CB61-8F4E-B1B6-9BC9E542459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7" name="Oval 706">
                  <a:extLst>
                    <a:ext uri="{FF2B5EF4-FFF2-40B4-BE49-F238E27FC236}">
                      <a16:creationId xmlns:a16="http://schemas.microsoft.com/office/drawing/2014/main" id="{B76CC0DC-1F62-5043-B609-86622A70706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791" name="Group 710">
              <a:extLst>
                <a:ext uri="{FF2B5EF4-FFF2-40B4-BE49-F238E27FC236}">
                  <a16:creationId xmlns:a16="http://schemas.microsoft.com/office/drawing/2014/main" id="{CDEC6097-315D-D84C-A350-2E902437E7AA}"/>
                </a:ext>
              </a:extLst>
            </p:cNvPr>
            <p:cNvGrpSpPr>
              <a:grpSpLocks/>
            </p:cNvGrpSpPr>
            <p:nvPr/>
          </p:nvGrpSpPr>
          <p:grpSpPr bwMode="auto">
            <a:xfrm>
              <a:off x="6677536" y="5451562"/>
              <a:ext cx="239712" cy="720725"/>
              <a:chOff x="418925" y="3913188"/>
              <a:chExt cx="240687" cy="721471"/>
            </a:xfrm>
          </p:grpSpPr>
          <p:grpSp>
            <p:nvGrpSpPr>
              <p:cNvPr id="798" name="Group 711">
                <a:extLst>
                  <a:ext uri="{FF2B5EF4-FFF2-40B4-BE49-F238E27FC236}">
                    <a16:creationId xmlns:a16="http://schemas.microsoft.com/office/drawing/2014/main" id="{7CDD4F33-E76B-0149-B898-702358FA9A6A}"/>
                  </a:ext>
                </a:extLst>
              </p:cNvPr>
              <p:cNvGrpSpPr>
                <a:grpSpLocks/>
              </p:cNvGrpSpPr>
              <p:nvPr/>
            </p:nvGrpSpPr>
            <p:grpSpPr bwMode="auto">
              <a:xfrm>
                <a:off x="418925" y="3913188"/>
                <a:ext cx="207436" cy="480402"/>
                <a:chOff x="2039907" y="4515548"/>
                <a:chExt cx="207436" cy="480402"/>
              </a:xfrm>
            </p:grpSpPr>
            <p:sp>
              <p:nvSpPr>
                <p:cNvPr id="717" name="Freeform 432">
                  <a:extLst>
                    <a:ext uri="{FF2B5EF4-FFF2-40B4-BE49-F238E27FC236}">
                      <a16:creationId xmlns:a16="http://schemas.microsoft.com/office/drawing/2014/main" id="{CDBC801C-F43A-A340-AD0A-36467944CA7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8" name="Freeform 432">
                  <a:extLst>
                    <a:ext uri="{FF2B5EF4-FFF2-40B4-BE49-F238E27FC236}">
                      <a16:creationId xmlns:a16="http://schemas.microsoft.com/office/drawing/2014/main" id="{6A2413E3-0A05-1146-8305-A5C0F25C78B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9" name="Oval 718">
                  <a:extLst>
                    <a:ext uri="{FF2B5EF4-FFF2-40B4-BE49-F238E27FC236}">
                      <a16:creationId xmlns:a16="http://schemas.microsoft.com/office/drawing/2014/main" id="{2B48F098-490A-AE44-9D85-2FF1509674D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799" name="Group 712">
                <a:extLst>
                  <a:ext uri="{FF2B5EF4-FFF2-40B4-BE49-F238E27FC236}">
                    <a16:creationId xmlns:a16="http://schemas.microsoft.com/office/drawing/2014/main" id="{C3779909-D5A3-DE47-A279-1E2310B6FB61}"/>
                  </a:ext>
                </a:extLst>
              </p:cNvPr>
              <p:cNvGrpSpPr>
                <a:grpSpLocks/>
              </p:cNvGrpSpPr>
              <p:nvPr/>
            </p:nvGrpSpPr>
            <p:grpSpPr bwMode="auto">
              <a:xfrm rot="10800000">
                <a:off x="452176" y="4154257"/>
                <a:ext cx="207436" cy="480402"/>
                <a:chOff x="2039907" y="4515548"/>
                <a:chExt cx="207436" cy="480402"/>
              </a:xfrm>
            </p:grpSpPr>
            <p:sp>
              <p:nvSpPr>
                <p:cNvPr id="714" name="Freeform 432">
                  <a:extLst>
                    <a:ext uri="{FF2B5EF4-FFF2-40B4-BE49-F238E27FC236}">
                      <a16:creationId xmlns:a16="http://schemas.microsoft.com/office/drawing/2014/main" id="{C6A1F31C-BC16-4F44-A622-357A184593A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5" name="Freeform 432">
                  <a:extLst>
                    <a:ext uri="{FF2B5EF4-FFF2-40B4-BE49-F238E27FC236}">
                      <a16:creationId xmlns:a16="http://schemas.microsoft.com/office/drawing/2014/main" id="{827A434A-E521-294A-9E7A-8A22DAB5A06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6" name="Oval 715">
                  <a:extLst>
                    <a:ext uri="{FF2B5EF4-FFF2-40B4-BE49-F238E27FC236}">
                      <a16:creationId xmlns:a16="http://schemas.microsoft.com/office/drawing/2014/main" id="{193E4A73-8FB5-E640-8883-EA116A42CEE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06" name="Group 719">
              <a:extLst>
                <a:ext uri="{FF2B5EF4-FFF2-40B4-BE49-F238E27FC236}">
                  <a16:creationId xmlns:a16="http://schemas.microsoft.com/office/drawing/2014/main" id="{8E934BEF-F706-574F-8DBC-21891DFEB4E5}"/>
                </a:ext>
              </a:extLst>
            </p:cNvPr>
            <p:cNvGrpSpPr>
              <a:grpSpLocks/>
            </p:cNvGrpSpPr>
            <p:nvPr/>
          </p:nvGrpSpPr>
          <p:grpSpPr bwMode="auto">
            <a:xfrm>
              <a:off x="6906033" y="5451562"/>
              <a:ext cx="241300" cy="720725"/>
              <a:chOff x="418925" y="3913188"/>
              <a:chExt cx="240687" cy="721471"/>
            </a:xfrm>
          </p:grpSpPr>
          <p:grpSp>
            <p:nvGrpSpPr>
              <p:cNvPr id="807" name="Group 720">
                <a:extLst>
                  <a:ext uri="{FF2B5EF4-FFF2-40B4-BE49-F238E27FC236}">
                    <a16:creationId xmlns:a16="http://schemas.microsoft.com/office/drawing/2014/main" id="{CDF3BA14-936B-D84B-9DFF-EFD98063A31A}"/>
                  </a:ext>
                </a:extLst>
              </p:cNvPr>
              <p:cNvGrpSpPr>
                <a:grpSpLocks/>
              </p:cNvGrpSpPr>
              <p:nvPr/>
            </p:nvGrpSpPr>
            <p:grpSpPr bwMode="auto">
              <a:xfrm>
                <a:off x="418925" y="3913188"/>
                <a:ext cx="207436" cy="480402"/>
                <a:chOff x="2039907" y="4515548"/>
                <a:chExt cx="207436" cy="480402"/>
              </a:xfrm>
            </p:grpSpPr>
            <p:sp>
              <p:nvSpPr>
                <p:cNvPr id="726" name="Freeform 432">
                  <a:extLst>
                    <a:ext uri="{FF2B5EF4-FFF2-40B4-BE49-F238E27FC236}">
                      <a16:creationId xmlns:a16="http://schemas.microsoft.com/office/drawing/2014/main" id="{412A23DB-26A5-CB4B-A962-ECC571C0203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27" name="Freeform 432">
                  <a:extLst>
                    <a:ext uri="{FF2B5EF4-FFF2-40B4-BE49-F238E27FC236}">
                      <a16:creationId xmlns:a16="http://schemas.microsoft.com/office/drawing/2014/main" id="{E0F05943-3B2F-6249-94F9-F1FDE96ED29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28" name="Oval 727">
                  <a:extLst>
                    <a:ext uri="{FF2B5EF4-FFF2-40B4-BE49-F238E27FC236}">
                      <a16:creationId xmlns:a16="http://schemas.microsoft.com/office/drawing/2014/main" id="{B864CF8C-83CA-9140-A526-A9A8EE886BA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14" name="Group 721">
                <a:extLst>
                  <a:ext uri="{FF2B5EF4-FFF2-40B4-BE49-F238E27FC236}">
                    <a16:creationId xmlns:a16="http://schemas.microsoft.com/office/drawing/2014/main" id="{ED711BC4-B0D4-664B-9FEC-2B31119BA241}"/>
                  </a:ext>
                </a:extLst>
              </p:cNvPr>
              <p:cNvGrpSpPr>
                <a:grpSpLocks/>
              </p:cNvGrpSpPr>
              <p:nvPr/>
            </p:nvGrpSpPr>
            <p:grpSpPr bwMode="auto">
              <a:xfrm rot="10800000">
                <a:off x="452176" y="4154257"/>
                <a:ext cx="207436" cy="480402"/>
                <a:chOff x="2039907" y="4515548"/>
                <a:chExt cx="207436" cy="480402"/>
              </a:xfrm>
            </p:grpSpPr>
            <p:sp>
              <p:nvSpPr>
                <p:cNvPr id="723" name="Freeform 432">
                  <a:extLst>
                    <a:ext uri="{FF2B5EF4-FFF2-40B4-BE49-F238E27FC236}">
                      <a16:creationId xmlns:a16="http://schemas.microsoft.com/office/drawing/2014/main" id="{0CFE8338-5D72-A34C-993E-F0CF6ADF47F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24" name="Freeform 432">
                  <a:extLst>
                    <a:ext uri="{FF2B5EF4-FFF2-40B4-BE49-F238E27FC236}">
                      <a16:creationId xmlns:a16="http://schemas.microsoft.com/office/drawing/2014/main" id="{FA0051E9-202C-6742-A65C-267D6881F79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25" name="Oval 724">
                  <a:extLst>
                    <a:ext uri="{FF2B5EF4-FFF2-40B4-BE49-F238E27FC236}">
                      <a16:creationId xmlns:a16="http://schemas.microsoft.com/office/drawing/2014/main" id="{91BDE9B8-67DB-C648-A43A-57FA4718819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15" name="Group 728">
              <a:extLst>
                <a:ext uri="{FF2B5EF4-FFF2-40B4-BE49-F238E27FC236}">
                  <a16:creationId xmlns:a16="http://schemas.microsoft.com/office/drawing/2014/main" id="{070D7A2D-C1C1-8C4A-8B74-ED6BA6B3D336}"/>
                </a:ext>
              </a:extLst>
            </p:cNvPr>
            <p:cNvGrpSpPr>
              <a:grpSpLocks/>
            </p:cNvGrpSpPr>
            <p:nvPr/>
          </p:nvGrpSpPr>
          <p:grpSpPr bwMode="auto">
            <a:xfrm>
              <a:off x="7136118" y="5451562"/>
              <a:ext cx="239713" cy="720725"/>
              <a:chOff x="418925" y="3913188"/>
              <a:chExt cx="240687" cy="721471"/>
            </a:xfrm>
          </p:grpSpPr>
          <p:grpSp>
            <p:nvGrpSpPr>
              <p:cNvPr id="822" name="Group 729">
                <a:extLst>
                  <a:ext uri="{FF2B5EF4-FFF2-40B4-BE49-F238E27FC236}">
                    <a16:creationId xmlns:a16="http://schemas.microsoft.com/office/drawing/2014/main" id="{CD1CBAC1-6E16-EB4F-8E2B-AE8B5BBCA46C}"/>
                  </a:ext>
                </a:extLst>
              </p:cNvPr>
              <p:cNvGrpSpPr>
                <a:grpSpLocks/>
              </p:cNvGrpSpPr>
              <p:nvPr/>
            </p:nvGrpSpPr>
            <p:grpSpPr bwMode="auto">
              <a:xfrm>
                <a:off x="418925" y="3913188"/>
                <a:ext cx="207436" cy="480402"/>
                <a:chOff x="2039907" y="4515548"/>
                <a:chExt cx="207436" cy="480402"/>
              </a:xfrm>
            </p:grpSpPr>
            <p:sp>
              <p:nvSpPr>
                <p:cNvPr id="735" name="Freeform 432">
                  <a:extLst>
                    <a:ext uri="{FF2B5EF4-FFF2-40B4-BE49-F238E27FC236}">
                      <a16:creationId xmlns:a16="http://schemas.microsoft.com/office/drawing/2014/main" id="{1356EA77-144F-0945-89D7-ED5EE562CA6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6" name="Freeform 432">
                  <a:extLst>
                    <a:ext uri="{FF2B5EF4-FFF2-40B4-BE49-F238E27FC236}">
                      <a16:creationId xmlns:a16="http://schemas.microsoft.com/office/drawing/2014/main" id="{76B2FD47-3041-D74B-B4A5-24D39287C86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7" name="Oval 736">
                  <a:extLst>
                    <a:ext uri="{FF2B5EF4-FFF2-40B4-BE49-F238E27FC236}">
                      <a16:creationId xmlns:a16="http://schemas.microsoft.com/office/drawing/2014/main" id="{98C39D21-143F-C444-961C-12FF6ADFD84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23" name="Group 730">
                <a:extLst>
                  <a:ext uri="{FF2B5EF4-FFF2-40B4-BE49-F238E27FC236}">
                    <a16:creationId xmlns:a16="http://schemas.microsoft.com/office/drawing/2014/main" id="{58D3F843-6A34-A941-8747-2C622DA4DB64}"/>
                  </a:ext>
                </a:extLst>
              </p:cNvPr>
              <p:cNvGrpSpPr>
                <a:grpSpLocks/>
              </p:cNvGrpSpPr>
              <p:nvPr/>
            </p:nvGrpSpPr>
            <p:grpSpPr bwMode="auto">
              <a:xfrm rot="10800000">
                <a:off x="452176" y="4154257"/>
                <a:ext cx="207436" cy="480402"/>
                <a:chOff x="2039907" y="4515548"/>
                <a:chExt cx="207436" cy="480402"/>
              </a:xfrm>
            </p:grpSpPr>
            <p:sp>
              <p:nvSpPr>
                <p:cNvPr id="732" name="Freeform 432">
                  <a:extLst>
                    <a:ext uri="{FF2B5EF4-FFF2-40B4-BE49-F238E27FC236}">
                      <a16:creationId xmlns:a16="http://schemas.microsoft.com/office/drawing/2014/main" id="{EDDF61A5-B8A6-5C48-8BED-5323678FE40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3" name="Freeform 432">
                  <a:extLst>
                    <a:ext uri="{FF2B5EF4-FFF2-40B4-BE49-F238E27FC236}">
                      <a16:creationId xmlns:a16="http://schemas.microsoft.com/office/drawing/2014/main" id="{12EF305B-28A0-0547-B0C1-94203C77E90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4" name="Oval 733">
                  <a:extLst>
                    <a:ext uri="{FF2B5EF4-FFF2-40B4-BE49-F238E27FC236}">
                      <a16:creationId xmlns:a16="http://schemas.microsoft.com/office/drawing/2014/main" id="{BBF468A4-B630-2A46-A96C-606F25ACB1D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30" name="Group 737">
              <a:extLst>
                <a:ext uri="{FF2B5EF4-FFF2-40B4-BE49-F238E27FC236}">
                  <a16:creationId xmlns:a16="http://schemas.microsoft.com/office/drawing/2014/main" id="{B0F6CDA2-D750-4147-9020-BACB07058895}"/>
                </a:ext>
              </a:extLst>
            </p:cNvPr>
            <p:cNvGrpSpPr>
              <a:grpSpLocks/>
            </p:cNvGrpSpPr>
            <p:nvPr/>
          </p:nvGrpSpPr>
          <p:grpSpPr bwMode="auto">
            <a:xfrm>
              <a:off x="7364616" y="5451562"/>
              <a:ext cx="241300" cy="720725"/>
              <a:chOff x="418925" y="3913188"/>
              <a:chExt cx="240687" cy="721471"/>
            </a:xfrm>
          </p:grpSpPr>
          <p:grpSp>
            <p:nvGrpSpPr>
              <p:cNvPr id="831" name="Group 738">
                <a:extLst>
                  <a:ext uri="{FF2B5EF4-FFF2-40B4-BE49-F238E27FC236}">
                    <a16:creationId xmlns:a16="http://schemas.microsoft.com/office/drawing/2014/main" id="{5E9220B6-5F4D-7841-BA1F-4F65E18C4E25}"/>
                  </a:ext>
                </a:extLst>
              </p:cNvPr>
              <p:cNvGrpSpPr>
                <a:grpSpLocks/>
              </p:cNvGrpSpPr>
              <p:nvPr/>
            </p:nvGrpSpPr>
            <p:grpSpPr bwMode="auto">
              <a:xfrm>
                <a:off x="418925" y="3913188"/>
                <a:ext cx="207436" cy="480402"/>
                <a:chOff x="2039907" y="4515548"/>
                <a:chExt cx="207436" cy="480402"/>
              </a:xfrm>
            </p:grpSpPr>
            <p:sp>
              <p:nvSpPr>
                <p:cNvPr id="744" name="Freeform 432">
                  <a:extLst>
                    <a:ext uri="{FF2B5EF4-FFF2-40B4-BE49-F238E27FC236}">
                      <a16:creationId xmlns:a16="http://schemas.microsoft.com/office/drawing/2014/main" id="{4347DC82-30C9-BE42-8E81-64251DEA8F2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45" name="Freeform 432">
                  <a:extLst>
                    <a:ext uri="{FF2B5EF4-FFF2-40B4-BE49-F238E27FC236}">
                      <a16:creationId xmlns:a16="http://schemas.microsoft.com/office/drawing/2014/main" id="{420DFD4E-AECA-EE48-9089-A6C2AB9C33B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46" name="Oval 745">
                  <a:extLst>
                    <a:ext uri="{FF2B5EF4-FFF2-40B4-BE49-F238E27FC236}">
                      <a16:creationId xmlns:a16="http://schemas.microsoft.com/office/drawing/2014/main" id="{280F4697-CF4E-D640-9841-EE15DBD57B6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38" name="Group 739">
                <a:extLst>
                  <a:ext uri="{FF2B5EF4-FFF2-40B4-BE49-F238E27FC236}">
                    <a16:creationId xmlns:a16="http://schemas.microsoft.com/office/drawing/2014/main" id="{2B35D352-363E-0D4F-B5BF-8E336964E442}"/>
                  </a:ext>
                </a:extLst>
              </p:cNvPr>
              <p:cNvGrpSpPr>
                <a:grpSpLocks/>
              </p:cNvGrpSpPr>
              <p:nvPr/>
            </p:nvGrpSpPr>
            <p:grpSpPr bwMode="auto">
              <a:xfrm rot="10800000">
                <a:off x="452176" y="4154257"/>
                <a:ext cx="207436" cy="480402"/>
                <a:chOff x="2039907" y="4515548"/>
                <a:chExt cx="207436" cy="480402"/>
              </a:xfrm>
            </p:grpSpPr>
            <p:sp>
              <p:nvSpPr>
                <p:cNvPr id="741" name="Freeform 432">
                  <a:extLst>
                    <a:ext uri="{FF2B5EF4-FFF2-40B4-BE49-F238E27FC236}">
                      <a16:creationId xmlns:a16="http://schemas.microsoft.com/office/drawing/2014/main" id="{42BC8A50-EEFF-0A43-B420-4EE78311037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42" name="Freeform 432">
                  <a:extLst>
                    <a:ext uri="{FF2B5EF4-FFF2-40B4-BE49-F238E27FC236}">
                      <a16:creationId xmlns:a16="http://schemas.microsoft.com/office/drawing/2014/main" id="{8601C3F2-A798-C14B-80AD-BED3F8BB1F6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43" name="Oval 742">
                  <a:extLst>
                    <a:ext uri="{FF2B5EF4-FFF2-40B4-BE49-F238E27FC236}">
                      <a16:creationId xmlns:a16="http://schemas.microsoft.com/office/drawing/2014/main" id="{44190FEC-F796-404E-99CD-60402986D22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39" name="Group 746">
              <a:extLst>
                <a:ext uri="{FF2B5EF4-FFF2-40B4-BE49-F238E27FC236}">
                  <a16:creationId xmlns:a16="http://schemas.microsoft.com/office/drawing/2014/main" id="{30A00720-F08E-B84E-A334-91BF018BB58B}"/>
                </a:ext>
              </a:extLst>
            </p:cNvPr>
            <p:cNvGrpSpPr>
              <a:grpSpLocks/>
            </p:cNvGrpSpPr>
            <p:nvPr/>
          </p:nvGrpSpPr>
          <p:grpSpPr bwMode="auto">
            <a:xfrm>
              <a:off x="7594701" y="5451562"/>
              <a:ext cx="241300" cy="720725"/>
              <a:chOff x="418925" y="3913188"/>
              <a:chExt cx="240687" cy="721471"/>
            </a:xfrm>
          </p:grpSpPr>
          <p:grpSp>
            <p:nvGrpSpPr>
              <p:cNvPr id="846" name="Group 747">
                <a:extLst>
                  <a:ext uri="{FF2B5EF4-FFF2-40B4-BE49-F238E27FC236}">
                    <a16:creationId xmlns:a16="http://schemas.microsoft.com/office/drawing/2014/main" id="{6650FA3A-9460-7546-ACE6-2184934DF8F5}"/>
                  </a:ext>
                </a:extLst>
              </p:cNvPr>
              <p:cNvGrpSpPr>
                <a:grpSpLocks/>
              </p:cNvGrpSpPr>
              <p:nvPr/>
            </p:nvGrpSpPr>
            <p:grpSpPr bwMode="auto">
              <a:xfrm>
                <a:off x="418925" y="3913188"/>
                <a:ext cx="207436" cy="480402"/>
                <a:chOff x="2039907" y="4515548"/>
                <a:chExt cx="207436" cy="480402"/>
              </a:xfrm>
            </p:grpSpPr>
            <p:sp>
              <p:nvSpPr>
                <p:cNvPr id="753" name="Freeform 432">
                  <a:extLst>
                    <a:ext uri="{FF2B5EF4-FFF2-40B4-BE49-F238E27FC236}">
                      <a16:creationId xmlns:a16="http://schemas.microsoft.com/office/drawing/2014/main" id="{9AFDEA8F-8414-1543-B951-3FA57B516A4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54" name="Freeform 432">
                  <a:extLst>
                    <a:ext uri="{FF2B5EF4-FFF2-40B4-BE49-F238E27FC236}">
                      <a16:creationId xmlns:a16="http://schemas.microsoft.com/office/drawing/2014/main" id="{A2955A6F-4792-514D-8703-8A08EA4A3B6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55" name="Oval 754">
                  <a:extLst>
                    <a:ext uri="{FF2B5EF4-FFF2-40B4-BE49-F238E27FC236}">
                      <a16:creationId xmlns:a16="http://schemas.microsoft.com/office/drawing/2014/main" id="{6D9254C3-CC06-F144-A70A-7742B47DDB1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47" name="Group 748">
                <a:extLst>
                  <a:ext uri="{FF2B5EF4-FFF2-40B4-BE49-F238E27FC236}">
                    <a16:creationId xmlns:a16="http://schemas.microsoft.com/office/drawing/2014/main" id="{AEEF4154-C292-9243-8F6B-B4CCFC7069BA}"/>
                  </a:ext>
                </a:extLst>
              </p:cNvPr>
              <p:cNvGrpSpPr>
                <a:grpSpLocks/>
              </p:cNvGrpSpPr>
              <p:nvPr/>
            </p:nvGrpSpPr>
            <p:grpSpPr bwMode="auto">
              <a:xfrm rot="10800000">
                <a:off x="452176" y="4154257"/>
                <a:ext cx="207436" cy="480402"/>
                <a:chOff x="2039907" y="4515548"/>
                <a:chExt cx="207436" cy="480402"/>
              </a:xfrm>
            </p:grpSpPr>
            <p:sp>
              <p:nvSpPr>
                <p:cNvPr id="750" name="Freeform 432">
                  <a:extLst>
                    <a:ext uri="{FF2B5EF4-FFF2-40B4-BE49-F238E27FC236}">
                      <a16:creationId xmlns:a16="http://schemas.microsoft.com/office/drawing/2014/main" id="{364D3B7F-4215-2747-B556-69B44D9ACD2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51" name="Freeform 432">
                  <a:extLst>
                    <a:ext uri="{FF2B5EF4-FFF2-40B4-BE49-F238E27FC236}">
                      <a16:creationId xmlns:a16="http://schemas.microsoft.com/office/drawing/2014/main" id="{FFB6E06B-C991-6B4F-86A0-8B917838079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52" name="Oval 751">
                  <a:extLst>
                    <a:ext uri="{FF2B5EF4-FFF2-40B4-BE49-F238E27FC236}">
                      <a16:creationId xmlns:a16="http://schemas.microsoft.com/office/drawing/2014/main" id="{1FD56B60-E442-CF4A-B082-C7DCCA466D0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54" name="Group 755">
              <a:extLst>
                <a:ext uri="{FF2B5EF4-FFF2-40B4-BE49-F238E27FC236}">
                  <a16:creationId xmlns:a16="http://schemas.microsoft.com/office/drawing/2014/main" id="{3A089A71-7931-944E-9CF6-5FF9F52BB63A}"/>
                </a:ext>
              </a:extLst>
            </p:cNvPr>
            <p:cNvGrpSpPr>
              <a:grpSpLocks/>
            </p:cNvGrpSpPr>
            <p:nvPr/>
          </p:nvGrpSpPr>
          <p:grpSpPr bwMode="auto">
            <a:xfrm>
              <a:off x="7824788" y="5451562"/>
              <a:ext cx="241300" cy="720725"/>
              <a:chOff x="418925" y="3913188"/>
              <a:chExt cx="240687" cy="721471"/>
            </a:xfrm>
          </p:grpSpPr>
          <p:grpSp>
            <p:nvGrpSpPr>
              <p:cNvPr id="855" name="Group 756">
                <a:extLst>
                  <a:ext uri="{FF2B5EF4-FFF2-40B4-BE49-F238E27FC236}">
                    <a16:creationId xmlns:a16="http://schemas.microsoft.com/office/drawing/2014/main" id="{FF4B0741-4CC0-A34D-AC74-98EE16EB6897}"/>
                  </a:ext>
                </a:extLst>
              </p:cNvPr>
              <p:cNvGrpSpPr>
                <a:grpSpLocks/>
              </p:cNvGrpSpPr>
              <p:nvPr/>
            </p:nvGrpSpPr>
            <p:grpSpPr bwMode="auto">
              <a:xfrm>
                <a:off x="418925" y="3913188"/>
                <a:ext cx="207436" cy="480402"/>
                <a:chOff x="2039907" y="4515548"/>
                <a:chExt cx="207436" cy="480402"/>
              </a:xfrm>
            </p:grpSpPr>
            <p:sp>
              <p:nvSpPr>
                <p:cNvPr id="762" name="Freeform 432">
                  <a:extLst>
                    <a:ext uri="{FF2B5EF4-FFF2-40B4-BE49-F238E27FC236}">
                      <a16:creationId xmlns:a16="http://schemas.microsoft.com/office/drawing/2014/main" id="{463E9CAD-75CD-9F48-AF7D-E1C15652884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63" name="Freeform 432">
                  <a:extLst>
                    <a:ext uri="{FF2B5EF4-FFF2-40B4-BE49-F238E27FC236}">
                      <a16:creationId xmlns:a16="http://schemas.microsoft.com/office/drawing/2014/main" id="{1341B360-344C-0143-8694-6D5EB551B9D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64" name="Oval 763">
                  <a:extLst>
                    <a:ext uri="{FF2B5EF4-FFF2-40B4-BE49-F238E27FC236}">
                      <a16:creationId xmlns:a16="http://schemas.microsoft.com/office/drawing/2014/main" id="{7FFC9B8F-5095-3B42-903C-BEE2C978397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62" name="Group 757">
                <a:extLst>
                  <a:ext uri="{FF2B5EF4-FFF2-40B4-BE49-F238E27FC236}">
                    <a16:creationId xmlns:a16="http://schemas.microsoft.com/office/drawing/2014/main" id="{5C759CDF-CFFC-2F49-BF86-EABB89756867}"/>
                  </a:ext>
                </a:extLst>
              </p:cNvPr>
              <p:cNvGrpSpPr>
                <a:grpSpLocks/>
              </p:cNvGrpSpPr>
              <p:nvPr/>
            </p:nvGrpSpPr>
            <p:grpSpPr bwMode="auto">
              <a:xfrm rot="10800000">
                <a:off x="452176" y="4154257"/>
                <a:ext cx="207436" cy="480402"/>
                <a:chOff x="2039907" y="4515548"/>
                <a:chExt cx="207436" cy="480402"/>
              </a:xfrm>
            </p:grpSpPr>
            <p:sp>
              <p:nvSpPr>
                <p:cNvPr id="759" name="Freeform 432">
                  <a:extLst>
                    <a:ext uri="{FF2B5EF4-FFF2-40B4-BE49-F238E27FC236}">
                      <a16:creationId xmlns:a16="http://schemas.microsoft.com/office/drawing/2014/main" id="{FCDA1942-22C8-9D46-9CAB-18978F11EC8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60" name="Freeform 432">
                  <a:extLst>
                    <a:ext uri="{FF2B5EF4-FFF2-40B4-BE49-F238E27FC236}">
                      <a16:creationId xmlns:a16="http://schemas.microsoft.com/office/drawing/2014/main" id="{395FBB20-44FA-8D4D-9FB5-15B9400DBFA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61" name="Oval 760">
                  <a:extLst>
                    <a:ext uri="{FF2B5EF4-FFF2-40B4-BE49-F238E27FC236}">
                      <a16:creationId xmlns:a16="http://schemas.microsoft.com/office/drawing/2014/main" id="{A0E2482A-F9D0-5348-85CC-74B0CF55E69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grpSp>
        <p:nvGrpSpPr>
          <p:cNvPr id="863" name="Group 299">
            <a:extLst>
              <a:ext uri="{FF2B5EF4-FFF2-40B4-BE49-F238E27FC236}">
                <a16:creationId xmlns:a16="http://schemas.microsoft.com/office/drawing/2014/main" id="{29E7AD31-8DAC-CC4B-9E6A-16080D1F04F6}"/>
              </a:ext>
            </a:extLst>
          </p:cNvPr>
          <p:cNvGrpSpPr>
            <a:grpSpLocks/>
          </p:cNvGrpSpPr>
          <p:nvPr/>
        </p:nvGrpSpPr>
        <p:grpSpPr bwMode="auto">
          <a:xfrm>
            <a:off x="7791353" y="3905797"/>
            <a:ext cx="1003721" cy="1939925"/>
            <a:chOff x="4343399" y="3783130"/>
            <a:chExt cx="1484974" cy="2050531"/>
          </a:xfrm>
          <a:solidFill>
            <a:srgbClr val="00A1FF"/>
          </a:solidFill>
        </p:grpSpPr>
        <p:sp>
          <p:nvSpPr>
            <p:cNvPr id="302" name="Oval 301">
              <a:extLst>
                <a:ext uri="{FF2B5EF4-FFF2-40B4-BE49-F238E27FC236}">
                  <a16:creationId xmlns:a16="http://schemas.microsoft.com/office/drawing/2014/main" id="{412196DC-4DE5-814C-89FE-733BBB2A6871}"/>
                </a:ext>
              </a:extLst>
            </p:cNvPr>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04" name="Oval 303">
              <a:extLst>
                <a:ext uri="{FF2B5EF4-FFF2-40B4-BE49-F238E27FC236}">
                  <a16:creationId xmlns:a16="http://schemas.microsoft.com/office/drawing/2014/main" id="{5F0B109B-68A3-8641-8F76-FC914979679C}"/>
                </a:ext>
              </a:extLst>
            </p:cNvPr>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09" name="Oval 308">
              <a:extLst>
                <a:ext uri="{FF2B5EF4-FFF2-40B4-BE49-F238E27FC236}">
                  <a16:creationId xmlns:a16="http://schemas.microsoft.com/office/drawing/2014/main" id="{1831E2A2-EE59-A448-B606-C0551FEFEF58}"/>
                </a:ext>
              </a:extLst>
            </p:cNvPr>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0" name="Oval 309">
              <a:extLst>
                <a:ext uri="{FF2B5EF4-FFF2-40B4-BE49-F238E27FC236}">
                  <a16:creationId xmlns:a16="http://schemas.microsoft.com/office/drawing/2014/main" id="{E8240F53-AA59-5F49-B8BD-CCDA35DAC95E}"/>
                </a:ext>
              </a:extLst>
            </p:cNvPr>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1" name="Oval 310">
              <a:extLst>
                <a:ext uri="{FF2B5EF4-FFF2-40B4-BE49-F238E27FC236}">
                  <a16:creationId xmlns:a16="http://schemas.microsoft.com/office/drawing/2014/main" id="{8E968922-B971-064A-94D8-D281D5A130A9}"/>
                </a:ext>
              </a:extLst>
            </p:cNvPr>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2" name="Oval 311">
              <a:extLst>
                <a:ext uri="{FF2B5EF4-FFF2-40B4-BE49-F238E27FC236}">
                  <a16:creationId xmlns:a16="http://schemas.microsoft.com/office/drawing/2014/main" id="{C84ABCB9-AC29-EC4A-B194-B51F7260BB68}"/>
                </a:ext>
              </a:extLst>
            </p:cNvPr>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3" name="Oval 312">
              <a:extLst>
                <a:ext uri="{FF2B5EF4-FFF2-40B4-BE49-F238E27FC236}">
                  <a16:creationId xmlns:a16="http://schemas.microsoft.com/office/drawing/2014/main" id="{DCDA86A6-13E5-034F-8E50-5098ECC06362}"/>
                </a:ext>
              </a:extLst>
            </p:cNvPr>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4" name="Oval 313">
              <a:extLst>
                <a:ext uri="{FF2B5EF4-FFF2-40B4-BE49-F238E27FC236}">
                  <a16:creationId xmlns:a16="http://schemas.microsoft.com/office/drawing/2014/main" id="{FAE21B27-D8A3-2B4E-805F-B3C29CBC8870}"/>
                </a:ext>
              </a:extLst>
            </p:cNvPr>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5" name="Oval 314">
              <a:extLst>
                <a:ext uri="{FF2B5EF4-FFF2-40B4-BE49-F238E27FC236}">
                  <a16:creationId xmlns:a16="http://schemas.microsoft.com/office/drawing/2014/main" id="{F6F6497C-F090-8349-8784-CC8D92FA7C49}"/>
                </a:ext>
              </a:extLst>
            </p:cNvPr>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6" name="Oval 315">
              <a:extLst>
                <a:ext uri="{FF2B5EF4-FFF2-40B4-BE49-F238E27FC236}">
                  <a16:creationId xmlns:a16="http://schemas.microsoft.com/office/drawing/2014/main" id="{69C57C9A-F234-DB49-8E0F-838C39ACC40B}"/>
                </a:ext>
              </a:extLst>
            </p:cNvPr>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7" name="Oval 316">
              <a:extLst>
                <a:ext uri="{FF2B5EF4-FFF2-40B4-BE49-F238E27FC236}">
                  <a16:creationId xmlns:a16="http://schemas.microsoft.com/office/drawing/2014/main" id="{DC42175A-2193-6249-81A1-B213300E00F1}"/>
                </a:ext>
              </a:extLst>
            </p:cNvPr>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8" name="Oval 317">
              <a:extLst>
                <a:ext uri="{FF2B5EF4-FFF2-40B4-BE49-F238E27FC236}">
                  <a16:creationId xmlns:a16="http://schemas.microsoft.com/office/drawing/2014/main" id="{903DC571-C933-C241-B5A1-8F76BD5E35E6}"/>
                </a:ext>
              </a:extLst>
            </p:cNvPr>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19" name="Oval 318">
              <a:extLst>
                <a:ext uri="{FF2B5EF4-FFF2-40B4-BE49-F238E27FC236}">
                  <a16:creationId xmlns:a16="http://schemas.microsoft.com/office/drawing/2014/main" id="{FE3FFA07-B210-7F48-92F0-C72D0CBAAD99}"/>
                </a:ext>
              </a:extLst>
            </p:cNvPr>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0" name="Oval 319">
              <a:extLst>
                <a:ext uri="{FF2B5EF4-FFF2-40B4-BE49-F238E27FC236}">
                  <a16:creationId xmlns:a16="http://schemas.microsoft.com/office/drawing/2014/main" id="{99FB9E57-0566-1F40-A033-12791B4F0A9D}"/>
                </a:ext>
              </a:extLst>
            </p:cNvPr>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1" name="Oval 320">
              <a:extLst>
                <a:ext uri="{FF2B5EF4-FFF2-40B4-BE49-F238E27FC236}">
                  <a16:creationId xmlns:a16="http://schemas.microsoft.com/office/drawing/2014/main" id="{98FBC548-3824-B546-B3A9-BD377C2DCECB}"/>
                </a:ext>
              </a:extLst>
            </p:cNvPr>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2" name="Oval 321">
              <a:extLst>
                <a:ext uri="{FF2B5EF4-FFF2-40B4-BE49-F238E27FC236}">
                  <a16:creationId xmlns:a16="http://schemas.microsoft.com/office/drawing/2014/main" id="{37E4490B-978C-DF40-A47B-FA2F750721B3}"/>
                </a:ext>
              </a:extLst>
            </p:cNvPr>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3" name="Oval 322">
              <a:extLst>
                <a:ext uri="{FF2B5EF4-FFF2-40B4-BE49-F238E27FC236}">
                  <a16:creationId xmlns:a16="http://schemas.microsoft.com/office/drawing/2014/main" id="{77F7183D-ACCE-E24D-BF65-0A7D5AA8A910}"/>
                </a:ext>
              </a:extLst>
            </p:cNvPr>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4" name="Oval 323">
              <a:extLst>
                <a:ext uri="{FF2B5EF4-FFF2-40B4-BE49-F238E27FC236}">
                  <a16:creationId xmlns:a16="http://schemas.microsoft.com/office/drawing/2014/main" id="{6F17CCCD-B520-F34E-9453-0807882D3AD3}"/>
                </a:ext>
              </a:extLst>
            </p:cNvPr>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5" name="Oval 324">
              <a:extLst>
                <a:ext uri="{FF2B5EF4-FFF2-40B4-BE49-F238E27FC236}">
                  <a16:creationId xmlns:a16="http://schemas.microsoft.com/office/drawing/2014/main" id="{8BEE448E-12AA-704C-991E-6FEDC87C1869}"/>
                </a:ext>
              </a:extLst>
            </p:cNvPr>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6" name="Oval 325">
              <a:extLst>
                <a:ext uri="{FF2B5EF4-FFF2-40B4-BE49-F238E27FC236}">
                  <a16:creationId xmlns:a16="http://schemas.microsoft.com/office/drawing/2014/main" id="{8BFDCA21-0644-7A43-B5D1-14CBE2BEAF90}"/>
                </a:ext>
              </a:extLst>
            </p:cNvPr>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7" name="Oval 326">
              <a:extLst>
                <a:ext uri="{FF2B5EF4-FFF2-40B4-BE49-F238E27FC236}">
                  <a16:creationId xmlns:a16="http://schemas.microsoft.com/office/drawing/2014/main" id="{78A49851-2AB4-FA4E-9374-160E88BA87F0}"/>
                </a:ext>
              </a:extLst>
            </p:cNvPr>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8" name="Oval 327">
              <a:extLst>
                <a:ext uri="{FF2B5EF4-FFF2-40B4-BE49-F238E27FC236}">
                  <a16:creationId xmlns:a16="http://schemas.microsoft.com/office/drawing/2014/main" id="{13428652-3C75-0E46-9205-D10D1556244E}"/>
                </a:ext>
              </a:extLst>
            </p:cNvPr>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29" name="Oval 328">
              <a:extLst>
                <a:ext uri="{FF2B5EF4-FFF2-40B4-BE49-F238E27FC236}">
                  <a16:creationId xmlns:a16="http://schemas.microsoft.com/office/drawing/2014/main" id="{3F7130B0-FFF7-404B-93AD-94B84B5A2F5E}"/>
                </a:ext>
              </a:extLst>
            </p:cNvPr>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0" name="Oval 329">
              <a:extLst>
                <a:ext uri="{FF2B5EF4-FFF2-40B4-BE49-F238E27FC236}">
                  <a16:creationId xmlns:a16="http://schemas.microsoft.com/office/drawing/2014/main" id="{EA06FED4-39B1-814E-A745-B83E46B08CBF}"/>
                </a:ext>
              </a:extLst>
            </p:cNvPr>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1" name="Oval 330">
              <a:extLst>
                <a:ext uri="{FF2B5EF4-FFF2-40B4-BE49-F238E27FC236}">
                  <a16:creationId xmlns:a16="http://schemas.microsoft.com/office/drawing/2014/main" id="{92ADDD69-5413-FB4E-80E4-E05CD70857C1}"/>
                </a:ext>
              </a:extLst>
            </p:cNvPr>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2" name="Oval 331">
              <a:extLst>
                <a:ext uri="{FF2B5EF4-FFF2-40B4-BE49-F238E27FC236}">
                  <a16:creationId xmlns:a16="http://schemas.microsoft.com/office/drawing/2014/main" id="{035CB4D7-EAD2-0143-A0CF-DA76CAD2BDE4}"/>
                </a:ext>
              </a:extLst>
            </p:cNvPr>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3" name="Oval 332">
              <a:extLst>
                <a:ext uri="{FF2B5EF4-FFF2-40B4-BE49-F238E27FC236}">
                  <a16:creationId xmlns:a16="http://schemas.microsoft.com/office/drawing/2014/main" id="{C1727216-6BB6-0B42-803E-084CA1DBA475}"/>
                </a:ext>
              </a:extLst>
            </p:cNvPr>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4" name="Oval 333">
              <a:extLst>
                <a:ext uri="{FF2B5EF4-FFF2-40B4-BE49-F238E27FC236}">
                  <a16:creationId xmlns:a16="http://schemas.microsoft.com/office/drawing/2014/main" id="{DAE94039-A16B-8140-B078-75BB50721483}"/>
                </a:ext>
              </a:extLst>
            </p:cNvPr>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5" name="Oval 334">
              <a:extLst>
                <a:ext uri="{FF2B5EF4-FFF2-40B4-BE49-F238E27FC236}">
                  <a16:creationId xmlns:a16="http://schemas.microsoft.com/office/drawing/2014/main" id="{CAD2E7E3-993A-A14C-9336-2180DB27FA68}"/>
                </a:ext>
              </a:extLst>
            </p:cNvPr>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6" name="Oval 335">
              <a:extLst>
                <a:ext uri="{FF2B5EF4-FFF2-40B4-BE49-F238E27FC236}">
                  <a16:creationId xmlns:a16="http://schemas.microsoft.com/office/drawing/2014/main" id="{0BA6B382-7473-D64F-939E-0C788571C0E8}"/>
                </a:ext>
              </a:extLst>
            </p:cNvPr>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7" name="Oval 336">
              <a:extLst>
                <a:ext uri="{FF2B5EF4-FFF2-40B4-BE49-F238E27FC236}">
                  <a16:creationId xmlns:a16="http://schemas.microsoft.com/office/drawing/2014/main" id="{8A8FF7CA-6443-C74D-8A2D-50FA5809A034}"/>
                </a:ext>
              </a:extLst>
            </p:cNvPr>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8" name="Oval 337">
              <a:extLst>
                <a:ext uri="{FF2B5EF4-FFF2-40B4-BE49-F238E27FC236}">
                  <a16:creationId xmlns:a16="http://schemas.microsoft.com/office/drawing/2014/main" id="{08021D1B-6008-1D40-B3BC-5A1A4DA52928}"/>
                </a:ext>
              </a:extLst>
            </p:cNvPr>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39" name="Oval 338">
              <a:extLst>
                <a:ext uri="{FF2B5EF4-FFF2-40B4-BE49-F238E27FC236}">
                  <a16:creationId xmlns:a16="http://schemas.microsoft.com/office/drawing/2014/main" id="{96C61B55-DDFE-B548-B4BC-1D59647F90A5}"/>
                </a:ext>
              </a:extLst>
            </p:cNvPr>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40" name="Oval 339">
              <a:extLst>
                <a:ext uri="{FF2B5EF4-FFF2-40B4-BE49-F238E27FC236}">
                  <a16:creationId xmlns:a16="http://schemas.microsoft.com/office/drawing/2014/main" id="{42962868-BA1E-2A4D-A5A8-E4ACEA58A2AB}"/>
                </a:ext>
              </a:extLst>
            </p:cNvPr>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41" name="Oval 340">
              <a:extLst>
                <a:ext uri="{FF2B5EF4-FFF2-40B4-BE49-F238E27FC236}">
                  <a16:creationId xmlns:a16="http://schemas.microsoft.com/office/drawing/2014/main" id="{E5FE3D95-F2E2-8042-BB3C-B8E459C6CB7E}"/>
                </a:ext>
              </a:extLst>
            </p:cNvPr>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42" name="Oval 341">
              <a:extLst>
                <a:ext uri="{FF2B5EF4-FFF2-40B4-BE49-F238E27FC236}">
                  <a16:creationId xmlns:a16="http://schemas.microsoft.com/office/drawing/2014/main" id="{A68E6589-10D6-1647-BCD2-E6F681510BAC}"/>
                </a:ext>
              </a:extLst>
            </p:cNvPr>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43" name="Oval 342">
              <a:extLst>
                <a:ext uri="{FF2B5EF4-FFF2-40B4-BE49-F238E27FC236}">
                  <a16:creationId xmlns:a16="http://schemas.microsoft.com/office/drawing/2014/main" id="{94FE3894-9C2D-FA48-8D47-20F5A961BF3E}"/>
                </a:ext>
              </a:extLst>
            </p:cNvPr>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44" name="Oval 343">
              <a:extLst>
                <a:ext uri="{FF2B5EF4-FFF2-40B4-BE49-F238E27FC236}">
                  <a16:creationId xmlns:a16="http://schemas.microsoft.com/office/drawing/2014/main" id="{08D7905D-A101-BF46-BACC-F8AC78434F7F}"/>
                </a:ext>
              </a:extLst>
            </p:cNvPr>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45" name="Oval 344">
              <a:extLst>
                <a:ext uri="{FF2B5EF4-FFF2-40B4-BE49-F238E27FC236}">
                  <a16:creationId xmlns:a16="http://schemas.microsoft.com/office/drawing/2014/main" id="{FBE16661-0760-7345-B3A7-77F8394DD424}"/>
                </a:ext>
              </a:extLst>
            </p:cNvPr>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50" name="Oval 349">
              <a:extLst>
                <a:ext uri="{FF2B5EF4-FFF2-40B4-BE49-F238E27FC236}">
                  <a16:creationId xmlns:a16="http://schemas.microsoft.com/office/drawing/2014/main" id="{BCA6C0F2-09DC-DD42-BBB4-9EB07C8FDEFD}"/>
                </a:ext>
              </a:extLst>
            </p:cNvPr>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58" name="Oval 357">
              <a:extLst>
                <a:ext uri="{FF2B5EF4-FFF2-40B4-BE49-F238E27FC236}">
                  <a16:creationId xmlns:a16="http://schemas.microsoft.com/office/drawing/2014/main" id="{76C82BA8-7643-5741-BEB0-CB9E8600930D}"/>
                </a:ext>
              </a:extLst>
            </p:cNvPr>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59" name="Oval 358">
              <a:extLst>
                <a:ext uri="{FF2B5EF4-FFF2-40B4-BE49-F238E27FC236}">
                  <a16:creationId xmlns:a16="http://schemas.microsoft.com/office/drawing/2014/main" id="{1BA57835-76F4-3A4C-B418-3F488C7E1659}"/>
                </a:ext>
              </a:extLst>
            </p:cNvPr>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0" name="Oval 359">
              <a:extLst>
                <a:ext uri="{FF2B5EF4-FFF2-40B4-BE49-F238E27FC236}">
                  <a16:creationId xmlns:a16="http://schemas.microsoft.com/office/drawing/2014/main" id="{49E7BD48-7B2C-9547-BC1E-18356AE5C483}"/>
                </a:ext>
              </a:extLst>
            </p:cNvPr>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1" name="Oval 360">
              <a:extLst>
                <a:ext uri="{FF2B5EF4-FFF2-40B4-BE49-F238E27FC236}">
                  <a16:creationId xmlns:a16="http://schemas.microsoft.com/office/drawing/2014/main" id="{C4D9CFB0-4915-0E43-8E04-8728CC553FFF}"/>
                </a:ext>
              </a:extLst>
            </p:cNvPr>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2" name="Oval 361">
              <a:extLst>
                <a:ext uri="{FF2B5EF4-FFF2-40B4-BE49-F238E27FC236}">
                  <a16:creationId xmlns:a16="http://schemas.microsoft.com/office/drawing/2014/main" id="{2D348410-D8B1-024C-82C3-F9A8D1A3C9A4}"/>
                </a:ext>
              </a:extLst>
            </p:cNvPr>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3" name="Oval 362">
              <a:extLst>
                <a:ext uri="{FF2B5EF4-FFF2-40B4-BE49-F238E27FC236}">
                  <a16:creationId xmlns:a16="http://schemas.microsoft.com/office/drawing/2014/main" id="{337EC037-31C3-C44A-A169-3B4E14C549F5}"/>
                </a:ext>
              </a:extLst>
            </p:cNvPr>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4" name="Oval 363">
              <a:extLst>
                <a:ext uri="{FF2B5EF4-FFF2-40B4-BE49-F238E27FC236}">
                  <a16:creationId xmlns:a16="http://schemas.microsoft.com/office/drawing/2014/main" id="{2F9F9F5F-9BF4-1E4B-9519-DAE27848894C}"/>
                </a:ext>
              </a:extLst>
            </p:cNvPr>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5" name="Oval 364">
              <a:extLst>
                <a:ext uri="{FF2B5EF4-FFF2-40B4-BE49-F238E27FC236}">
                  <a16:creationId xmlns:a16="http://schemas.microsoft.com/office/drawing/2014/main" id="{D297C51A-C2EC-1245-963F-58097815E856}"/>
                </a:ext>
              </a:extLst>
            </p:cNvPr>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6" name="Oval 365">
              <a:extLst>
                <a:ext uri="{FF2B5EF4-FFF2-40B4-BE49-F238E27FC236}">
                  <a16:creationId xmlns:a16="http://schemas.microsoft.com/office/drawing/2014/main" id="{55E46092-FA8A-F64A-BE4B-15022AE2DBD3}"/>
                </a:ext>
              </a:extLst>
            </p:cNvPr>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7" name="Oval 366">
              <a:extLst>
                <a:ext uri="{FF2B5EF4-FFF2-40B4-BE49-F238E27FC236}">
                  <a16:creationId xmlns:a16="http://schemas.microsoft.com/office/drawing/2014/main" id="{A53E6C58-BF0C-554A-9567-70315D37EF57}"/>
                </a:ext>
              </a:extLst>
            </p:cNvPr>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8" name="Oval 367">
              <a:extLst>
                <a:ext uri="{FF2B5EF4-FFF2-40B4-BE49-F238E27FC236}">
                  <a16:creationId xmlns:a16="http://schemas.microsoft.com/office/drawing/2014/main" id="{E51E6593-9EB2-004F-AD58-664BD7D5B7EF}"/>
                </a:ext>
              </a:extLst>
            </p:cNvPr>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69" name="Oval 368">
              <a:extLst>
                <a:ext uri="{FF2B5EF4-FFF2-40B4-BE49-F238E27FC236}">
                  <a16:creationId xmlns:a16="http://schemas.microsoft.com/office/drawing/2014/main" id="{06CEDA33-E14E-8140-BE45-D64720B57B32}"/>
                </a:ext>
              </a:extLst>
            </p:cNvPr>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0" name="Oval 369">
              <a:extLst>
                <a:ext uri="{FF2B5EF4-FFF2-40B4-BE49-F238E27FC236}">
                  <a16:creationId xmlns:a16="http://schemas.microsoft.com/office/drawing/2014/main" id="{C6D5CCDF-E8AD-0C4D-AF0C-FBBBF4F5104E}"/>
                </a:ext>
              </a:extLst>
            </p:cNvPr>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1" name="Oval 370">
              <a:extLst>
                <a:ext uri="{FF2B5EF4-FFF2-40B4-BE49-F238E27FC236}">
                  <a16:creationId xmlns:a16="http://schemas.microsoft.com/office/drawing/2014/main" id="{5E5E6788-34C2-9340-A97D-B737E2613EBB}"/>
                </a:ext>
              </a:extLst>
            </p:cNvPr>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2" name="Oval 371">
              <a:extLst>
                <a:ext uri="{FF2B5EF4-FFF2-40B4-BE49-F238E27FC236}">
                  <a16:creationId xmlns:a16="http://schemas.microsoft.com/office/drawing/2014/main" id="{355F2537-7647-BC4F-B1FF-CD3C0BFE1767}"/>
                </a:ext>
              </a:extLst>
            </p:cNvPr>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3" name="Oval 372">
              <a:extLst>
                <a:ext uri="{FF2B5EF4-FFF2-40B4-BE49-F238E27FC236}">
                  <a16:creationId xmlns:a16="http://schemas.microsoft.com/office/drawing/2014/main" id="{150F4366-B7C4-3F41-A50A-2494DD6F1914}"/>
                </a:ext>
              </a:extLst>
            </p:cNvPr>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4" name="Oval 373">
              <a:extLst>
                <a:ext uri="{FF2B5EF4-FFF2-40B4-BE49-F238E27FC236}">
                  <a16:creationId xmlns:a16="http://schemas.microsoft.com/office/drawing/2014/main" id="{8DF2910C-7C74-6B4B-8517-1FC26D479115}"/>
                </a:ext>
              </a:extLst>
            </p:cNvPr>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5" name="Oval 374">
              <a:extLst>
                <a:ext uri="{FF2B5EF4-FFF2-40B4-BE49-F238E27FC236}">
                  <a16:creationId xmlns:a16="http://schemas.microsoft.com/office/drawing/2014/main" id="{6E1C4044-E3A4-1A44-BF48-B98BBF378C2C}"/>
                </a:ext>
              </a:extLst>
            </p:cNvPr>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6" name="Oval 375">
              <a:extLst>
                <a:ext uri="{FF2B5EF4-FFF2-40B4-BE49-F238E27FC236}">
                  <a16:creationId xmlns:a16="http://schemas.microsoft.com/office/drawing/2014/main" id="{063A7FAF-7D84-804E-981A-A4054557E633}"/>
                </a:ext>
              </a:extLst>
            </p:cNvPr>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7" name="Oval 376">
              <a:extLst>
                <a:ext uri="{FF2B5EF4-FFF2-40B4-BE49-F238E27FC236}">
                  <a16:creationId xmlns:a16="http://schemas.microsoft.com/office/drawing/2014/main" id="{4B9FD446-817E-8C4F-92C7-2B2A8AB1A3FA}"/>
                </a:ext>
              </a:extLst>
            </p:cNvPr>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8" name="Oval 377">
              <a:extLst>
                <a:ext uri="{FF2B5EF4-FFF2-40B4-BE49-F238E27FC236}">
                  <a16:creationId xmlns:a16="http://schemas.microsoft.com/office/drawing/2014/main" id="{391644C3-C131-4C4A-A039-16B467759586}"/>
                </a:ext>
              </a:extLst>
            </p:cNvPr>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79" name="Oval 378">
              <a:extLst>
                <a:ext uri="{FF2B5EF4-FFF2-40B4-BE49-F238E27FC236}">
                  <a16:creationId xmlns:a16="http://schemas.microsoft.com/office/drawing/2014/main" id="{8A0E6825-BBD0-8B49-B40E-172F3874A5EF}"/>
                </a:ext>
              </a:extLst>
            </p:cNvPr>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0" name="Oval 379">
              <a:extLst>
                <a:ext uri="{FF2B5EF4-FFF2-40B4-BE49-F238E27FC236}">
                  <a16:creationId xmlns:a16="http://schemas.microsoft.com/office/drawing/2014/main" id="{A0E00DF9-A189-B540-B93C-215F7EADF7E9}"/>
                </a:ext>
              </a:extLst>
            </p:cNvPr>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1" name="Oval 380">
              <a:extLst>
                <a:ext uri="{FF2B5EF4-FFF2-40B4-BE49-F238E27FC236}">
                  <a16:creationId xmlns:a16="http://schemas.microsoft.com/office/drawing/2014/main" id="{845F6181-40EF-114A-B95E-2255D62B64D2}"/>
                </a:ext>
              </a:extLst>
            </p:cNvPr>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2" name="Oval 381">
              <a:extLst>
                <a:ext uri="{FF2B5EF4-FFF2-40B4-BE49-F238E27FC236}">
                  <a16:creationId xmlns:a16="http://schemas.microsoft.com/office/drawing/2014/main" id="{7B83B502-689F-B044-8D64-51604383A721}"/>
                </a:ext>
              </a:extLst>
            </p:cNvPr>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3" name="Oval 382">
              <a:extLst>
                <a:ext uri="{FF2B5EF4-FFF2-40B4-BE49-F238E27FC236}">
                  <a16:creationId xmlns:a16="http://schemas.microsoft.com/office/drawing/2014/main" id="{E0F3B02D-B2D8-1145-8F14-E46345829636}"/>
                </a:ext>
              </a:extLst>
            </p:cNvPr>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4" name="Oval 383">
              <a:extLst>
                <a:ext uri="{FF2B5EF4-FFF2-40B4-BE49-F238E27FC236}">
                  <a16:creationId xmlns:a16="http://schemas.microsoft.com/office/drawing/2014/main" id="{E54CBAC5-98D2-1F47-AB40-1742B9C76AAA}"/>
                </a:ext>
              </a:extLst>
            </p:cNvPr>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5" name="Oval 384">
              <a:extLst>
                <a:ext uri="{FF2B5EF4-FFF2-40B4-BE49-F238E27FC236}">
                  <a16:creationId xmlns:a16="http://schemas.microsoft.com/office/drawing/2014/main" id="{7DF8A7BB-F7B1-7C45-8B65-A9DC54E763A2}"/>
                </a:ext>
              </a:extLst>
            </p:cNvPr>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386" name="Oval 385">
              <a:extLst>
                <a:ext uri="{FF2B5EF4-FFF2-40B4-BE49-F238E27FC236}">
                  <a16:creationId xmlns:a16="http://schemas.microsoft.com/office/drawing/2014/main" id="{CA737557-389D-2F42-BABE-9195A67092DF}"/>
                </a:ext>
              </a:extLst>
            </p:cNvPr>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grpSp>
      <p:grpSp>
        <p:nvGrpSpPr>
          <p:cNvPr id="870" name="Group 299">
            <a:extLst>
              <a:ext uri="{FF2B5EF4-FFF2-40B4-BE49-F238E27FC236}">
                <a16:creationId xmlns:a16="http://schemas.microsoft.com/office/drawing/2014/main" id="{1135F98B-E7AF-C942-A1ED-7375C89F860C}"/>
              </a:ext>
            </a:extLst>
          </p:cNvPr>
          <p:cNvGrpSpPr>
            <a:grpSpLocks/>
          </p:cNvGrpSpPr>
          <p:nvPr/>
        </p:nvGrpSpPr>
        <p:grpSpPr bwMode="auto">
          <a:xfrm flipH="1">
            <a:off x="4956078" y="3905797"/>
            <a:ext cx="1004857" cy="1939925"/>
            <a:chOff x="4343399" y="3783130"/>
            <a:chExt cx="1484974" cy="2050531"/>
          </a:xfrm>
          <a:solidFill>
            <a:srgbClr val="00A1FF"/>
          </a:solidFill>
        </p:grpSpPr>
        <p:sp>
          <p:nvSpPr>
            <p:cNvPr id="1161" name="Oval 1160">
              <a:extLst>
                <a:ext uri="{FF2B5EF4-FFF2-40B4-BE49-F238E27FC236}">
                  <a16:creationId xmlns:a16="http://schemas.microsoft.com/office/drawing/2014/main" id="{773596EB-40C4-5C40-8DB3-91583A09BF33}"/>
                </a:ext>
              </a:extLst>
            </p:cNvPr>
            <p:cNvSpPr/>
            <p:nvPr/>
          </p:nvSpPr>
          <p:spPr bwMode="auto">
            <a:xfrm>
              <a:off x="4348685" y="554321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2" name="Oval 1161">
              <a:extLst>
                <a:ext uri="{FF2B5EF4-FFF2-40B4-BE49-F238E27FC236}">
                  <a16:creationId xmlns:a16="http://schemas.microsoft.com/office/drawing/2014/main" id="{421DA4F7-FE93-A64D-A5B9-82635818F97E}"/>
                </a:ext>
              </a:extLst>
            </p:cNvPr>
            <p:cNvSpPr/>
            <p:nvPr/>
          </p:nvSpPr>
          <p:spPr bwMode="auto">
            <a:xfrm>
              <a:off x="4343399" y="56436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3" name="Oval 1162">
              <a:extLst>
                <a:ext uri="{FF2B5EF4-FFF2-40B4-BE49-F238E27FC236}">
                  <a16:creationId xmlns:a16="http://schemas.microsoft.com/office/drawing/2014/main" id="{BDAB30CF-416A-F047-8BF1-4BE9F5859CC8}"/>
                </a:ext>
              </a:extLst>
            </p:cNvPr>
            <p:cNvSpPr/>
            <p:nvPr/>
          </p:nvSpPr>
          <p:spPr bwMode="auto">
            <a:xfrm>
              <a:off x="4359256" y="541636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4" name="Oval 1163">
              <a:extLst>
                <a:ext uri="{FF2B5EF4-FFF2-40B4-BE49-F238E27FC236}">
                  <a16:creationId xmlns:a16="http://schemas.microsoft.com/office/drawing/2014/main" id="{A765F236-F3CE-9F44-B5ED-9EFF36E5E1A9}"/>
                </a:ext>
              </a:extLst>
            </p:cNvPr>
            <p:cNvSpPr/>
            <p:nvPr/>
          </p:nvSpPr>
          <p:spPr bwMode="auto">
            <a:xfrm>
              <a:off x="4359256" y="528951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5" name="Oval 1164">
              <a:extLst>
                <a:ext uri="{FF2B5EF4-FFF2-40B4-BE49-F238E27FC236}">
                  <a16:creationId xmlns:a16="http://schemas.microsoft.com/office/drawing/2014/main" id="{AB956631-698A-3B49-8216-C4B2FC599A1C}"/>
                </a:ext>
              </a:extLst>
            </p:cNvPr>
            <p:cNvSpPr/>
            <p:nvPr/>
          </p:nvSpPr>
          <p:spPr bwMode="auto">
            <a:xfrm>
              <a:off x="4359256" y="51996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6" name="Oval 1165">
              <a:extLst>
                <a:ext uri="{FF2B5EF4-FFF2-40B4-BE49-F238E27FC236}">
                  <a16:creationId xmlns:a16="http://schemas.microsoft.com/office/drawing/2014/main" id="{EF1ABAEC-4A78-924C-B8F2-47C246C89BFE}"/>
                </a:ext>
              </a:extLst>
            </p:cNvPr>
            <p:cNvSpPr/>
            <p:nvPr/>
          </p:nvSpPr>
          <p:spPr bwMode="auto">
            <a:xfrm>
              <a:off x="4375112" y="50939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7" name="Oval 1166">
              <a:extLst>
                <a:ext uri="{FF2B5EF4-FFF2-40B4-BE49-F238E27FC236}">
                  <a16:creationId xmlns:a16="http://schemas.microsoft.com/office/drawing/2014/main" id="{11B443B8-090B-F146-B6C0-D7FA978F9FAC}"/>
                </a:ext>
              </a:extLst>
            </p:cNvPr>
            <p:cNvSpPr/>
            <p:nvPr/>
          </p:nvSpPr>
          <p:spPr bwMode="auto">
            <a:xfrm>
              <a:off x="4385683" y="498823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8" name="Oval 1167">
              <a:extLst>
                <a:ext uri="{FF2B5EF4-FFF2-40B4-BE49-F238E27FC236}">
                  <a16:creationId xmlns:a16="http://schemas.microsoft.com/office/drawing/2014/main" id="{F92B258B-1F5D-3A4A-8B1E-3982DF28A3DE}"/>
                </a:ext>
              </a:extLst>
            </p:cNvPr>
            <p:cNvSpPr/>
            <p:nvPr/>
          </p:nvSpPr>
          <p:spPr bwMode="auto">
            <a:xfrm>
              <a:off x="4390969" y="488252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69" name="Oval 1168">
              <a:extLst>
                <a:ext uri="{FF2B5EF4-FFF2-40B4-BE49-F238E27FC236}">
                  <a16:creationId xmlns:a16="http://schemas.microsoft.com/office/drawing/2014/main" id="{8650FBFD-B049-9942-A99D-C560DD888F5C}"/>
                </a:ext>
              </a:extLst>
            </p:cNvPr>
            <p:cNvSpPr/>
            <p:nvPr/>
          </p:nvSpPr>
          <p:spPr bwMode="auto">
            <a:xfrm>
              <a:off x="4390969" y="476095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0" name="Oval 1169">
              <a:extLst>
                <a:ext uri="{FF2B5EF4-FFF2-40B4-BE49-F238E27FC236}">
                  <a16:creationId xmlns:a16="http://schemas.microsoft.com/office/drawing/2014/main" id="{3901D7D9-F0D0-7A49-A5B9-0088CF3973E2}"/>
                </a:ext>
              </a:extLst>
            </p:cNvPr>
            <p:cNvSpPr/>
            <p:nvPr/>
          </p:nvSpPr>
          <p:spPr bwMode="auto">
            <a:xfrm>
              <a:off x="4390969" y="46658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1" name="Oval 1170">
              <a:extLst>
                <a:ext uri="{FF2B5EF4-FFF2-40B4-BE49-F238E27FC236}">
                  <a16:creationId xmlns:a16="http://schemas.microsoft.com/office/drawing/2014/main" id="{0A5CC606-AC86-AD48-9C51-016F7EB3CF44}"/>
                </a:ext>
              </a:extLst>
            </p:cNvPr>
            <p:cNvSpPr/>
            <p:nvPr/>
          </p:nvSpPr>
          <p:spPr bwMode="auto">
            <a:xfrm>
              <a:off x="4406826" y="456010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2" name="Oval 1171">
              <a:extLst>
                <a:ext uri="{FF2B5EF4-FFF2-40B4-BE49-F238E27FC236}">
                  <a16:creationId xmlns:a16="http://schemas.microsoft.com/office/drawing/2014/main" id="{6AE457DE-9875-7142-881F-D8D044FA3405}"/>
                </a:ext>
              </a:extLst>
            </p:cNvPr>
            <p:cNvSpPr/>
            <p:nvPr/>
          </p:nvSpPr>
          <p:spPr bwMode="auto">
            <a:xfrm>
              <a:off x="4422682" y="446496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3" name="Oval 1172">
              <a:extLst>
                <a:ext uri="{FF2B5EF4-FFF2-40B4-BE49-F238E27FC236}">
                  <a16:creationId xmlns:a16="http://schemas.microsoft.com/office/drawing/2014/main" id="{159A879A-FCA4-2F45-BB8F-B62452E7794D}"/>
                </a:ext>
              </a:extLst>
            </p:cNvPr>
            <p:cNvSpPr/>
            <p:nvPr/>
          </p:nvSpPr>
          <p:spPr bwMode="auto">
            <a:xfrm>
              <a:off x="4449110" y="436982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4" name="Oval 1173">
              <a:extLst>
                <a:ext uri="{FF2B5EF4-FFF2-40B4-BE49-F238E27FC236}">
                  <a16:creationId xmlns:a16="http://schemas.microsoft.com/office/drawing/2014/main" id="{D45B0E6D-BAF0-0F46-BCBC-125BA5291949}"/>
                </a:ext>
              </a:extLst>
            </p:cNvPr>
            <p:cNvSpPr/>
            <p:nvPr/>
          </p:nvSpPr>
          <p:spPr bwMode="auto">
            <a:xfrm>
              <a:off x="4459681" y="425354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5" name="Oval 1174">
              <a:extLst>
                <a:ext uri="{FF2B5EF4-FFF2-40B4-BE49-F238E27FC236}">
                  <a16:creationId xmlns:a16="http://schemas.microsoft.com/office/drawing/2014/main" id="{6115C326-515F-D04F-9E7A-BB226DDF975E}"/>
                </a:ext>
              </a:extLst>
            </p:cNvPr>
            <p:cNvSpPr/>
            <p:nvPr/>
          </p:nvSpPr>
          <p:spPr bwMode="auto">
            <a:xfrm>
              <a:off x="4512537" y="417954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6" name="Oval 1175">
              <a:extLst>
                <a:ext uri="{FF2B5EF4-FFF2-40B4-BE49-F238E27FC236}">
                  <a16:creationId xmlns:a16="http://schemas.microsoft.com/office/drawing/2014/main" id="{B67C3477-03D3-F14B-86F4-82CF6C8ED304}"/>
                </a:ext>
              </a:extLst>
            </p:cNvPr>
            <p:cNvSpPr/>
            <p:nvPr/>
          </p:nvSpPr>
          <p:spPr bwMode="auto">
            <a:xfrm>
              <a:off x="4581249" y="420597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7" name="Oval 1176">
              <a:extLst>
                <a:ext uri="{FF2B5EF4-FFF2-40B4-BE49-F238E27FC236}">
                  <a16:creationId xmlns:a16="http://schemas.microsoft.com/office/drawing/2014/main" id="{E4240452-61EA-9D49-9367-653615523BD7}"/>
                </a:ext>
              </a:extLst>
            </p:cNvPr>
            <p:cNvSpPr/>
            <p:nvPr/>
          </p:nvSpPr>
          <p:spPr bwMode="auto">
            <a:xfrm>
              <a:off x="4586534" y="431697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8" name="Oval 1177">
              <a:extLst>
                <a:ext uri="{FF2B5EF4-FFF2-40B4-BE49-F238E27FC236}">
                  <a16:creationId xmlns:a16="http://schemas.microsoft.com/office/drawing/2014/main" id="{A4070C7F-DCC8-5A4B-BEC8-C1EFA7AC5AD3}"/>
                </a:ext>
              </a:extLst>
            </p:cNvPr>
            <p:cNvSpPr/>
            <p:nvPr/>
          </p:nvSpPr>
          <p:spPr bwMode="auto">
            <a:xfrm>
              <a:off x="4618248" y="437511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79" name="Oval 1178">
              <a:extLst>
                <a:ext uri="{FF2B5EF4-FFF2-40B4-BE49-F238E27FC236}">
                  <a16:creationId xmlns:a16="http://schemas.microsoft.com/office/drawing/2014/main" id="{1E9DA9E1-F8AD-BD43-8159-1904C5B27D8D}"/>
                </a:ext>
              </a:extLst>
            </p:cNvPr>
            <p:cNvSpPr/>
            <p:nvPr/>
          </p:nvSpPr>
          <p:spPr bwMode="auto">
            <a:xfrm>
              <a:off x="4665818" y="448082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0" name="Oval 1179">
              <a:extLst>
                <a:ext uri="{FF2B5EF4-FFF2-40B4-BE49-F238E27FC236}">
                  <a16:creationId xmlns:a16="http://schemas.microsoft.com/office/drawing/2014/main" id="{8389EFB2-A060-154E-9714-07AC78DA0947}"/>
                </a:ext>
              </a:extLst>
            </p:cNvPr>
            <p:cNvSpPr/>
            <p:nvPr/>
          </p:nvSpPr>
          <p:spPr bwMode="auto">
            <a:xfrm>
              <a:off x="4692245" y="45601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1" name="Oval 1180">
              <a:extLst>
                <a:ext uri="{FF2B5EF4-FFF2-40B4-BE49-F238E27FC236}">
                  <a16:creationId xmlns:a16="http://schemas.microsoft.com/office/drawing/2014/main" id="{AC0599F0-825A-CE47-BA80-E884DD32E6B2}"/>
                </a:ext>
              </a:extLst>
            </p:cNvPr>
            <p:cNvSpPr/>
            <p:nvPr/>
          </p:nvSpPr>
          <p:spPr bwMode="auto">
            <a:xfrm>
              <a:off x="4776814" y="462353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2" name="Oval 1181">
              <a:extLst>
                <a:ext uri="{FF2B5EF4-FFF2-40B4-BE49-F238E27FC236}">
                  <a16:creationId xmlns:a16="http://schemas.microsoft.com/office/drawing/2014/main" id="{D46E0CCB-94FE-8142-A6DA-6631BC33AD3D}"/>
                </a:ext>
              </a:extLst>
            </p:cNvPr>
            <p:cNvSpPr/>
            <p:nvPr/>
          </p:nvSpPr>
          <p:spPr bwMode="auto">
            <a:xfrm>
              <a:off x="4723959" y="4671104"/>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3" name="Oval 1182">
              <a:extLst>
                <a:ext uri="{FF2B5EF4-FFF2-40B4-BE49-F238E27FC236}">
                  <a16:creationId xmlns:a16="http://schemas.microsoft.com/office/drawing/2014/main" id="{307C60C0-1225-F947-918D-71C1C3C6D149}"/>
                </a:ext>
              </a:extLst>
            </p:cNvPr>
            <p:cNvSpPr/>
            <p:nvPr/>
          </p:nvSpPr>
          <p:spPr bwMode="auto">
            <a:xfrm>
              <a:off x="4718674" y="47345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4" name="Oval 1183">
              <a:extLst>
                <a:ext uri="{FF2B5EF4-FFF2-40B4-BE49-F238E27FC236}">
                  <a16:creationId xmlns:a16="http://schemas.microsoft.com/office/drawing/2014/main" id="{31E6570C-86A0-1A4E-B838-6415BE178395}"/>
                </a:ext>
              </a:extLst>
            </p:cNvPr>
            <p:cNvSpPr/>
            <p:nvPr/>
          </p:nvSpPr>
          <p:spPr bwMode="auto">
            <a:xfrm>
              <a:off x="4829670" y="473981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5" name="Oval 1184">
              <a:extLst>
                <a:ext uri="{FF2B5EF4-FFF2-40B4-BE49-F238E27FC236}">
                  <a16:creationId xmlns:a16="http://schemas.microsoft.com/office/drawing/2014/main" id="{E468B839-B638-9847-AFEF-0C553989A310}"/>
                </a:ext>
              </a:extLst>
            </p:cNvPr>
            <p:cNvSpPr/>
            <p:nvPr/>
          </p:nvSpPr>
          <p:spPr bwMode="auto">
            <a:xfrm>
              <a:off x="4739816" y="483495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6" name="Oval 1185">
              <a:extLst>
                <a:ext uri="{FF2B5EF4-FFF2-40B4-BE49-F238E27FC236}">
                  <a16:creationId xmlns:a16="http://schemas.microsoft.com/office/drawing/2014/main" id="{CD7B8E5C-A17D-B546-81DF-30B2BE7CDAD4}"/>
                </a:ext>
              </a:extLst>
            </p:cNvPr>
            <p:cNvSpPr/>
            <p:nvPr/>
          </p:nvSpPr>
          <p:spPr bwMode="auto">
            <a:xfrm>
              <a:off x="4803242" y="493009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7" name="Oval 1186">
              <a:extLst>
                <a:ext uri="{FF2B5EF4-FFF2-40B4-BE49-F238E27FC236}">
                  <a16:creationId xmlns:a16="http://schemas.microsoft.com/office/drawing/2014/main" id="{5CBAA70C-B12F-F344-96A8-CB9E9BEA3F08}"/>
                </a:ext>
              </a:extLst>
            </p:cNvPr>
            <p:cNvSpPr/>
            <p:nvPr/>
          </p:nvSpPr>
          <p:spPr bwMode="auto">
            <a:xfrm>
              <a:off x="4850812"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8" name="Oval 1187">
              <a:extLst>
                <a:ext uri="{FF2B5EF4-FFF2-40B4-BE49-F238E27FC236}">
                  <a16:creationId xmlns:a16="http://schemas.microsoft.com/office/drawing/2014/main" id="{56A98A49-F33A-F543-91C8-A3C47763092F}"/>
                </a:ext>
              </a:extLst>
            </p:cNvPr>
            <p:cNvSpPr/>
            <p:nvPr/>
          </p:nvSpPr>
          <p:spPr bwMode="auto">
            <a:xfrm>
              <a:off x="4718674" y="50410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89" name="Oval 1188">
              <a:extLst>
                <a:ext uri="{FF2B5EF4-FFF2-40B4-BE49-F238E27FC236}">
                  <a16:creationId xmlns:a16="http://schemas.microsoft.com/office/drawing/2014/main" id="{A54E56DD-CE7D-0348-A653-A641D259BE8D}"/>
                </a:ext>
              </a:extLst>
            </p:cNvPr>
            <p:cNvSpPr/>
            <p:nvPr/>
          </p:nvSpPr>
          <p:spPr bwMode="auto">
            <a:xfrm>
              <a:off x="4782100" y="5167946"/>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0" name="Oval 1189">
              <a:extLst>
                <a:ext uri="{FF2B5EF4-FFF2-40B4-BE49-F238E27FC236}">
                  <a16:creationId xmlns:a16="http://schemas.microsoft.com/office/drawing/2014/main" id="{188A7629-9FBA-9245-9241-567AD4FD24CA}"/>
                </a:ext>
              </a:extLst>
            </p:cNvPr>
            <p:cNvSpPr/>
            <p:nvPr/>
          </p:nvSpPr>
          <p:spPr bwMode="auto">
            <a:xfrm>
              <a:off x="4861383" y="522608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1" name="Oval 1190">
              <a:extLst>
                <a:ext uri="{FF2B5EF4-FFF2-40B4-BE49-F238E27FC236}">
                  <a16:creationId xmlns:a16="http://schemas.microsoft.com/office/drawing/2014/main" id="{928529FF-C94B-6A4E-BD30-2586A53BE7BB}"/>
                </a:ext>
              </a:extLst>
            </p:cNvPr>
            <p:cNvSpPr/>
            <p:nvPr/>
          </p:nvSpPr>
          <p:spPr bwMode="auto">
            <a:xfrm>
              <a:off x="4676389" y="526837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2" name="Oval 1191">
              <a:extLst>
                <a:ext uri="{FF2B5EF4-FFF2-40B4-BE49-F238E27FC236}">
                  <a16:creationId xmlns:a16="http://schemas.microsoft.com/office/drawing/2014/main" id="{5C2A55E6-9E38-8D4E-BAFE-51AD1BC04BD0}"/>
                </a:ext>
              </a:extLst>
            </p:cNvPr>
            <p:cNvSpPr/>
            <p:nvPr/>
          </p:nvSpPr>
          <p:spPr bwMode="auto">
            <a:xfrm>
              <a:off x="4739816" y="537408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3" name="Oval 1192">
              <a:extLst>
                <a:ext uri="{FF2B5EF4-FFF2-40B4-BE49-F238E27FC236}">
                  <a16:creationId xmlns:a16="http://schemas.microsoft.com/office/drawing/2014/main" id="{98DA0EE4-28B9-BF4C-A4F5-AA5C91E50F63}"/>
                </a:ext>
              </a:extLst>
            </p:cNvPr>
            <p:cNvSpPr/>
            <p:nvPr/>
          </p:nvSpPr>
          <p:spPr bwMode="auto">
            <a:xfrm>
              <a:off x="4856098" y="530537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4" name="Oval 1193">
              <a:extLst>
                <a:ext uri="{FF2B5EF4-FFF2-40B4-BE49-F238E27FC236}">
                  <a16:creationId xmlns:a16="http://schemas.microsoft.com/office/drawing/2014/main" id="{D499E7FE-AFA9-AB41-8582-E2AA04B6A37A}"/>
                </a:ext>
              </a:extLst>
            </p:cNvPr>
            <p:cNvSpPr/>
            <p:nvPr/>
          </p:nvSpPr>
          <p:spPr bwMode="auto">
            <a:xfrm>
              <a:off x="4877240" y="542693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5" name="Oval 1194">
              <a:extLst>
                <a:ext uri="{FF2B5EF4-FFF2-40B4-BE49-F238E27FC236}">
                  <a16:creationId xmlns:a16="http://schemas.microsoft.com/office/drawing/2014/main" id="{9B37DCD6-9743-694B-9B11-A9B21B107A02}"/>
                </a:ext>
              </a:extLst>
            </p:cNvPr>
            <p:cNvSpPr/>
            <p:nvPr/>
          </p:nvSpPr>
          <p:spPr bwMode="auto">
            <a:xfrm>
              <a:off x="4665818" y="54797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6" name="Oval 1195">
              <a:extLst>
                <a:ext uri="{FF2B5EF4-FFF2-40B4-BE49-F238E27FC236}">
                  <a16:creationId xmlns:a16="http://schemas.microsoft.com/office/drawing/2014/main" id="{EBB20FB2-8F22-D64E-A98B-EE9CF42C0EFD}"/>
                </a:ext>
              </a:extLst>
            </p:cNvPr>
            <p:cNvSpPr/>
            <p:nvPr/>
          </p:nvSpPr>
          <p:spPr bwMode="auto">
            <a:xfrm>
              <a:off x="4734530" y="557493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7" name="Oval 1196">
              <a:extLst>
                <a:ext uri="{FF2B5EF4-FFF2-40B4-BE49-F238E27FC236}">
                  <a16:creationId xmlns:a16="http://schemas.microsoft.com/office/drawing/2014/main" id="{ABFE8580-DFDA-A341-A9C0-B83D1DB80CFF}"/>
                </a:ext>
              </a:extLst>
            </p:cNvPr>
            <p:cNvSpPr/>
            <p:nvPr/>
          </p:nvSpPr>
          <p:spPr bwMode="auto">
            <a:xfrm>
              <a:off x="4861383" y="550093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8" name="Oval 1197">
              <a:extLst>
                <a:ext uri="{FF2B5EF4-FFF2-40B4-BE49-F238E27FC236}">
                  <a16:creationId xmlns:a16="http://schemas.microsoft.com/office/drawing/2014/main" id="{B44C6C9B-EED0-334D-AB6C-963A0D9E1E93}"/>
                </a:ext>
              </a:extLst>
            </p:cNvPr>
            <p:cNvSpPr/>
            <p:nvPr/>
          </p:nvSpPr>
          <p:spPr bwMode="auto">
            <a:xfrm>
              <a:off x="4903667" y="561721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199" name="Oval 1198">
              <a:extLst>
                <a:ext uri="{FF2B5EF4-FFF2-40B4-BE49-F238E27FC236}">
                  <a16:creationId xmlns:a16="http://schemas.microsoft.com/office/drawing/2014/main" id="{47079BC3-0210-284C-A1B5-BC25FAABC160}"/>
                </a:ext>
              </a:extLst>
            </p:cNvPr>
            <p:cNvSpPr/>
            <p:nvPr/>
          </p:nvSpPr>
          <p:spPr bwMode="auto">
            <a:xfrm>
              <a:off x="4634104" y="56859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0" name="Oval 1199">
              <a:extLst>
                <a:ext uri="{FF2B5EF4-FFF2-40B4-BE49-F238E27FC236}">
                  <a16:creationId xmlns:a16="http://schemas.microsoft.com/office/drawing/2014/main" id="{E0977600-54B5-E644-9E35-195E65284154}"/>
                </a:ext>
              </a:extLst>
            </p:cNvPr>
            <p:cNvSpPr/>
            <p:nvPr/>
          </p:nvSpPr>
          <p:spPr bwMode="auto">
            <a:xfrm>
              <a:off x="4882524" y="569650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1" name="Oval 1200">
              <a:extLst>
                <a:ext uri="{FF2B5EF4-FFF2-40B4-BE49-F238E27FC236}">
                  <a16:creationId xmlns:a16="http://schemas.microsoft.com/office/drawing/2014/main" id="{B25B008B-B66E-484B-9DD0-38C83CEC7769}"/>
                </a:ext>
              </a:extLst>
            </p:cNvPr>
            <p:cNvSpPr/>
            <p:nvPr/>
          </p:nvSpPr>
          <p:spPr bwMode="auto">
            <a:xfrm>
              <a:off x="4840240" y="45231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2" name="Oval 1201">
              <a:extLst>
                <a:ext uri="{FF2B5EF4-FFF2-40B4-BE49-F238E27FC236}">
                  <a16:creationId xmlns:a16="http://schemas.microsoft.com/office/drawing/2014/main" id="{2DA0EF74-605B-5843-ACD2-61947CB5BE93}"/>
                </a:ext>
              </a:extLst>
            </p:cNvPr>
            <p:cNvSpPr/>
            <p:nvPr/>
          </p:nvSpPr>
          <p:spPr bwMode="auto">
            <a:xfrm>
              <a:off x="4771528" y="441739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3" name="Oval 1202">
              <a:extLst>
                <a:ext uri="{FF2B5EF4-FFF2-40B4-BE49-F238E27FC236}">
                  <a16:creationId xmlns:a16="http://schemas.microsoft.com/office/drawing/2014/main" id="{E84A0EAF-CD0A-9946-B41C-1E32404DEDF5}"/>
                </a:ext>
              </a:extLst>
            </p:cNvPr>
            <p:cNvSpPr/>
            <p:nvPr/>
          </p:nvSpPr>
          <p:spPr bwMode="auto">
            <a:xfrm>
              <a:off x="4871953" y="430640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4" name="Oval 1203">
              <a:extLst>
                <a:ext uri="{FF2B5EF4-FFF2-40B4-BE49-F238E27FC236}">
                  <a16:creationId xmlns:a16="http://schemas.microsoft.com/office/drawing/2014/main" id="{611D263F-6F7A-1042-AF24-9A0328633773}"/>
                </a:ext>
              </a:extLst>
            </p:cNvPr>
            <p:cNvSpPr/>
            <p:nvPr/>
          </p:nvSpPr>
          <p:spPr bwMode="auto">
            <a:xfrm>
              <a:off x="4967093" y="43433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5" name="Oval 1204">
              <a:extLst>
                <a:ext uri="{FF2B5EF4-FFF2-40B4-BE49-F238E27FC236}">
                  <a16:creationId xmlns:a16="http://schemas.microsoft.com/office/drawing/2014/main" id="{C0725D79-DA7E-9841-8A9E-4C849F99B05E}"/>
                </a:ext>
              </a:extLst>
            </p:cNvPr>
            <p:cNvSpPr/>
            <p:nvPr/>
          </p:nvSpPr>
          <p:spPr bwMode="auto">
            <a:xfrm>
              <a:off x="4697530" y="415840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6" name="Oval 1205">
              <a:extLst>
                <a:ext uri="{FF2B5EF4-FFF2-40B4-BE49-F238E27FC236}">
                  <a16:creationId xmlns:a16="http://schemas.microsoft.com/office/drawing/2014/main" id="{5021604F-850C-8E41-84C6-E14875DDE7E9}"/>
                </a:ext>
              </a:extLst>
            </p:cNvPr>
            <p:cNvSpPr/>
            <p:nvPr/>
          </p:nvSpPr>
          <p:spPr bwMode="auto">
            <a:xfrm>
              <a:off x="4729243"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7" name="Oval 1206">
              <a:extLst>
                <a:ext uri="{FF2B5EF4-FFF2-40B4-BE49-F238E27FC236}">
                  <a16:creationId xmlns:a16="http://schemas.microsoft.com/office/drawing/2014/main" id="{9C8AC3D5-F1D7-8D41-9423-BAC91BEDD6F6}"/>
                </a:ext>
              </a:extLst>
            </p:cNvPr>
            <p:cNvSpPr/>
            <p:nvPr/>
          </p:nvSpPr>
          <p:spPr bwMode="auto">
            <a:xfrm>
              <a:off x="4819097" y="4216545"/>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8" name="Oval 1207">
              <a:extLst>
                <a:ext uri="{FF2B5EF4-FFF2-40B4-BE49-F238E27FC236}">
                  <a16:creationId xmlns:a16="http://schemas.microsoft.com/office/drawing/2014/main" id="{8FF7026C-B334-1B41-9007-8D2704FB6D80}"/>
                </a:ext>
              </a:extLst>
            </p:cNvPr>
            <p:cNvSpPr/>
            <p:nvPr/>
          </p:nvSpPr>
          <p:spPr bwMode="auto">
            <a:xfrm>
              <a:off x="4882524" y="411612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09" name="Oval 1208">
              <a:extLst>
                <a:ext uri="{FF2B5EF4-FFF2-40B4-BE49-F238E27FC236}">
                  <a16:creationId xmlns:a16="http://schemas.microsoft.com/office/drawing/2014/main" id="{5DFA6D8D-772E-854A-B66A-45EAC7CF79E8}"/>
                </a:ext>
              </a:extLst>
            </p:cNvPr>
            <p:cNvSpPr/>
            <p:nvPr/>
          </p:nvSpPr>
          <p:spPr bwMode="auto">
            <a:xfrm>
              <a:off x="4829669" y="401040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0" name="Oval 1209">
              <a:extLst>
                <a:ext uri="{FF2B5EF4-FFF2-40B4-BE49-F238E27FC236}">
                  <a16:creationId xmlns:a16="http://schemas.microsoft.com/office/drawing/2014/main" id="{BD0A7547-C1CE-EF42-AB8C-C7F453607A0E}"/>
                </a:ext>
              </a:extLst>
            </p:cNvPr>
            <p:cNvSpPr/>
            <p:nvPr/>
          </p:nvSpPr>
          <p:spPr bwMode="auto">
            <a:xfrm>
              <a:off x="487723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1" name="Oval 1210">
              <a:extLst>
                <a:ext uri="{FF2B5EF4-FFF2-40B4-BE49-F238E27FC236}">
                  <a16:creationId xmlns:a16="http://schemas.microsoft.com/office/drawing/2014/main" id="{FB4B8579-3C5F-264F-BB9D-CE069F0A6D74}"/>
                </a:ext>
              </a:extLst>
            </p:cNvPr>
            <p:cNvSpPr/>
            <p:nvPr/>
          </p:nvSpPr>
          <p:spPr bwMode="auto">
            <a:xfrm>
              <a:off x="4951236" y="409497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2" name="Oval 1211">
              <a:extLst>
                <a:ext uri="{FF2B5EF4-FFF2-40B4-BE49-F238E27FC236}">
                  <a16:creationId xmlns:a16="http://schemas.microsoft.com/office/drawing/2014/main" id="{EBF1874E-EE68-AE4D-9ED3-6F6C25BCE66E}"/>
                </a:ext>
              </a:extLst>
            </p:cNvPr>
            <p:cNvSpPr/>
            <p:nvPr/>
          </p:nvSpPr>
          <p:spPr bwMode="auto">
            <a:xfrm>
              <a:off x="5051662"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3" name="Oval 1212">
              <a:extLst>
                <a:ext uri="{FF2B5EF4-FFF2-40B4-BE49-F238E27FC236}">
                  <a16:creationId xmlns:a16="http://schemas.microsoft.com/office/drawing/2014/main" id="{EA08A216-76DE-6A41-96FD-4C2EF433320C}"/>
                </a:ext>
              </a:extLst>
            </p:cNvPr>
            <p:cNvSpPr/>
            <p:nvPr/>
          </p:nvSpPr>
          <p:spPr bwMode="auto">
            <a:xfrm>
              <a:off x="4940665"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4" name="Oval 1213">
              <a:extLst>
                <a:ext uri="{FF2B5EF4-FFF2-40B4-BE49-F238E27FC236}">
                  <a16:creationId xmlns:a16="http://schemas.microsoft.com/office/drawing/2014/main" id="{18C3F1CC-32B0-4640-A776-C447734A497D}"/>
                </a:ext>
              </a:extLst>
            </p:cNvPr>
            <p:cNvSpPr/>
            <p:nvPr/>
          </p:nvSpPr>
          <p:spPr bwMode="auto">
            <a:xfrm>
              <a:off x="4877239" y="378313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5" name="Oval 1214">
              <a:extLst>
                <a:ext uri="{FF2B5EF4-FFF2-40B4-BE49-F238E27FC236}">
                  <a16:creationId xmlns:a16="http://schemas.microsoft.com/office/drawing/2014/main" id="{4EABC627-4D24-1C41-89BF-740F774EA414}"/>
                </a:ext>
              </a:extLst>
            </p:cNvPr>
            <p:cNvSpPr/>
            <p:nvPr/>
          </p:nvSpPr>
          <p:spPr bwMode="auto">
            <a:xfrm>
              <a:off x="5062233" y="380427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6" name="Oval 1215">
              <a:extLst>
                <a:ext uri="{FF2B5EF4-FFF2-40B4-BE49-F238E27FC236}">
                  <a16:creationId xmlns:a16="http://schemas.microsoft.com/office/drawing/2014/main" id="{933AC3C8-138B-2F45-BF07-A3FAD5D37316}"/>
                </a:ext>
              </a:extLst>
            </p:cNvPr>
            <p:cNvSpPr/>
            <p:nvPr/>
          </p:nvSpPr>
          <p:spPr bwMode="auto">
            <a:xfrm>
              <a:off x="5162658" y="404740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7" name="Oval 1216">
              <a:extLst>
                <a:ext uri="{FF2B5EF4-FFF2-40B4-BE49-F238E27FC236}">
                  <a16:creationId xmlns:a16="http://schemas.microsoft.com/office/drawing/2014/main" id="{55DBBC40-46D4-A14F-81A8-ADB69B783B5F}"/>
                </a:ext>
              </a:extLst>
            </p:cNvPr>
            <p:cNvSpPr/>
            <p:nvPr/>
          </p:nvSpPr>
          <p:spPr bwMode="auto">
            <a:xfrm>
              <a:off x="5019948" y="386769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8" name="Oval 1217">
              <a:extLst>
                <a:ext uri="{FF2B5EF4-FFF2-40B4-BE49-F238E27FC236}">
                  <a16:creationId xmlns:a16="http://schemas.microsoft.com/office/drawing/2014/main" id="{C4507DF9-FAE8-5B42-8687-5362682084F4}"/>
                </a:ext>
              </a:extLst>
            </p:cNvPr>
            <p:cNvSpPr/>
            <p:nvPr/>
          </p:nvSpPr>
          <p:spPr bwMode="auto">
            <a:xfrm>
              <a:off x="5099231" y="4105549"/>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19" name="Oval 1218">
              <a:extLst>
                <a:ext uri="{FF2B5EF4-FFF2-40B4-BE49-F238E27FC236}">
                  <a16:creationId xmlns:a16="http://schemas.microsoft.com/office/drawing/2014/main" id="{BA0D9B00-BA3C-5542-B3F3-91E0BB52A6E4}"/>
                </a:ext>
              </a:extLst>
            </p:cNvPr>
            <p:cNvSpPr/>
            <p:nvPr/>
          </p:nvSpPr>
          <p:spPr bwMode="auto">
            <a:xfrm>
              <a:off x="5268369" y="398926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0" name="Oval 1219">
              <a:extLst>
                <a:ext uri="{FF2B5EF4-FFF2-40B4-BE49-F238E27FC236}">
                  <a16:creationId xmlns:a16="http://schemas.microsoft.com/office/drawing/2014/main" id="{0294F6F5-8F28-3B4E-8ED2-BEEA269C7AEA}"/>
                </a:ext>
              </a:extLst>
            </p:cNvPr>
            <p:cNvSpPr/>
            <p:nvPr/>
          </p:nvSpPr>
          <p:spPr bwMode="auto">
            <a:xfrm>
              <a:off x="5310653" y="4084407"/>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1" name="Oval 1220">
              <a:extLst>
                <a:ext uri="{FF2B5EF4-FFF2-40B4-BE49-F238E27FC236}">
                  <a16:creationId xmlns:a16="http://schemas.microsoft.com/office/drawing/2014/main" id="{054E9BFF-27E2-9747-BD7A-36B84CBA528C}"/>
                </a:ext>
              </a:extLst>
            </p:cNvPr>
            <p:cNvSpPr/>
            <p:nvPr/>
          </p:nvSpPr>
          <p:spPr bwMode="auto">
            <a:xfrm>
              <a:off x="5379365"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2" name="Oval 1221">
              <a:extLst>
                <a:ext uri="{FF2B5EF4-FFF2-40B4-BE49-F238E27FC236}">
                  <a16:creationId xmlns:a16="http://schemas.microsoft.com/office/drawing/2014/main" id="{9C016DA3-5491-494F-94B0-82E912F08427}"/>
                </a:ext>
              </a:extLst>
            </p:cNvPr>
            <p:cNvSpPr/>
            <p:nvPr/>
          </p:nvSpPr>
          <p:spPr bwMode="auto">
            <a:xfrm>
              <a:off x="5437506" y="397341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3" name="Oval 1222">
              <a:extLst>
                <a:ext uri="{FF2B5EF4-FFF2-40B4-BE49-F238E27FC236}">
                  <a16:creationId xmlns:a16="http://schemas.microsoft.com/office/drawing/2014/main" id="{A462890C-EE0B-D141-B580-A88F89EC3498}"/>
                </a:ext>
              </a:extLst>
            </p:cNvPr>
            <p:cNvSpPr/>
            <p:nvPr/>
          </p:nvSpPr>
          <p:spPr bwMode="auto">
            <a:xfrm>
              <a:off x="5500933" y="407912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4" name="Oval 1223">
              <a:extLst>
                <a:ext uri="{FF2B5EF4-FFF2-40B4-BE49-F238E27FC236}">
                  <a16:creationId xmlns:a16="http://schemas.microsoft.com/office/drawing/2014/main" id="{1B1FFC24-3FFD-F44F-B28B-077CF4F89FBD}"/>
                </a:ext>
              </a:extLst>
            </p:cNvPr>
            <p:cNvSpPr/>
            <p:nvPr/>
          </p:nvSpPr>
          <p:spPr bwMode="auto">
            <a:xfrm>
              <a:off x="5537932" y="4042122"/>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5" name="Oval 1224">
              <a:extLst>
                <a:ext uri="{FF2B5EF4-FFF2-40B4-BE49-F238E27FC236}">
                  <a16:creationId xmlns:a16="http://schemas.microsoft.com/office/drawing/2014/main" id="{487D2E98-9EA7-374C-AC1F-8E72A331D048}"/>
                </a:ext>
              </a:extLst>
            </p:cNvPr>
            <p:cNvSpPr/>
            <p:nvPr/>
          </p:nvSpPr>
          <p:spPr bwMode="auto">
            <a:xfrm>
              <a:off x="5590787" y="3983981"/>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6" name="Oval 1225">
              <a:extLst>
                <a:ext uri="{FF2B5EF4-FFF2-40B4-BE49-F238E27FC236}">
                  <a16:creationId xmlns:a16="http://schemas.microsoft.com/office/drawing/2014/main" id="{5A0B410F-0C9E-524C-A380-A34C4A024875}"/>
                </a:ext>
              </a:extLst>
            </p:cNvPr>
            <p:cNvSpPr/>
            <p:nvPr/>
          </p:nvSpPr>
          <p:spPr bwMode="auto">
            <a:xfrm>
              <a:off x="5601358" y="390469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7" name="Oval 1226">
              <a:extLst>
                <a:ext uri="{FF2B5EF4-FFF2-40B4-BE49-F238E27FC236}">
                  <a16:creationId xmlns:a16="http://schemas.microsoft.com/office/drawing/2014/main" id="{DCFD2B13-EE2E-5149-9BF3-B14CF5AF7D25}"/>
                </a:ext>
              </a:extLst>
            </p:cNvPr>
            <p:cNvSpPr/>
            <p:nvPr/>
          </p:nvSpPr>
          <p:spPr bwMode="auto">
            <a:xfrm>
              <a:off x="5691213" y="3809558"/>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8" name="Oval 1227">
              <a:extLst>
                <a:ext uri="{FF2B5EF4-FFF2-40B4-BE49-F238E27FC236}">
                  <a16:creationId xmlns:a16="http://schemas.microsoft.com/office/drawing/2014/main" id="{6BE16C47-7B94-904E-83C5-8012B6B802A5}"/>
                </a:ext>
              </a:extLst>
            </p:cNvPr>
            <p:cNvSpPr/>
            <p:nvPr/>
          </p:nvSpPr>
          <p:spPr bwMode="auto">
            <a:xfrm>
              <a:off x="5685927" y="3925840"/>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sp>
          <p:nvSpPr>
            <p:cNvPr id="1229" name="Oval 1228">
              <a:extLst>
                <a:ext uri="{FF2B5EF4-FFF2-40B4-BE49-F238E27FC236}">
                  <a16:creationId xmlns:a16="http://schemas.microsoft.com/office/drawing/2014/main" id="{1D260FBE-EE99-F54E-B4A5-F83E130DD38C}"/>
                </a:ext>
              </a:extLst>
            </p:cNvPr>
            <p:cNvSpPr/>
            <p:nvPr/>
          </p:nvSpPr>
          <p:spPr bwMode="auto">
            <a:xfrm>
              <a:off x="5670070" y="4052693"/>
              <a:ext cx="137160" cy="137160"/>
            </a:xfrm>
            <a:prstGeom prst="ellipse">
              <a:avLst/>
            </a:prstGeom>
            <a:grpFill/>
            <a:ln w="25400" cap="flat" cmpd="sng" algn="ctr">
              <a:noFill/>
              <a:prstDash val="solid"/>
            </a:ln>
            <a:effectLst/>
            <a:scene3d>
              <a:camera prst="orthographicFront"/>
              <a:lightRig rig="threePt" dir="t">
                <a:rot lat="0" lon="0" rev="0"/>
              </a:lightRig>
            </a:scene3d>
            <a:sp3d>
              <a:bevelT w="69850" h="69850"/>
            </a:sp3d>
          </p:spPr>
          <p:txBody>
            <a:bodyPr anchor="ctr"/>
            <a:lstStyle/>
            <a:p>
              <a:pPr algn="ctr" fontAlgn="auto">
                <a:spcBef>
                  <a:spcPts val="0"/>
                </a:spcBef>
                <a:spcAft>
                  <a:spcPts val="0"/>
                </a:spcAft>
                <a:defRPr/>
              </a:pPr>
              <a:r>
                <a:rPr lang="en-US" kern="0" dirty="0">
                  <a:solidFill>
                    <a:srgbClr val="FFFFFF"/>
                  </a:solidFill>
                  <a:latin typeface="Arial"/>
                  <a:ea typeface="+mn-ea"/>
                  <a:cs typeface="Arial"/>
                </a:rPr>
                <a:t> </a:t>
              </a:r>
            </a:p>
          </p:txBody>
        </p:sp>
      </p:grpSp>
      <p:grpSp>
        <p:nvGrpSpPr>
          <p:cNvPr id="871" name="Group 298">
            <a:extLst>
              <a:ext uri="{FF2B5EF4-FFF2-40B4-BE49-F238E27FC236}">
                <a16:creationId xmlns:a16="http://schemas.microsoft.com/office/drawing/2014/main" id="{CD8CAE99-6E0F-1144-84F4-2F6FD0204B1F}"/>
              </a:ext>
            </a:extLst>
          </p:cNvPr>
          <p:cNvGrpSpPr>
            <a:grpSpLocks/>
          </p:cNvGrpSpPr>
          <p:nvPr/>
        </p:nvGrpSpPr>
        <p:grpSpPr bwMode="auto">
          <a:xfrm>
            <a:off x="4674498" y="5401222"/>
            <a:ext cx="4410718" cy="604837"/>
            <a:chOff x="709613" y="5451562"/>
            <a:chExt cx="7356475" cy="720725"/>
          </a:xfrm>
          <a:scene3d>
            <a:camera prst="orthographicFront"/>
            <a:lightRig rig="threePt" dir="t">
              <a:rot lat="0" lon="0" rev="2400000"/>
            </a:lightRig>
          </a:scene3d>
        </p:grpSpPr>
        <p:grpSp>
          <p:nvGrpSpPr>
            <p:cNvPr id="872" name="Group 484">
              <a:extLst>
                <a:ext uri="{FF2B5EF4-FFF2-40B4-BE49-F238E27FC236}">
                  <a16:creationId xmlns:a16="http://schemas.microsoft.com/office/drawing/2014/main" id="{206CB4F7-F983-E448-8DF1-C96268932353}"/>
                </a:ext>
              </a:extLst>
            </p:cNvPr>
            <p:cNvGrpSpPr>
              <a:grpSpLocks/>
            </p:cNvGrpSpPr>
            <p:nvPr/>
          </p:nvGrpSpPr>
          <p:grpSpPr bwMode="auto">
            <a:xfrm>
              <a:off x="709610" y="5451561"/>
              <a:ext cx="241298" cy="720725"/>
              <a:chOff x="418925" y="3913188"/>
              <a:chExt cx="240687" cy="721471"/>
            </a:xfrm>
          </p:grpSpPr>
          <p:grpSp>
            <p:nvGrpSpPr>
              <p:cNvPr id="873" name="Group 447">
                <a:extLst>
                  <a:ext uri="{FF2B5EF4-FFF2-40B4-BE49-F238E27FC236}">
                    <a16:creationId xmlns:a16="http://schemas.microsoft.com/office/drawing/2014/main" id="{F0155132-8622-EA4A-B290-97703D455188}"/>
                  </a:ext>
                </a:extLst>
              </p:cNvPr>
              <p:cNvGrpSpPr>
                <a:grpSpLocks/>
              </p:cNvGrpSpPr>
              <p:nvPr/>
            </p:nvGrpSpPr>
            <p:grpSpPr bwMode="auto">
              <a:xfrm>
                <a:off x="418925" y="3913188"/>
                <a:ext cx="207436" cy="480402"/>
                <a:chOff x="2039907" y="4515548"/>
                <a:chExt cx="207436" cy="480402"/>
              </a:xfrm>
            </p:grpSpPr>
            <p:sp>
              <p:nvSpPr>
                <p:cNvPr id="867" name="Freeform 432">
                  <a:extLst>
                    <a:ext uri="{FF2B5EF4-FFF2-40B4-BE49-F238E27FC236}">
                      <a16:creationId xmlns:a16="http://schemas.microsoft.com/office/drawing/2014/main" id="{F041C97D-583C-AB4F-8423-889795F1397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68" name="Freeform 432">
                  <a:extLst>
                    <a:ext uri="{FF2B5EF4-FFF2-40B4-BE49-F238E27FC236}">
                      <a16:creationId xmlns:a16="http://schemas.microsoft.com/office/drawing/2014/main" id="{104EEBD2-F92D-BE42-A81C-A3649970F5A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69" name="Oval 868">
                  <a:extLst>
                    <a:ext uri="{FF2B5EF4-FFF2-40B4-BE49-F238E27FC236}">
                      <a16:creationId xmlns:a16="http://schemas.microsoft.com/office/drawing/2014/main" id="{C29B7E40-C4EC-A94A-B073-FE01826EC6E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74" name="Group 448">
                <a:extLst>
                  <a:ext uri="{FF2B5EF4-FFF2-40B4-BE49-F238E27FC236}">
                    <a16:creationId xmlns:a16="http://schemas.microsoft.com/office/drawing/2014/main" id="{CB19CB32-DD3A-3B43-A027-10A803F0DF59}"/>
                  </a:ext>
                </a:extLst>
              </p:cNvPr>
              <p:cNvGrpSpPr>
                <a:grpSpLocks/>
              </p:cNvGrpSpPr>
              <p:nvPr/>
            </p:nvGrpSpPr>
            <p:grpSpPr bwMode="auto">
              <a:xfrm rot="10800000">
                <a:off x="452176" y="4154257"/>
                <a:ext cx="207436" cy="480402"/>
                <a:chOff x="2039907" y="4515548"/>
                <a:chExt cx="207436" cy="480402"/>
              </a:xfrm>
            </p:grpSpPr>
            <p:sp>
              <p:nvSpPr>
                <p:cNvPr id="864" name="Freeform 432">
                  <a:extLst>
                    <a:ext uri="{FF2B5EF4-FFF2-40B4-BE49-F238E27FC236}">
                      <a16:creationId xmlns:a16="http://schemas.microsoft.com/office/drawing/2014/main" id="{F36301B5-2AE8-F847-A050-431FADE4026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65" name="Freeform 432">
                  <a:extLst>
                    <a:ext uri="{FF2B5EF4-FFF2-40B4-BE49-F238E27FC236}">
                      <a16:creationId xmlns:a16="http://schemas.microsoft.com/office/drawing/2014/main" id="{07CCD420-AF3C-C146-B9A4-6C2F466579A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66" name="Oval 865">
                  <a:extLst>
                    <a:ext uri="{FF2B5EF4-FFF2-40B4-BE49-F238E27FC236}">
                      <a16:creationId xmlns:a16="http://schemas.microsoft.com/office/drawing/2014/main" id="{273D2381-AA8F-6E4A-9AD6-4831704F6AA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75" name="Group 485">
              <a:extLst>
                <a:ext uri="{FF2B5EF4-FFF2-40B4-BE49-F238E27FC236}">
                  <a16:creationId xmlns:a16="http://schemas.microsoft.com/office/drawing/2014/main" id="{83534BBE-E5D9-494B-ADD2-55BBBE08E14A}"/>
                </a:ext>
              </a:extLst>
            </p:cNvPr>
            <p:cNvGrpSpPr>
              <a:grpSpLocks/>
            </p:cNvGrpSpPr>
            <p:nvPr/>
          </p:nvGrpSpPr>
          <p:grpSpPr bwMode="auto">
            <a:xfrm>
              <a:off x="939700" y="5451561"/>
              <a:ext cx="239714" cy="720725"/>
              <a:chOff x="418925" y="3913188"/>
              <a:chExt cx="240687" cy="721471"/>
            </a:xfrm>
          </p:grpSpPr>
          <p:grpSp>
            <p:nvGrpSpPr>
              <p:cNvPr id="876" name="Group 486">
                <a:extLst>
                  <a:ext uri="{FF2B5EF4-FFF2-40B4-BE49-F238E27FC236}">
                    <a16:creationId xmlns:a16="http://schemas.microsoft.com/office/drawing/2014/main" id="{DD27371A-0FD2-1F49-A59A-F6B3F8D76CD4}"/>
                  </a:ext>
                </a:extLst>
              </p:cNvPr>
              <p:cNvGrpSpPr>
                <a:grpSpLocks/>
              </p:cNvGrpSpPr>
              <p:nvPr/>
            </p:nvGrpSpPr>
            <p:grpSpPr bwMode="auto">
              <a:xfrm>
                <a:off x="418925" y="3913188"/>
                <a:ext cx="207436" cy="480402"/>
                <a:chOff x="2039907" y="4515548"/>
                <a:chExt cx="207436" cy="480402"/>
              </a:xfrm>
            </p:grpSpPr>
            <p:sp>
              <p:nvSpPr>
                <p:cNvPr id="859" name="Freeform 432">
                  <a:extLst>
                    <a:ext uri="{FF2B5EF4-FFF2-40B4-BE49-F238E27FC236}">
                      <a16:creationId xmlns:a16="http://schemas.microsoft.com/office/drawing/2014/main" id="{43BE45ED-95B5-3A43-B077-7D98820EF95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60" name="Freeform 432">
                  <a:extLst>
                    <a:ext uri="{FF2B5EF4-FFF2-40B4-BE49-F238E27FC236}">
                      <a16:creationId xmlns:a16="http://schemas.microsoft.com/office/drawing/2014/main" id="{081934F5-29B6-5847-99BF-2AFE1739F04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61" name="Oval 860">
                  <a:extLst>
                    <a:ext uri="{FF2B5EF4-FFF2-40B4-BE49-F238E27FC236}">
                      <a16:creationId xmlns:a16="http://schemas.microsoft.com/office/drawing/2014/main" id="{B36AB861-853F-894E-843A-9D661712AE3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77" name="Group 487">
                <a:extLst>
                  <a:ext uri="{FF2B5EF4-FFF2-40B4-BE49-F238E27FC236}">
                    <a16:creationId xmlns:a16="http://schemas.microsoft.com/office/drawing/2014/main" id="{AF98F2CD-8EE1-3C4D-B54D-ECA5C0E687CF}"/>
                  </a:ext>
                </a:extLst>
              </p:cNvPr>
              <p:cNvGrpSpPr>
                <a:grpSpLocks/>
              </p:cNvGrpSpPr>
              <p:nvPr/>
            </p:nvGrpSpPr>
            <p:grpSpPr bwMode="auto">
              <a:xfrm rot="10800000">
                <a:off x="452176" y="4154257"/>
                <a:ext cx="207436" cy="480402"/>
                <a:chOff x="2039907" y="4515548"/>
                <a:chExt cx="207436" cy="480402"/>
              </a:xfrm>
            </p:grpSpPr>
            <p:sp>
              <p:nvSpPr>
                <p:cNvPr id="856" name="Freeform 432">
                  <a:extLst>
                    <a:ext uri="{FF2B5EF4-FFF2-40B4-BE49-F238E27FC236}">
                      <a16:creationId xmlns:a16="http://schemas.microsoft.com/office/drawing/2014/main" id="{A61457C2-F716-FD42-A7F4-185A625417D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57" name="Freeform 432">
                  <a:extLst>
                    <a:ext uri="{FF2B5EF4-FFF2-40B4-BE49-F238E27FC236}">
                      <a16:creationId xmlns:a16="http://schemas.microsoft.com/office/drawing/2014/main" id="{FC2E74AC-5E32-8A4F-9F1F-B791410631D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58" name="Oval 857">
                  <a:extLst>
                    <a:ext uri="{FF2B5EF4-FFF2-40B4-BE49-F238E27FC236}">
                      <a16:creationId xmlns:a16="http://schemas.microsoft.com/office/drawing/2014/main" id="{8C2685B3-232D-2B40-84A3-C810E30CE2F0}"/>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78" name="Group 494">
              <a:extLst>
                <a:ext uri="{FF2B5EF4-FFF2-40B4-BE49-F238E27FC236}">
                  <a16:creationId xmlns:a16="http://schemas.microsoft.com/office/drawing/2014/main" id="{14C8C1FC-4280-A74A-B700-FF60BC294707}"/>
                </a:ext>
              </a:extLst>
            </p:cNvPr>
            <p:cNvGrpSpPr>
              <a:grpSpLocks/>
            </p:cNvGrpSpPr>
            <p:nvPr/>
          </p:nvGrpSpPr>
          <p:grpSpPr bwMode="auto">
            <a:xfrm>
              <a:off x="1168193" y="5451561"/>
              <a:ext cx="241298" cy="720725"/>
              <a:chOff x="418925" y="3913188"/>
              <a:chExt cx="240687" cy="721471"/>
            </a:xfrm>
          </p:grpSpPr>
          <p:grpSp>
            <p:nvGrpSpPr>
              <p:cNvPr id="879" name="Group 495">
                <a:extLst>
                  <a:ext uri="{FF2B5EF4-FFF2-40B4-BE49-F238E27FC236}">
                    <a16:creationId xmlns:a16="http://schemas.microsoft.com/office/drawing/2014/main" id="{6CFEFB70-AC2B-4F42-A483-54179D130001}"/>
                  </a:ext>
                </a:extLst>
              </p:cNvPr>
              <p:cNvGrpSpPr>
                <a:grpSpLocks/>
              </p:cNvGrpSpPr>
              <p:nvPr/>
            </p:nvGrpSpPr>
            <p:grpSpPr bwMode="auto">
              <a:xfrm>
                <a:off x="418925" y="3913188"/>
                <a:ext cx="207436" cy="480402"/>
                <a:chOff x="2039907" y="4515548"/>
                <a:chExt cx="207436" cy="480402"/>
              </a:xfrm>
            </p:grpSpPr>
            <p:sp>
              <p:nvSpPr>
                <p:cNvPr id="851" name="Freeform 432">
                  <a:extLst>
                    <a:ext uri="{FF2B5EF4-FFF2-40B4-BE49-F238E27FC236}">
                      <a16:creationId xmlns:a16="http://schemas.microsoft.com/office/drawing/2014/main" id="{AA4671E1-DDDF-364B-B80D-F9371A9CCF5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52" name="Freeform 432">
                  <a:extLst>
                    <a:ext uri="{FF2B5EF4-FFF2-40B4-BE49-F238E27FC236}">
                      <a16:creationId xmlns:a16="http://schemas.microsoft.com/office/drawing/2014/main" id="{6521C95C-B7CD-3F4D-863B-CE51257FB94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53" name="Oval 852">
                  <a:extLst>
                    <a:ext uri="{FF2B5EF4-FFF2-40B4-BE49-F238E27FC236}">
                      <a16:creationId xmlns:a16="http://schemas.microsoft.com/office/drawing/2014/main" id="{A6CC8A62-3A77-734A-8AA2-1BBDE20B4F3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80" name="Group 496">
                <a:extLst>
                  <a:ext uri="{FF2B5EF4-FFF2-40B4-BE49-F238E27FC236}">
                    <a16:creationId xmlns:a16="http://schemas.microsoft.com/office/drawing/2014/main" id="{C5ACC10F-C823-954C-84FF-20FF9AD8D6A6}"/>
                  </a:ext>
                </a:extLst>
              </p:cNvPr>
              <p:cNvGrpSpPr>
                <a:grpSpLocks/>
              </p:cNvGrpSpPr>
              <p:nvPr/>
            </p:nvGrpSpPr>
            <p:grpSpPr bwMode="auto">
              <a:xfrm rot="10800000">
                <a:off x="452176" y="4154257"/>
                <a:ext cx="207436" cy="480402"/>
                <a:chOff x="2039907" y="4515548"/>
                <a:chExt cx="207436" cy="480402"/>
              </a:xfrm>
            </p:grpSpPr>
            <p:sp>
              <p:nvSpPr>
                <p:cNvPr id="848" name="Freeform 432">
                  <a:extLst>
                    <a:ext uri="{FF2B5EF4-FFF2-40B4-BE49-F238E27FC236}">
                      <a16:creationId xmlns:a16="http://schemas.microsoft.com/office/drawing/2014/main" id="{EF3E46ED-CBEE-C949-AFF9-A1AAA0F1248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49" name="Freeform 432">
                  <a:extLst>
                    <a:ext uri="{FF2B5EF4-FFF2-40B4-BE49-F238E27FC236}">
                      <a16:creationId xmlns:a16="http://schemas.microsoft.com/office/drawing/2014/main" id="{4B5200DC-58F9-BD46-B799-D72C03AC2DE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50" name="Oval 849">
                  <a:extLst>
                    <a:ext uri="{FF2B5EF4-FFF2-40B4-BE49-F238E27FC236}">
                      <a16:creationId xmlns:a16="http://schemas.microsoft.com/office/drawing/2014/main" id="{02B02EA6-AC15-1047-A893-D80D7740AAB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81" name="Group 503">
              <a:extLst>
                <a:ext uri="{FF2B5EF4-FFF2-40B4-BE49-F238E27FC236}">
                  <a16:creationId xmlns:a16="http://schemas.microsoft.com/office/drawing/2014/main" id="{EA53E0E2-A44B-7940-AC20-121D914B2AFE}"/>
                </a:ext>
              </a:extLst>
            </p:cNvPr>
            <p:cNvGrpSpPr>
              <a:grpSpLocks/>
            </p:cNvGrpSpPr>
            <p:nvPr/>
          </p:nvGrpSpPr>
          <p:grpSpPr bwMode="auto">
            <a:xfrm>
              <a:off x="1398278" y="5451561"/>
              <a:ext cx="241298" cy="720725"/>
              <a:chOff x="418925" y="3913188"/>
              <a:chExt cx="240687" cy="721471"/>
            </a:xfrm>
          </p:grpSpPr>
          <p:grpSp>
            <p:nvGrpSpPr>
              <p:cNvPr id="882" name="Group 504">
                <a:extLst>
                  <a:ext uri="{FF2B5EF4-FFF2-40B4-BE49-F238E27FC236}">
                    <a16:creationId xmlns:a16="http://schemas.microsoft.com/office/drawing/2014/main" id="{FC7FEFD9-21D2-F245-B0E6-B20842C9A3D8}"/>
                  </a:ext>
                </a:extLst>
              </p:cNvPr>
              <p:cNvGrpSpPr>
                <a:grpSpLocks/>
              </p:cNvGrpSpPr>
              <p:nvPr/>
            </p:nvGrpSpPr>
            <p:grpSpPr bwMode="auto">
              <a:xfrm>
                <a:off x="418925" y="3913188"/>
                <a:ext cx="207436" cy="480402"/>
                <a:chOff x="2039907" y="4515548"/>
                <a:chExt cx="207436" cy="480402"/>
              </a:xfrm>
            </p:grpSpPr>
            <p:sp>
              <p:nvSpPr>
                <p:cNvPr id="843" name="Freeform 432">
                  <a:extLst>
                    <a:ext uri="{FF2B5EF4-FFF2-40B4-BE49-F238E27FC236}">
                      <a16:creationId xmlns:a16="http://schemas.microsoft.com/office/drawing/2014/main" id="{96F69472-41DC-8B44-A6FF-59C217B6314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44" name="Freeform 432">
                  <a:extLst>
                    <a:ext uri="{FF2B5EF4-FFF2-40B4-BE49-F238E27FC236}">
                      <a16:creationId xmlns:a16="http://schemas.microsoft.com/office/drawing/2014/main" id="{4ED6D2D1-DC0A-6547-8B5E-5CF9871E41B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45" name="Oval 844">
                  <a:extLst>
                    <a:ext uri="{FF2B5EF4-FFF2-40B4-BE49-F238E27FC236}">
                      <a16:creationId xmlns:a16="http://schemas.microsoft.com/office/drawing/2014/main" id="{D0786D5F-0547-4B48-AEC2-ED58D1361BE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83" name="Group 505">
                <a:extLst>
                  <a:ext uri="{FF2B5EF4-FFF2-40B4-BE49-F238E27FC236}">
                    <a16:creationId xmlns:a16="http://schemas.microsoft.com/office/drawing/2014/main" id="{809EF6FF-373A-3C45-BF32-FF7B9C9E7628}"/>
                  </a:ext>
                </a:extLst>
              </p:cNvPr>
              <p:cNvGrpSpPr>
                <a:grpSpLocks/>
              </p:cNvGrpSpPr>
              <p:nvPr/>
            </p:nvGrpSpPr>
            <p:grpSpPr bwMode="auto">
              <a:xfrm rot="10800000">
                <a:off x="452176" y="4154257"/>
                <a:ext cx="207436" cy="480402"/>
                <a:chOff x="2039907" y="4515548"/>
                <a:chExt cx="207436" cy="480402"/>
              </a:xfrm>
            </p:grpSpPr>
            <p:sp>
              <p:nvSpPr>
                <p:cNvPr id="840" name="Freeform 432">
                  <a:extLst>
                    <a:ext uri="{FF2B5EF4-FFF2-40B4-BE49-F238E27FC236}">
                      <a16:creationId xmlns:a16="http://schemas.microsoft.com/office/drawing/2014/main" id="{C6DC5FEA-B4DE-D24B-B0DD-819909B6E91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41" name="Freeform 432">
                  <a:extLst>
                    <a:ext uri="{FF2B5EF4-FFF2-40B4-BE49-F238E27FC236}">
                      <a16:creationId xmlns:a16="http://schemas.microsoft.com/office/drawing/2014/main" id="{BAEFBB36-858A-5547-A62E-24DB87CF508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42" name="Oval 841">
                  <a:extLst>
                    <a:ext uri="{FF2B5EF4-FFF2-40B4-BE49-F238E27FC236}">
                      <a16:creationId xmlns:a16="http://schemas.microsoft.com/office/drawing/2014/main" id="{38E57CEA-9F4A-8344-9AE7-55982E34DBB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84" name="Group 512">
              <a:extLst>
                <a:ext uri="{FF2B5EF4-FFF2-40B4-BE49-F238E27FC236}">
                  <a16:creationId xmlns:a16="http://schemas.microsoft.com/office/drawing/2014/main" id="{9A3ED28A-7857-4149-88B4-9221522C3C4D}"/>
                </a:ext>
              </a:extLst>
            </p:cNvPr>
            <p:cNvGrpSpPr>
              <a:grpSpLocks/>
            </p:cNvGrpSpPr>
            <p:nvPr/>
          </p:nvGrpSpPr>
          <p:grpSpPr bwMode="auto">
            <a:xfrm>
              <a:off x="1628368" y="5451561"/>
              <a:ext cx="239714" cy="720725"/>
              <a:chOff x="418925" y="3913188"/>
              <a:chExt cx="240687" cy="721471"/>
            </a:xfrm>
          </p:grpSpPr>
          <p:grpSp>
            <p:nvGrpSpPr>
              <p:cNvPr id="885" name="Group 513">
                <a:extLst>
                  <a:ext uri="{FF2B5EF4-FFF2-40B4-BE49-F238E27FC236}">
                    <a16:creationId xmlns:a16="http://schemas.microsoft.com/office/drawing/2014/main" id="{BE024D2D-A955-394D-9067-EE30B15BD130}"/>
                  </a:ext>
                </a:extLst>
              </p:cNvPr>
              <p:cNvGrpSpPr>
                <a:grpSpLocks/>
              </p:cNvGrpSpPr>
              <p:nvPr/>
            </p:nvGrpSpPr>
            <p:grpSpPr bwMode="auto">
              <a:xfrm>
                <a:off x="418925" y="3913188"/>
                <a:ext cx="207436" cy="480402"/>
                <a:chOff x="2039907" y="4515548"/>
                <a:chExt cx="207436" cy="480402"/>
              </a:xfrm>
            </p:grpSpPr>
            <p:sp>
              <p:nvSpPr>
                <p:cNvPr id="835" name="Freeform 432">
                  <a:extLst>
                    <a:ext uri="{FF2B5EF4-FFF2-40B4-BE49-F238E27FC236}">
                      <a16:creationId xmlns:a16="http://schemas.microsoft.com/office/drawing/2014/main" id="{F67C39F2-0B81-DE45-ABC2-E9EF015CFBE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36" name="Freeform 432">
                  <a:extLst>
                    <a:ext uri="{FF2B5EF4-FFF2-40B4-BE49-F238E27FC236}">
                      <a16:creationId xmlns:a16="http://schemas.microsoft.com/office/drawing/2014/main" id="{CFD89842-C8CA-DC45-94DF-704E078D6523}"/>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37" name="Oval 836">
                  <a:extLst>
                    <a:ext uri="{FF2B5EF4-FFF2-40B4-BE49-F238E27FC236}">
                      <a16:creationId xmlns:a16="http://schemas.microsoft.com/office/drawing/2014/main" id="{363806AC-CBF8-8D4C-B870-464677D96A2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86" name="Group 514">
                <a:extLst>
                  <a:ext uri="{FF2B5EF4-FFF2-40B4-BE49-F238E27FC236}">
                    <a16:creationId xmlns:a16="http://schemas.microsoft.com/office/drawing/2014/main" id="{BD087228-4FE8-1A40-AC2D-4B32DEE2CF14}"/>
                  </a:ext>
                </a:extLst>
              </p:cNvPr>
              <p:cNvGrpSpPr>
                <a:grpSpLocks/>
              </p:cNvGrpSpPr>
              <p:nvPr/>
            </p:nvGrpSpPr>
            <p:grpSpPr bwMode="auto">
              <a:xfrm rot="10800000">
                <a:off x="452176" y="4154257"/>
                <a:ext cx="207436" cy="480402"/>
                <a:chOff x="2039907" y="4515548"/>
                <a:chExt cx="207436" cy="480402"/>
              </a:xfrm>
            </p:grpSpPr>
            <p:sp>
              <p:nvSpPr>
                <p:cNvPr id="832" name="Freeform 432">
                  <a:extLst>
                    <a:ext uri="{FF2B5EF4-FFF2-40B4-BE49-F238E27FC236}">
                      <a16:creationId xmlns:a16="http://schemas.microsoft.com/office/drawing/2014/main" id="{30D4C657-4446-D641-BA50-86947702E01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33" name="Freeform 432">
                  <a:extLst>
                    <a:ext uri="{FF2B5EF4-FFF2-40B4-BE49-F238E27FC236}">
                      <a16:creationId xmlns:a16="http://schemas.microsoft.com/office/drawing/2014/main" id="{A0094ACF-27F7-EA46-9B97-0070E9E4224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34" name="Oval 833">
                  <a:extLst>
                    <a:ext uri="{FF2B5EF4-FFF2-40B4-BE49-F238E27FC236}">
                      <a16:creationId xmlns:a16="http://schemas.microsoft.com/office/drawing/2014/main" id="{DFECDE03-94BF-F543-BF64-20994295B4C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87" name="Group 521">
              <a:extLst>
                <a:ext uri="{FF2B5EF4-FFF2-40B4-BE49-F238E27FC236}">
                  <a16:creationId xmlns:a16="http://schemas.microsoft.com/office/drawing/2014/main" id="{DA6C2573-7AE0-D143-8F97-932A3BEF8737}"/>
                </a:ext>
              </a:extLst>
            </p:cNvPr>
            <p:cNvGrpSpPr>
              <a:grpSpLocks/>
            </p:cNvGrpSpPr>
            <p:nvPr/>
          </p:nvGrpSpPr>
          <p:grpSpPr bwMode="auto">
            <a:xfrm>
              <a:off x="1856861" y="5451561"/>
              <a:ext cx="241298" cy="720725"/>
              <a:chOff x="418925" y="3913188"/>
              <a:chExt cx="240687" cy="721471"/>
            </a:xfrm>
          </p:grpSpPr>
          <p:grpSp>
            <p:nvGrpSpPr>
              <p:cNvPr id="888" name="Group 522">
                <a:extLst>
                  <a:ext uri="{FF2B5EF4-FFF2-40B4-BE49-F238E27FC236}">
                    <a16:creationId xmlns:a16="http://schemas.microsoft.com/office/drawing/2014/main" id="{977EA78B-7EC1-5A41-9EB8-F91DBEC983C1}"/>
                  </a:ext>
                </a:extLst>
              </p:cNvPr>
              <p:cNvGrpSpPr>
                <a:grpSpLocks/>
              </p:cNvGrpSpPr>
              <p:nvPr/>
            </p:nvGrpSpPr>
            <p:grpSpPr bwMode="auto">
              <a:xfrm>
                <a:off x="418925" y="3913188"/>
                <a:ext cx="207436" cy="480402"/>
                <a:chOff x="2039907" y="4515548"/>
                <a:chExt cx="207436" cy="480402"/>
              </a:xfrm>
            </p:grpSpPr>
            <p:sp>
              <p:nvSpPr>
                <p:cNvPr id="827" name="Freeform 432">
                  <a:extLst>
                    <a:ext uri="{FF2B5EF4-FFF2-40B4-BE49-F238E27FC236}">
                      <a16:creationId xmlns:a16="http://schemas.microsoft.com/office/drawing/2014/main" id="{8468E67A-F105-BC46-905D-11299F675A1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28" name="Freeform 432">
                  <a:extLst>
                    <a:ext uri="{FF2B5EF4-FFF2-40B4-BE49-F238E27FC236}">
                      <a16:creationId xmlns:a16="http://schemas.microsoft.com/office/drawing/2014/main" id="{A515FE02-BC06-2E4D-A453-B0DBA422957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29" name="Oval 828">
                  <a:extLst>
                    <a:ext uri="{FF2B5EF4-FFF2-40B4-BE49-F238E27FC236}">
                      <a16:creationId xmlns:a16="http://schemas.microsoft.com/office/drawing/2014/main" id="{D7F1EE67-C4F4-BB4D-B896-CF6CBDCCACC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89" name="Group 523">
                <a:extLst>
                  <a:ext uri="{FF2B5EF4-FFF2-40B4-BE49-F238E27FC236}">
                    <a16:creationId xmlns:a16="http://schemas.microsoft.com/office/drawing/2014/main" id="{8DF4A616-4DD6-374C-A481-EAA2A195AD5F}"/>
                  </a:ext>
                </a:extLst>
              </p:cNvPr>
              <p:cNvGrpSpPr>
                <a:grpSpLocks/>
              </p:cNvGrpSpPr>
              <p:nvPr/>
            </p:nvGrpSpPr>
            <p:grpSpPr bwMode="auto">
              <a:xfrm rot="10800000">
                <a:off x="452176" y="4154257"/>
                <a:ext cx="207436" cy="480402"/>
                <a:chOff x="2039907" y="4515548"/>
                <a:chExt cx="207436" cy="480402"/>
              </a:xfrm>
            </p:grpSpPr>
            <p:sp>
              <p:nvSpPr>
                <p:cNvPr id="824" name="Freeform 432">
                  <a:extLst>
                    <a:ext uri="{FF2B5EF4-FFF2-40B4-BE49-F238E27FC236}">
                      <a16:creationId xmlns:a16="http://schemas.microsoft.com/office/drawing/2014/main" id="{08873AB8-D8AC-5F4B-BFA7-0B0435CE7B8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25" name="Freeform 432">
                  <a:extLst>
                    <a:ext uri="{FF2B5EF4-FFF2-40B4-BE49-F238E27FC236}">
                      <a16:creationId xmlns:a16="http://schemas.microsoft.com/office/drawing/2014/main" id="{F4D0920B-1F76-7F47-9770-8BB93F5BAC9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26" name="Oval 825">
                  <a:extLst>
                    <a:ext uri="{FF2B5EF4-FFF2-40B4-BE49-F238E27FC236}">
                      <a16:creationId xmlns:a16="http://schemas.microsoft.com/office/drawing/2014/main" id="{4B1C2B30-B957-C041-ADC5-62427844EE2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90" name="Group 530">
              <a:extLst>
                <a:ext uri="{FF2B5EF4-FFF2-40B4-BE49-F238E27FC236}">
                  <a16:creationId xmlns:a16="http://schemas.microsoft.com/office/drawing/2014/main" id="{D1741959-428E-AB43-8C93-200653D4EE42}"/>
                </a:ext>
              </a:extLst>
            </p:cNvPr>
            <p:cNvGrpSpPr>
              <a:grpSpLocks/>
            </p:cNvGrpSpPr>
            <p:nvPr/>
          </p:nvGrpSpPr>
          <p:grpSpPr bwMode="auto">
            <a:xfrm>
              <a:off x="2086952" y="5451561"/>
              <a:ext cx="239714" cy="720725"/>
              <a:chOff x="418925" y="3913188"/>
              <a:chExt cx="240687" cy="721471"/>
            </a:xfrm>
          </p:grpSpPr>
          <p:grpSp>
            <p:nvGrpSpPr>
              <p:cNvPr id="891" name="Group 531">
                <a:extLst>
                  <a:ext uri="{FF2B5EF4-FFF2-40B4-BE49-F238E27FC236}">
                    <a16:creationId xmlns:a16="http://schemas.microsoft.com/office/drawing/2014/main" id="{07559889-60E0-0A48-91FC-2D0905120512}"/>
                  </a:ext>
                </a:extLst>
              </p:cNvPr>
              <p:cNvGrpSpPr>
                <a:grpSpLocks/>
              </p:cNvGrpSpPr>
              <p:nvPr/>
            </p:nvGrpSpPr>
            <p:grpSpPr bwMode="auto">
              <a:xfrm>
                <a:off x="418925" y="3913188"/>
                <a:ext cx="207436" cy="480402"/>
                <a:chOff x="2039907" y="4515548"/>
                <a:chExt cx="207436" cy="480402"/>
              </a:xfrm>
            </p:grpSpPr>
            <p:sp>
              <p:nvSpPr>
                <p:cNvPr id="819" name="Freeform 432">
                  <a:extLst>
                    <a:ext uri="{FF2B5EF4-FFF2-40B4-BE49-F238E27FC236}">
                      <a16:creationId xmlns:a16="http://schemas.microsoft.com/office/drawing/2014/main" id="{C569DFF0-3B01-E648-936E-01551F18607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20" name="Freeform 432">
                  <a:extLst>
                    <a:ext uri="{FF2B5EF4-FFF2-40B4-BE49-F238E27FC236}">
                      <a16:creationId xmlns:a16="http://schemas.microsoft.com/office/drawing/2014/main" id="{5127E0F6-3C28-564F-AC9C-85639FD611F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21" name="Oval 820">
                  <a:extLst>
                    <a:ext uri="{FF2B5EF4-FFF2-40B4-BE49-F238E27FC236}">
                      <a16:creationId xmlns:a16="http://schemas.microsoft.com/office/drawing/2014/main" id="{2D767A35-9BBF-924D-B62E-FE7BAB26239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92" name="Group 532">
                <a:extLst>
                  <a:ext uri="{FF2B5EF4-FFF2-40B4-BE49-F238E27FC236}">
                    <a16:creationId xmlns:a16="http://schemas.microsoft.com/office/drawing/2014/main" id="{5F9E7347-A7D0-BF45-B84A-8605693412EA}"/>
                  </a:ext>
                </a:extLst>
              </p:cNvPr>
              <p:cNvGrpSpPr>
                <a:grpSpLocks/>
              </p:cNvGrpSpPr>
              <p:nvPr/>
            </p:nvGrpSpPr>
            <p:grpSpPr bwMode="auto">
              <a:xfrm rot="10800000">
                <a:off x="452176" y="4154257"/>
                <a:ext cx="207436" cy="480402"/>
                <a:chOff x="2039907" y="4515548"/>
                <a:chExt cx="207436" cy="480402"/>
              </a:xfrm>
            </p:grpSpPr>
            <p:sp>
              <p:nvSpPr>
                <p:cNvPr id="816" name="Freeform 432">
                  <a:extLst>
                    <a:ext uri="{FF2B5EF4-FFF2-40B4-BE49-F238E27FC236}">
                      <a16:creationId xmlns:a16="http://schemas.microsoft.com/office/drawing/2014/main" id="{914366B9-8436-9849-B3E1-B08BB13DC47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17" name="Freeform 432">
                  <a:extLst>
                    <a:ext uri="{FF2B5EF4-FFF2-40B4-BE49-F238E27FC236}">
                      <a16:creationId xmlns:a16="http://schemas.microsoft.com/office/drawing/2014/main" id="{4710A64E-FDEC-7446-88EB-2693CD005A4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18" name="Oval 817">
                  <a:extLst>
                    <a:ext uri="{FF2B5EF4-FFF2-40B4-BE49-F238E27FC236}">
                      <a16:creationId xmlns:a16="http://schemas.microsoft.com/office/drawing/2014/main" id="{357D49B6-7007-1546-88B6-8E1A03D757A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93" name="Group 539">
              <a:extLst>
                <a:ext uri="{FF2B5EF4-FFF2-40B4-BE49-F238E27FC236}">
                  <a16:creationId xmlns:a16="http://schemas.microsoft.com/office/drawing/2014/main" id="{BADE4437-0EE9-ED44-A200-C8952E14F616}"/>
                </a:ext>
              </a:extLst>
            </p:cNvPr>
            <p:cNvGrpSpPr>
              <a:grpSpLocks/>
            </p:cNvGrpSpPr>
            <p:nvPr/>
          </p:nvGrpSpPr>
          <p:grpSpPr bwMode="auto">
            <a:xfrm>
              <a:off x="2315443" y="5451561"/>
              <a:ext cx="241298" cy="720725"/>
              <a:chOff x="418925" y="3913188"/>
              <a:chExt cx="240687" cy="721471"/>
            </a:xfrm>
          </p:grpSpPr>
          <p:grpSp>
            <p:nvGrpSpPr>
              <p:cNvPr id="894" name="Group 540">
                <a:extLst>
                  <a:ext uri="{FF2B5EF4-FFF2-40B4-BE49-F238E27FC236}">
                    <a16:creationId xmlns:a16="http://schemas.microsoft.com/office/drawing/2014/main" id="{54A800C2-8B55-8845-9BB9-4F2A587B1300}"/>
                  </a:ext>
                </a:extLst>
              </p:cNvPr>
              <p:cNvGrpSpPr>
                <a:grpSpLocks/>
              </p:cNvGrpSpPr>
              <p:nvPr/>
            </p:nvGrpSpPr>
            <p:grpSpPr bwMode="auto">
              <a:xfrm>
                <a:off x="418925" y="3913188"/>
                <a:ext cx="207436" cy="480402"/>
                <a:chOff x="2039907" y="4515548"/>
                <a:chExt cx="207436" cy="480402"/>
              </a:xfrm>
            </p:grpSpPr>
            <p:sp>
              <p:nvSpPr>
                <p:cNvPr id="811" name="Freeform 432">
                  <a:extLst>
                    <a:ext uri="{FF2B5EF4-FFF2-40B4-BE49-F238E27FC236}">
                      <a16:creationId xmlns:a16="http://schemas.microsoft.com/office/drawing/2014/main" id="{C843D9C5-2AAE-4748-BEA4-5B55FAF3C3C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12" name="Freeform 432">
                  <a:extLst>
                    <a:ext uri="{FF2B5EF4-FFF2-40B4-BE49-F238E27FC236}">
                      <a16:creationId xmlns:a16="http://schemas.microsoft.com/office/drawing/2014/main" id="{BC8D32CB-3D37-0F4F-9EA0-660956BCE29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13" name="Oval 812">
                  <a:extLst>
                    <a:ext uri="{FF2B5EF4-FFF2-40B4-BE49-F238E27FC236}">
                      <a16:creationId xmlns:a16="http://schemas.microsoft.com/office/drawing/2014/main" id="{B19FCC30-4B48-884F-BF7F-3E0246F918F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95" name="Group 541">
                <a:extLst>
                  <a:ext uri="{FF2B5EF4-FFF2-40B4-BE49-F238E27FC236}">
                    <a16:creationId xmlns:a16="http://schemas.microsoft.com/office/drawing/2014/main" id="{730A253B-6243-3A49-8A8F-A3A9C0AE0521}"/>
                  </a:ext>
                </a:extLst>
              </p:cNvPr>
              <p:cNvGrpSpPr>
                <a:grpSpLocks/>
              </p:cNvGrpSpPr>
              <p:nvPr/>
            </p:nvGrpSpPr>
            <p:grpSpPr bwMode="auto">
              <a:xfrm rot="10800000">
                <a:off x="452176" y="4154257"/>
                <a:ext cx="207436" cy="480402"/>
                <a:chOff x="2039907" y="4515548"/>
                <a:chExt cx="207436" cy="480402"/>
              </a:xfrm>
            </p:grpSpPr>
            <p:sp>
              <p:nvSpPr>
                <p:cNvPr id="808" name="Freeform 432">
                  <a:extLst>
                    <a:ext uri="{FF2B5EF4-FFF2-40B4-BE49-F238E27FC236}">
                      <a16:creationId xmlns:a16="http://schemas.microsoft.com/office/drawing/2014/main" id="{0A66DF35-2834-2F4A-B1EC-148AA8F6AC0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09" name="Freeform 432">
                  <a:extLst>
                    <a:ext uri="{FF2B5EF4-FFF2-40B4-BE49-F238E27FC236}">
                      <a16:creationId xmlns:a16="http://schemas.microsoft.com/office/drawing/2014/main" id="{D84763D4-F29C-B040-94F6-24E815C706D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10" name="Oval 809">
                  <a:extLst>
                    <a:ext uri="{FF2B5EF4-FFF2-40B4-BE49-F238E27FC236}">
                      <a16:creationId xmlns:a16="http://schemas.microsoft.com/office/drawing/2014/main" id="{2FE1B050-CB11-BB4C-9DDC-85FD0474959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96" name="Group 548">
              <a:extLst>
                <a:ext uri="{FF2B5EF4-FFF2-40B4-BE49-F238E27FC236}">
                  <a16:creationId xmlns:a16="http://schemas.microsoft.com/office/drawing/2014/main" id="{03F46696-862E-CF49-A703-4DC434A86E7D}"/>
                </a:ext>
              </a:extLst>
            </p:cNvPr>
            <p:cNvGrpSpPr>
              <a:grpSpLocks/>
            </p:cNvGrpSpPr>
            <p:nvPr/>
          </p:nvGrpSpPr>
          <p:grpSpPr bwMode="auto">
            <a:xfrm>
              <a:off x="2545528" y="5451561"/>
              <a:ext cx="241298" cy="720725"/>
              <a:chOff x="418925" y="3913188"/>
              <a:chExt cx="240687" cy="721471"/>
            </a:xfrm>
          </p:grpSpPr>
          <p:grpSp>
            <p:nvGrpSpPr>
              <p:cNvPr id="897" name="Group 549">
                <a:extLst>
                  <a:ext uri="{FF2B5EF4-FFF2-40B4-BE49-F238E27FC236}">
                    <a16:creationId xmlns:a16="http://schemas.microsoft.com/office/drawing/2014/main" id="{B8F1A0B1-C836-6540-8859-E5BDA3B53055}"/>
                  </a:ext>
                </a:extLst>
              </p:cNvPr>
              <p:cNvGrpSpPr>
                <a:grpSpLocks/>
              </p:cNvGrpSpPr>
              <p:nvPr/>
            </p:nvGrpSpPr>
            <p:grpSpPr bwMode="auto">
              <a:xfrm>
                <a:off x="418925" y="3913188"/>
                <a:ext cx="207436" cy="480402"/>
                <a:chOff x="2039907" y="4515548"/>
                <a:chExt cx="207436" cy="480402"/>
              </a:xfrm>
            </p:grpSpPr>
            <p:sp>
              <p:nvSpPr>
                <p:cNvPr id="803" name="Freeform 432">
                  <a:extLst>
                    <a:ext uri="{FF2B5EF4-FFF2-40B4-BE49-F238E27FC236}">
                      <a16:creationId xmlns:a16="http://schemas.microsoft.com/office/drawing/2014/main" id="{00FE4816-89D7-8044-B8E5-07EF699B26D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04" name="Freeform 432">
                  <a:extLst>
                    <a:ext uri="{FF2B5EF4-FFF2-40B4-BE49-F238E27FC236}">
                      <a16:creationId xmlns:a16="http://schemas.microsoft.com/office/drawing/2014/main" id="{0A216BCF-2B7D-5443-957E-6D8E366BEE7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05" name="Oval 804">
                  <a:extLst>
                    <a:ext uri="{FF2B5EF4-FFF2-40B4-BE49-F238E27FC236}">
                      <a16:creationId xmlns:a16="http://schemas.microsoft.com/office/drawing/2014/main" id="{7FF1E38F-60EC-5246-8D63-6D527E0FDD3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898" name="Group 550">
                <a:extLst>
                  <a:ext uri="{FF2B5EF4-FFF2-40B4-BE49-F238E27FC236}">
                    <a16:creationId xmlns:a16="http://schemas.microsoft.com/office/drawing/2014/main" id="{2D84D9E9-EFD5-D74B-861C-FAD279D77AD3}"/>
                  </a:ext>
                </a:extLst>
              </p:cNvPr>
              <p:cNvGrpSpPr>
                <a:grpSpLocks/>
              </p:cNvGrpSpPr>
              <p:nvPr/>
            </p:nvGrpSpPr>
            <p:grpSpPr bwMode="auto">
              <a:xfrm rot="10800000">
                <a:off x="452176" y="4154257"/>
                <a:ext cx="207436" cy="480402"/>
                <a:chOff x="2039907" y="4515548"/>
                <a:chExt cx="207436" cy="480402"/>
              </a:xfrm>
            </p:grpSpPr>
            <p:sp>
              <p:nvSpPr>
                <p:cNvPr id="800" name="Freeform 432">
                  <a:extLst>
                    <a:ext uri="{FF2B5EF4-FFF2-40B4-BE49-F238E27FC236}">
                      <a16:creationId xmlns:a16="http://schemas.microsoft.com/office/drawing/2014/main" id="{43677A85-16A7-4940-8057-6B697A452DD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01" name="Freeform 432">
                  <a:extLst>
                    <a:ext uri="{FF2B5EF4-FFF2-40B4-BE49-F238E27FC236}">
                      <a16:creationId xmlns:a16="http://schemas.microsoft.com/office/drawing/2014/main" id="{A00E6F82-5868-F544-B5CC-02BBA70E3E8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802" name="Oval 801">
                  <a:extLst>
                    <a:ext uri="{FF2B5EF4-FFF2-40B4-BE49-F238E27FC236}">
                      <a16:creationId xmlns:a16="http://schemas.microsoft.com/office/drawing/2014/main" id="{292AE532-5CC1-9A42-A2A0-AC856B484C2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899" name="Group 557">
              <a:extLst>
                <a:ext uri="{FF2B5EF4-FFF2-40B4-BE49-F238E27FC236}">
                  <a16:creationId xmlns:a16="http://schemas.microsoft.com/office/drawing/2014/main" id="{3FA68280-C5CC-2347-8826-AFDFBABAA686}"/>
                </a:ext>
              </a:extLst>
            </p:cNvPr>
            <p:cNvGrpSpPr>
              <a:grpSpLocks/>
            </p:cNvGrpSpPr>
            <p:nvPr/>
          </p:nvGrpSpPr>
          <p:grpSpPr bwMode="auto">
            <a:xfrm>
              <a:off x="2775613" y="5451561"/>
              <a:ext cx="241298" cy="720725"/>
              <a:chOff x="418925" y="3913188"/>
              <a:chExt cx="240687" cy="721471"/>
            </a:xfrm>
          </p:grpSpPr>
          <p:grpSp>
            <p:nvGrpSpPr>
              <p:cNvPr id="900" name="Group 558">
                <a:extLst>
                  <a:ext uri="{FF2B5EF4-FFF2-40B4-BE49-F238E27FC236}">
                    <a16:creationId xmlns:a16="http://schemas.microsoft.com/office/drawing/2014/main" id="{0EA19E2A-6DB3-9C4F-A5E8-26B2E180B787}"/>
                  </a:ext>
                </a:extLst>
              </p:cNvPr>
              <p:cNvGrpSpPr>
                <a:grpSpLocks/>
              </p:cNvGrpSpPr>
              <p:nvPr/>
            </p:nvGrpSpPr>
            <p:grpSpPr bwMode="auto">
              <a:xfrm>
                <a:off x="418925" y="3913188"/>
                <a:ext cx="207436" cy="480402"/>
                <a:chOff x="2039907" y="4515548"/>
                <a:chExt cx="207436" cy="480402"/>
              </a:xfrm>
            </p:grpSpPr>
            <p:sp>
              <p:nvSpPr>
                <p:cNvPr id="795" name="Freeform 432">
                  <a:extLst>
                    <a:ext uri="{FF2B5EF4-FFF2-40B4-BE49-F238E27FC236}">
                      <a16:creationId xmlns:a16="http://schemas.microsoft.com/office/drawing/2014/main" id="{CD256A35-9F29-7641-9506-5D70BCC967C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96" name="Freeform 432">
                  <a:extLst>
                    <a:ext uri="{FF2B5EF4-FFF2-40B4-BE49-F238E27FC236}">
                      <a16:creationId xmlns:a16="http://schemas.microsoft.com/office/drawing/2014/main" id="{C349AB7D-A93B-454B-8851-30E06D0EA2C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97" name="Oval 796">
                  <a:extLst>
                    <a:ext uri="{FF2B5EF4-FFF2-40B4-BE49-F238E27FC236}">
                      <a16:creationId xmlns:a16="http://schemas.microsoft.com/office/drawing/2014/main" id="{AE72E8CA-3A74-4742-A468-331C9EE8B2B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01" name="Group 559">
                <a:extLst>
                  <a:ext uri="{FF2B5EF4-FFF2-40B4-BE49-F238E27FC236}">
                    <a16:creationId xmlns:a16="http://schemas.microsoft.com/office/drawing/2014/main" id="{C852EB5B-45BF-9E4C-B950-447E6B76829E}"/>
                  </a:ext>
                </a:extLst>
              </p:cNvPr>
              <p:cNvGrpSpPr>
                <a:grpSpLocks/>
              </p:cNvGrpSpPr>
              <p:nvPr/>
            </p:nvGrpSpPr>
            <p:grpSpPr bwMode="auto">
              <a:xfrm rot="10800000">
                <a:off x="452176" y="4154257"/>
                <a:ext cx="207436" cy="480402"/>
                <a:chOff x="2039907" y="4515548"/>
                <a:chExt cx="207436" cy="480402"/>
              </a:xfrm>
            </p:grpSpPr>
            <p:sp>
              <p:nvSpPr>
                <p:cNvPr id="792" name="Freeform 432">
                  <a:extLst>
                    <a:ext uri="{FF2B5EF4-FFF2-40B4-BE49-F238E27FC236}">
                      <a16:creationId xmlns:a16="http://schemas.microsoft.com/office/drawing/2014/main" id="{069D1E66-BF2C-F84B-8DF1-71101235314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93" name="Freeform 432">
                  <a:extLst>
                    <a:ext uri="{FF2B5EF4-FFF2-40B4-BE49-F238E27FC236}">
                      <a16:creationId xmlns:a16="http://schemas.microsoft.com/office/drawing/2014/main" id="{4207FC64-A222-AF46-A971-EEBAC6FDFF2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94" name="Oval 793">
                  <a:extLst>
                    <a:ext uri="{FF2B5EF4-FFF2-40B4-BE49-F238E27FC236}">
                      <a16:creationId xmlns:a16="http://schemas.microsoft.com/office/drawing/2014/main" id="{DA36FA9A-5DEF-C24B-8310-6B422EB7F47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02" name="Group 566">
              <a:extLst>
                <a:ext uri="{FF2B5EF4-FFF2-40B4-BE49-F238E27FC236}">
                  <a16:creationId xmlns:a16="http://schemas.microsoft.com/office/drawing/2014/main" id="{BC6D9543-5128-5044-A17E-F1B05D68C5A4}"/>
                </a:ext>
              </a:extLst>
            </p:cNvPr>
            <p:cNvGrpSpPr>
              <a:grpSpLocks/>
            </p:cNvGrpSpPr>
            <p:nvPr/>
          </p:nvGrpSpPr>
          <p:grpSpPr bwMode="auto">
            <a:xfrm>
              <a:off x="3005698" y="5451561"/>
              <a:ext cx="241298" cy="720725"/>
              <a:chOff x="418925" y="3913188"/>
              <a:chExt cx="240687" cy="721471"/>
            </a:xfrm>
          </p:grpSpPr>
          <p:grpSp>
            <p:nvGrpSpPr>
              <p:cNvPr id="903" name="Group 567">
                <a:extLst>
                  <a:ext uri="{FF2B5EF4-FFF2-40B4-BE49-F238E27FC236}">
                    <a16:creationId xmlns:a16="http://schemas.microsoft.com/office/drawing/2014/main" id="{C67EE2F1-FFC0-A64C-9415-66EF8684E588}"/>
                  </a:ext>
                </a:extLst>
              </p:cNvPr>
              <p:cNvGrpSpPr>
                <a:grpSpLocks/>
              </p:cNvGrpSpPr>
              <p:nvPr/>
            </p:nvGrpSpPr>
            <p:grpSpPr bwMode="auto">
              <a:xfrm>
                <a:off x="418925" y="3913188"/>
                <a:ext cx="207436" cy="480402"/>
                <a:chOff x="2039907" y="4515548"/>
                <a:chExt cx="207436" cy="480402"/>
              </a:xfrm>
            </p:grpSpPr>
            <p:sp>
              <p:nvSpPr>
                <p:cNvPr id="787" name="Freeform 432">
                  <a:extLst>
                    <a:ext uri="{FF2B5EF4-FFF2-40B4-BE49-F238E27FC236}">
                      <a16:creationId xmlns:a16="http://schemas.microsoft.com/office/drawing/2014/main" id="{CFC358CB-334D-C240-979E-531F7BA32EE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88" name="Freeform 432">
                  <a:extLst>
                    <a:ext uri="{FF2B5EF4-FFF2-40B4-BE49-F238E27FC236}">
                      <a16:creationId xmlns:a16="http://schemas.microsoft.com/office/drawing/2014/main" id="{4E323CF6-7962-7B43-96E3-5DAEF87EEBE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89" name="Oval 788">
                  <a:extLst>
                    <a:ext uri="{FF2B5EF4-FFF2-40B4-BE49-F238E27FC236}">
                      <a16:creationId xmlns:a16="http://schemas.microsoft.com/office/drawing/2014/main" id="{CE757AC2-0013-DA45-A7DC-8942B7681B6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04" name="Group 568">
                <a:extLst>
                  <a:ext uri="{FF2B5EF4-FFF2-40B4-BE49-F238E27FC236}">
                    <a16:creationId xmlns:a16="http://schemas.microsoft.com/office/drawing/2014/main" id="{A64DE6DD-F185-2B40-AF7F-D90BB58D169C}"/>
                  </a:ext>
                </a:extLst>
              </p:cNvPr>
              <p:cNvGrpSpPr>
                <a:grpSpLocks/>
              </p:cNvGrpSpPr>
              <p:nvPr/>
            </p:nvGrpSpPr>
            <p:grpSpPr bwMode="auto">
              <a:xfrm rot="10800000">
                <a:off x="452176" y="4154257"/>
                <a:ext cx="207436" cy="480402"/>
                <a:chOff x="2039907" y="4515548"/>
                <a:chExt cx="207436" cy="480402"/>
              </a:xfrm>
            </p:grpSpPr>
            <p:sp>
              <p:nvSpPr>
                <p:cNvPr id="784" name="Freeform 432">
                  <a:extLst>
                    <a:ext uri="{FF2B5EF4-FFF2-40B4-BE49-F238E27FC236}">
                      <a16:creationId xmlns:a16="http://schemas.microsoft.com/office/drawing/2014/main" id="{FFE86DA8-D7B1-EB44-A941-C113F012692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85" name="Freeform 432">
                  <a:extLst>
                    <a:ext uri="{FF2B5EF4-FFF2-40B4-BE49-F238E27FC236}">
                      <a16:creationId xmlns:a16="http://schemas.microsoft.com/office/drawing/2014/main" id="{19AAAAB8-0ABB-A34E-99F3-079FE3C5F4C5}"/>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86" name="Oval 785">
                  <a:extLst>
                    <a:ext uri="{FF2B5EF4-FFF2-40B4-BE49-F238E27FC236}">
                      <a16:creationId xmlns:a16="http://schemas.microsoft.com/office/drawing/2014/main" id="{4BF5D594-3333-7446-B939-C963C4B8D4C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11" name="Group 575">
              <a:extLst>
                <a:ext uri="{FF2B5EF4-FFF2-40B4-BE49-F238E27FC236}">
                  <a16:creationId xmlns:a16="http://schemas.microsoft.com/office/drawing/2014/main" id="{E73967BB-F484-4842-9E61-851B0D0E46C1}"/>
                </a:ext>
              </a:extLst>
            </p:cNvPr>
            <p:cNvGrpSpPr>
              <a:grpSpLocks/>
            </p:cNvGrpSpPr>
            <p:nvPr/>
          </p:nvGrpSpPr>
          <p:grpSpPr bwMode="auto">
            <a:xfrm>
              <a:off x="3235788" y="5451561"/>
              <a:ext cx="239714" cy="720725"/>
              <a:chOff x="418925" y="3913188"/>
              <a:chExt cx="240687" cy="721471"/>
            </a:xfrm>
          </p:grpSpPr>
          <p:grpSp>
            <p:nvGrpSpPr>
              <p:cNvPr id="912" name="Group 576">
                <a:extLst>
                  <a:ext uri="{FF2B5EF4-FFF2-40B4-BE49-F238E27FC236}">
                    <a16:creationId xmlns:a16="http://schemas.microsoft.com/office/drawing/2014/main" id="{5317C83C-4536-1742-9B40-F6C40E0580BC}"/>
                  </a:ext>
                </a:extLst>
              </p:cNvPr>
              <p:cNvGrpSpPr>
                <a:grpSpLocks/>
              </p:cNvGrpSpPr>
              <p:nvPr/>
            </p:nvGrpSpPr>
            <p:grpSpPr bwMode="auto">
              <a:xfrm>
                <a:off x="418925" y="3913188"/>
                <a:ext cx="207436" cy="480402"/>
                <a:chOff x="2039907" y="4515548"/>
                <a:chExt cx="207436" cy="480402"/>
              </a:xfrm>
            </p:grpSpPr>
            <p:sp>
              <p:nvSpPr>
                <p:cNvPr id="779" name="Freeform 432">
                  <a:extLst>
                    <a:ext uri="{FF2B5EF4-FFF2-40B4-BE49-F238E27FC236}">
                      <a16:creationId xmlns:a16="http://schemas.microsoft.com/office/drawing/2014/main" id="{5CA15BF6-45B3-6D42-B61E-46859031F18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80" name="Freeform 432">
                  <a:extLst>
                    <a:ext uri="{FF2B5EF4-FFF2-40B4-BE49-F238E27FC236}">
                      <a16:creationId xmlns:a16="http://schemas.microsoft.com/office/drawing/2014/main" id="{0E919F1D-FD9E-334A-ABD9-BDCAD865D3C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81" name="Oval 780">
                  <a:extLst>
                    <a:ext uri="{FF2B5EF4-FFF2-40B4-BE49-F238E27FC236}">
                      <a16:creationId xmlns:a16="http://schemas.microsoft.com/office/drawing/2014/main" id="{0CDC01C2-7A87-5843-B80A-4E3035FD0AD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19" name="Group 577">
                <a:extLst>
                  <a:ext uri="{FF2B5EF4-FFF2-40B4-BE49-F238E27FC236}">
                    <a16:creationId xmlns:a16="http://schemas.microsoft.com/office/drawing/2014/main" id="{B4408F39-2252-2240-AB45-DA71917E13BE}"/>
                  </a:ext>
                </a:extLst>
              </p:cNvPr>
              <p:cNvGrpSpPr>
                <a:grpSpLocks/>
              </p:cNvGrpSpPr>
              <p:nvPr/>
            </p:nvGrpSpPr>
            <p:grpSpPr bwMode="auto">
              <a:xfrm rot="10800000">
                <a:off x="452176" y="4154257"/>
                <a:ext cx="207436" cy="480402"/>
                <a:chOff x="2039907" y="4515548"/>
                <a:chExt cx="207436" cy="480402"/>
              </a:xfrm>
            </p:grpSpPr>
            <p:sp>
              <p:nvSpPr>
                <p:cNvPr id="776" name="Freeform 432">
                  <a:extLst>
                    <a:ext uri="{FF2B5EF4-FFF2-40B4-BE49-F238E27FC236}">
                      <a16:creationId xmlns:a16="http://schemas.microsoft.com/office/drawing/2014/main" id="{ED6C154B-56C5-AC4D-9ACB-05B684A817D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77" name="Freeform 432">
                  <a:extLst>
                    <a:ext uri="{FF2B5EF4-FFF2-40B4-BE49-F238E27FC236}">
                      <a16:creationId xmlns:a16="http://schemas.microsoft.com/office/drawing/2014/main" id="{841653C0-3667-9144-8E9C-C4447A8BA16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78" name="Oval 777">
                  <a:extLst>
                    <a:ext uri="{FF2B5EF4-FFF2-40B4-BE49-F238E27FC236}">
                      <a16:creationId xmlns:a16="http://schemas.microsoft.com/office/drawing/2014/main" id="{E9C4DE9E-21F5-654A-BF5E-AA572B6C9B3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20" name="Group 584">
              <a:extLst>
                <a:ext uri="{FF2B5EF4-FFF2-40B4-BE49-F238E27FC236}">
                  <a16:creationId xmlns:a16="http://schemas.microsoft.com/office/drawing/2014/main" id="{9938481C-216D-3444-B5AF-E12D2FF7B196}"/>
                </a:ext>
              </a:extLst>
            </p:cNvPr>
            <p:cNvGrpSpPr>
              <a:grpSpLocks/>
            </p:cNvGrpSpPr>
            <p:nvPr/>
          </p:nvGrpSpPr>
          <p:grpSpPr bwMode="auto">
            <a:xfrm>
              <a:off x="3464281" y="5451561"/>
              <a:ext cx="241298" cy="720725"/>
              <a:chOff x="418925" y="3913188"/>
              <a:chExt cx="240687" cy="721471"/>
            </a:xfrm>
          </p:grpSpPr>
          <p:grpSp>
            <p:nvGrpSpPr>
              <p:cNvPr id="927" name="Group 585">
                <a:extLst>
                  <a:ext uri="{FF2B5EF4-FFF2-40B4-BE49-F238E27FC236}">
                    <a16:creationId xmlns:a16="http://schemas.microsoft.com/office/drawing/2014/main" id="{E177EAA5-2E34-A446-A0F1-B50E5764505F}"/>
                  </a:ext>
                </a:extLst>
              </p:cNvPr>
              <p:cNvGrpSpPr>
                <a:grpSpLocks/>
              </p:cNvGrpSpPr>
              <p:nvPr/>
            </p:nvGrpSpPr>
            <p:grpSpPr bwMode="auto">
              <a:xfrm>
                <a:off x="418925" y="3913188"/>
                <a:ext cx="207436" cy="480402"/>
                <a:chOff x="2039907" y="4515548"/>
                <a:chExt cx="207436" cy="480402"/>
              </a:xfrm>
            </p:grpSpPr>
            <p:sp>
              <p:nvSpPr>
                <p:cNvPr id="771" name="Freeform 432">
                  <a:extLst>
                    <a:ext uri="{FF2B5EF4-FFF2-40B4-BE49-F238E27FC236}">
                      <a16:creationId xmlns:a16="http://schemas.microsoft.com/office/drawing/2014/main" id="{59373AFA-645D-AF4F-8420-3E819B43123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72" name="Freeform 432">
                  <a:extLst>
                    <a:ext uri="{FF2B5EF4-FFF2-40B4-BE49-F238E27FC236}">
                      <a16:creationId xmlns:a16="http://schemas.microsoft.com/office/drawing/2014/main" id="{4B5C3002-8455-2149-9787-7F1789F68AA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73" name="Oval 772">
                  <a:extLst>
                    <a:ext uri="{FF2B5EF4-FFF2-40B4-BE49-F238E27FC236}">
                      <a16:creationId xmlns:a16="http://schemas.microsoft.com/office/drawing/2014/main" id="{94B5010B-1143-644D-BBF9-9F61EE92A65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04" name="Group 586">
                <a:extLst>
                  <a:ext uri="{FF2B5EF4-FFF2-40B4-BE49-F238E27FC236}">
                    <a16:creationId xmlns:a16="http://schemas.microsoft.com/office/drawing/2014/main" id="{B204D742-6B69-3643-B3E5-89A4A4671D9A}"/>
                  </a:ext>
                </a:extLst>
              </p:cNvPr>
              <p:cNvGrpSpPr>
                <a:grpSpLocks/>
              </p:cNvGrpSpPr>
              <p:nvPr/>
            </p:nvGrpSpPr>
            <p:grpSpPr bwMode="auto">
              <a:xfrm rot="10800000">
                <a:off x="452176" y="4154257"/>
                <a:ext cx="207436" cy="480402"/>
                <a:chOff x="2039907" y="4515548"/>
                <a:chExt cx="207436" cy="480402"/>
              </a:xfrm>
            </p:grpSpPr>
            <p:sp>
              <p:nvSpPr>
                <p:cNvPr id="768" name="Freeform 432">
                  <a:extLst>
                    <a:ext uri="{FF2B5EF4-FFF2-40B4-BE49-F238E27FC236}">
                      <a16:creationId xmlns:a16="http://schemas.microsoft.com/office/drawing/2014/main" id="{0A573DBE-01B0-1544-9C1F-3AF520BBF8D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69" name="Freeform 432">
                  <a:extLst>
                    <a:ext uri="{FF2B5EF4-FFF2-40B4-BE49-F238E27FC236}">
                      <a16:creationId xmlns:a16="http://schemas.microsoft.com/office/drawing/2014/main" id="{089B5001-245B-FD47-9C9E-2734613F19A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70" name="Oval 769">
                  <a:extLst>
                    <a:ext uri="{FF2B5EF4-FFF2-40B4-BE49-F238E27FC236}">
                      <a16:creationId xmlns:a16="http://schemas.microsoft.com/office/drawing/2014/main" id="{143BF6F8-48C3-C142-B773-036582E3C0A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05" name="Group 593">
              <a:extLst>
                <a:ext uri="{FF2B5EF4-FFF2-40B4-BE49-F238E27FC236}">
                  <a16:creationId xmlns:a16="http://schemas.microsoft.com/office/drawing/2014/main" id="{A437860B-2C18-AA44-9B73-76C13D153F9C}"/>
                </a:ext>
              </a:extLst>
            </p:cNvPr>
            <p:cNvGrpSpPr>
              <a:grpSpLocks/>
            </p:cNvGrpSpPr>
            <p:nvPr/>
          </p:nvGrpSpPr>
          <p:grpSpPr bwMode="auto">
            <a:xfrm>
              <a:off x="3694372" y="5451561"/>
              <a:ext cx="239714" cy="720725"/>
              <a:chOff x="418925" y="3913188"/>
              <a:chExt cx="240687" cy="721471"/>
            </a:xfrm>
          </p:grpSpPr>
          <p:grpSp>
            <p:nvGrpSpPr>
              <p:cNvPr id="12706" name="Group 594">
                <a:extLst>
                  <a:ext uri="{FF2B5EF4-FFF2-40B4-BE49-F238E27FC236}">
                    <a16:creationId xmlns:a16="http://schemas.microsoft.com/office/drawing/2014/main" id="{79AB8A7F-4700-D34C-BA37-7281AE64F844}"/>
                  </a:ext>
                </a:extLst>
              </p:cNvPr>
              <p:cNvGrpSpPr>
                <a:grpSpLocks/>
              </p:cNvGrpSpPr>
              <p:nvPr/>
            </p:nvGrpSpPr>
            <p:grpSpPr bwMode="auto">
              <a:xfrm>
                <a:off x="418925" y="3913188"/>
                <a:ext cx="207436" cy="480402"/>
                <a:chOff x="2039907" y="4515548"/>
                <a:chExt cx="207436" cy="480402"/>
              </a:xfrm>
            </p:grpSpPr>
            <p:sp>
              <p:nvSpPr>
                <p:cNvPr id="757" name="Freeform 432">
                  <a:extLst>
                    <a:ext uri="{FF2B5EF4-FFF2-40B4-BE49-F238E27FC236}">
                      <a16:creationId xmlns:a16="http://schemas.microsoft.com/office/drawing/2014/main" id="{39524658-FB09-074E-A9E9-0004B35B93E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58" name="Freeform 432">
                  <a:extLst>
                    <a:ext uri="{FF2B5EF4-FFF2-40B4-BE49-F238E27FC236}">
                      <a16:creationId xmlns:a16="http://schemas.microsoft.com/office/drawing/2014/main" id="{DCAE4DAA-C4EB-764C-AC7D-709EB547927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65" name="Oval 764">
                  <a:extLst>
                    <a:ext uri="{FF2B5EF4-FFF2-40B4-BE49-F238E27FC236}">
                      <a16:creationId xmlns:a16="http://schemas.microsoft.com/office/drawing/2014/main" id="{870F39CD-74FB-E04D-B190-BB919B17C6F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07" name="Group 595">
                <a:extLst>
                  <a:ext uri="{FF2B5EF4-FFF2-40B4-BE49-F238E27FC236}">
                    <a16:creationId xmlns:a16="http://schemas.microsoft.com/office/drawing/2014/main" id="{5C3584F8-A38B-CA47-BD71-371A0C15EE9C}"/>
                  </a:ext>
                </a:extLst>
              </p:cNvPr>
              <p:cNvGrpSpPr>
                <a:grpSpLocks/>
              </p:cNvGrpSpPr>
              <p:nvPr/>
            </p:nvGrpSpPr>
            <p:grpSpPr bwMode="auto">
              <a:xfrm rot="10800000">
                <a:off x="452176" y="4154257"/>
                <a:ext cx="207436" cy="480402"/>
                <a:chOff x="2039907" y="4515548"/>
                <a:chExt cx="207436" cy="480402"/>
              </a:xfrm>
            </p:grpSpPr>
            <p:sp>
              <p:nvSpPr>
                <p:cNvPr id="748" name="Freeform 432">
                  <a:extLst>
                    <a:ext uri="{FF2B5EF4-FFF2-40B4-BE49-F238E27FC236}">
                      <a16:creationId xmlns:a16="http://schemas.microsoft.com/office/drawing/2014/main" id="{5C691DE6-C7A5-D54E-978B-8B4ED345AA5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49" name="Freeform 432">
                  <a:extLst>
                    <a:ext uri="{FF2B5EF4-FFF2-40B4-BE49-F238E27FC236}">
                      <a16:creationId xmlns:a16="http://schemas.microsoft.com/office/drawing/2014/main" id="{651934FE-3027-B342-9DAD-972C1A6C470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56" name="Oval 755">
                  <a:extLst>
                    <a:ext uri="{FF2B5EF4-FFF2-40B4-BE49-F238E27FC236}">
                      <a16:creationId xmlns:a16="http://schemas.microsoft.com/office/drawing/2014/main" id="{29B7072F-F5D8-4C4E-9DCA-F651BE82955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08" name="Group 602">
              <a:extLst>
                <a:ext uri="{FF2B5EF4-FFF2-40B4-BE49-F238E27FC236}">
                  <a16:creationId xmlns:a16="http://schemas.microsoft.com/office/drawing/2014/main" id="{EFBF21AB-AF8F-E741-941A-708F3D3972C5}"/>
                </a:ext>
              </a:extLst>
            </p:cNvPr>
            <p:cNvGrpSpPr>
              <a:grpSpLocks/>
            </p:cNvGrpSpPr>
            <p:nvPr/>
          </p:nvGrpSpPr>
          <p:grpSpPr bwMode="auto">
            <a:xfrm>
              <a:off x="3922863" y="5451561"/>
              <a:ext cx="241298" cy="720725"/>
              <a:chOff x="418925" y="3913188"/>
              <a:chExt cx="240687" cy="721471"/>
            </a:xfrm>
          </p:grpSpPr>
          <p:grpSp>
            <p:nvGrpSpPr>
              <p:cNvPr id="12709" name="Group 603">
                <a:extLst>
                  <a:ext uri="{FF2B5EF4-FFF2-40B4-BE49-F238E27FC236}">
                    <a16:creationId xmlns:a16="http://schemas.microsoft.com/office/drawing/2014/main" id="{90FDC268-F3B6-BB48-92F9-C1D6D00D9CDE}"/>
                  </a:ext>
                </a:extLst>
              </p:cNvPr>
              <p:cNvGrpSpPr>
                <a:grpSpLocks/>
              </p:cNvGrpSpPr>
              <p:nvPr/>
            </p:nvGrpSpPr>
            <p:grpSpPr bwMode="auto">
              <a:xfrm>
                <a:off x="418925" y="3913188"/>
                <a:ext cx="207436" cy="480402"/>
                <a:chOff x="2039907" y="4515548"/>
                <a:chExt cx="207436" cy="480402"/>
              </a:xfrm>
            </p:grpSpPr>
            <p:sp>
              <p:nvSpPr>
                <p:cNvPr id="731" name="Freeform 432">
                  <a:extLst>
                    <a:ext uri="{FF2B5EF4-FFF2-40B4-BE49-F238E27FC236}">
                      <a16:creationId xmlns:a16="http://schemas.microsoft.com/office/drawing/2014/main" id="{B08ABE91-730E-EF49-BE08-4F562E8750A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8" name="Freeform 432">
                  <a:extLst>
                    <a:ext uri="{FF2B5EF4-FFF2-40B4-BE49-F238E27FC236}">
                      <a16:creationId xmlns:a16="http://schemas.microsoft.com/office/drawing/2014/main" id="{151D889C-3A46-E14A-8426-949112F514D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9" name="Oval 738">
                  <a:extLst>
                    <a:ext uri="{FF2B5EF4-FFF2-40B4-BE49-F238E27FC236}">
                      <a16:creationId xmlns:a16="http://schemas.microsoft.com/office/drawing/2014/main" id="{60968656-8FBF-BA47-AAD7-E1FCC421C27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10" name="Group 604">
                <a:extLst>
                  <a:ext uri="{FF2B5EF4-FFF2-40B4-BE49-F238E27FC236}">
                    <a16:creationId xmlns:a16="http://schemas.microsoft.com/office/drawing/2014/main" id="{3B106BF8-2FD7-9842-9388-B6FF8AB13454}"/>
                  </a:ext>
                </a:extLst>
              </p:cNvPr>
              <p:cNvGrpSpPr>
                <a:grpSpLocks/>
              </p:cNvGrpSpPr>
              <p:nvPr/>
            </p:nvGrpSpPr>
            <p:grpSpPr bwMode="auto">
              <a:xfrm rot="10800000">
                <a:off x="452176" y="4154257"/>
                <a:ext cx="207436" cy="480402"/>
                <a:chOff x="2039907" y="4515548"/>
                <a:chExt cx="207436" cy="480402"/>
              </a:xfrm>
            </p:grpSpPr>
            <p:sp>
              <p:nvSpPr>
                <p:cNvPr id="722" name="Freeform 432">
                  <a:extLst>
                    <a:ext uri="{FF2B5EF4-FFF2-40B4-BE49-F238E27FC236}">
                      <a16:creationId xmlns:a16="http://schemas.microsoft.com/office/drawing/2014/main" id="{E2FDDD0E-222B-E049-AEE6-67AEDE214AD8}"/>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29" name="Freeform 432">
                  <a:extLst>
                    <a:ext uri="{FF2B5EF4-FFF2-40B4-BE49-F238E27FC236}">
                      <a16:creationId xmlns:a16="http://schemas.microsoft.com/office/drawing/2014/main" id="{B69308E7-75E3-8644-93CF-0C43F2FF10C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30" name="Oval 729">
                  <a:extLst>
                    <a:ext uri="{FF2B5EF4-FFF2-40B4-BE49-F238E27FC236}">
                      <a16:creationId xmlns:a16="http://schemas.microsoft.com/office/drawing/2014/main" id="{C3F3F639-B7CC-C249-8A77-81AD4DF2954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11" name="Group 611">
              <a:extLst>
                <a:ext uri="{FF2B5EF4-FFF2-40B4-BE49-F238E27FC236}">
                  <a16:creationId xmlns:a16="http://schemas.microsoft.com/office/drawing/2014/main" id="{7778F5F3-839F-1340-9CC7-416E81D735BC}"/>
                </a:ext>
              </a:extLst>
            </p:cNvPr>
            <p:cNvGrpSpPr>
              <a:grpSpLocks/>
            </p:cNvGrpSpPr>
            <p:nvPr/>
          </p:nvGrpSpPr>
          <p:grpSpPr bwMode="auto">
            <a:xfrm>
              <a:off x="4152948" y="5451561"/>
              <a:ext cx="241298" cy="720725"/>
              <a:chOff x="418925" y="3913188"/>
              <a:chExt cx="240687" cy="721471"/>
            </a:xfrm>
          </p:grpSpPr>
          <p:grpSp>
            <p:nvGrpSpPr>
              <p:cNvPr id="12712" name="Group 612">
                <a:extLst>
                  <a:ext uri="{FF2B5EF4-FFF2-40B4-BE49-F238E27FC236}">
                    <a16:creationId xmlns:a16="http://schemas.microsoft.com/office/drawing/2014/main" id="{C4BE4929-70F8-5E45-AC76-DB36385352A4}"/>
                  </a:ext>
                </a:extLst>
              </p:cNvPr>
              <p:cNvGrpSpPr>
                <a:grpSpLocks/>
              </p:cNvGrpSpPr>
              <p:nvPr/>
            </p:nvGrpSpPr>
            <p:grpSpPr bwMode="auto">
              <a:xfrm>
                <a:off x="418925" y="3913188"/>
                <a:ext cx="207436" cy="480402"/>
                <a:chOff x="2039907" y="4515548"/>
                <a:chExt cx="207436" cy="480402"/>
              </a:xfrm>
            </p:grpSpPr>
            <p:sp>
              <p:nvSpPr>
                <p:cNvPr id="711" name="Freeform 432">
                  <a:extLst>
                    <a:ext uri="{FF2B5EF4-FFF2-40B4-BE49-F238E27FC236}">
                      <a16:creationId xmlns:a16="http://schemas.microsoft.com/office/drawing/2014/main" id="{0F3A3EF7-AADA-AF4E-836E-911D97B0E28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2" name="Freeform 432">
                  <a:extLst>
                    <a:ext uri="{FF2B5EF4-FFF2-40B4-BE49-F238E27FC236}">
                      <a16:creationId xmlns:a16="http://schemas.microsoft.com/office/drawing/2014/main" id="{99FDE2B9-37E7-274F-82E6-A92BFB70F92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13" name="Oval 712">
                  <a:extLst>
                    <a:ext uri="{FF2B5EF4-FFF2-40B4-BE49-F238E27FC236}">
                      <a16:creationId xmlns:a16="http://schemas.microsoft.com/office/drawing/2014/main" id="{CCB3CC93-225B-3F47-AE7D-1D2A928970A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13" name="Group 613">
                <a:extLst>
                  <a:ext uri="{FF2B5EF4-FFF2-40B4-BE49-F238E27FC236}">
                    <a16:creationId xmlns:a16="http://schemas.microsoft.com/office/drawing/2014/main" id="{4ACF63AE-F639-BE4F-8A83-0081BB9CE1F3}"/>
                  </a:ext>
                </a:extLst>
              </p:cNvPr>
              <p:cNvGrpSpPr>
                <a:grpSpLocks/>
              </p:cNvGrpSpPr>
              <p:nvPr/>
            </p:nvGrpSpPr>
            <p:grpSpPr bwMode="auto">
              <a:xfrm rot="10800000">
                <a:off x="452176" y="4154257"/>
                <a:ext cx="207436" cy="480402"/>
                <a:chOff x="2039907" y="4515548"/>
                <a:chExt cx="207436" cy="480402"/>
              </a:xfrm>
            </p:grpSpPr>
            <p:sp>
              <p:nvSpPr>
                <p:cNvPr id="702" name="Freeform 432">
                  <a:extLst>
                    <a:ext uri="{FF2B5EF4-FFF2-40B4-BE49-F238E27FC236}">
                      <a16:creationId xmlns:a16="http://schemas.microsoft.com/office/drawing/2014/main" id="{481EA0E9-9E5D-754F-85F6-09001BD0A9B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3" name="Freeform 432">
                  <a:extLst>
                    <a:ext uri="{FF2B5EF4-FFF2-40B4-BE49-F238E27FC236}">
                      <a16:creationId xmlns:a16="http://schemas.microsoft.com/office/drawing/2014/main" id="{DEDD138B-69BD-1348-97AC-00E3FB5F84F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704" name="Oval 703">
                  <a:extLst>
                    <a:ext uri="{FF2B5EF4-FFF2-40B4-BE49-F238E27FC236}">
                      <a16:creationId xmlns:a16="http://schemas.microsoft.com/office/drawing/2014/main" id="{F01864CF-F7A0-5342-8FDF-0FF99BFE2E7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14" name="Group 620">
              <a:extLst>
                <a:ext uri="{FF2B5EF4-FFF2-40B4-BE49-F238E27FC236}">
                  <a16:creationId xmlns:a16="http://schemas.microsoft.com/office/drawing/2014/main" id="{8926AD1B-0CD3-6E4D-9407-A4449E91940E}"/>
                </a:ext>
              </a:extLst>
            </p:cNvPr>
            <p:cNvGrpSpPr>
              <a:grpSpLocks/>
            </p:cNvGrpSpPr>
            <p:nvPr/>
          </p:nvGrpSpPr>
          <p:grpSpPr bwMode="auto">
            <a:xfrm>
              <a:off x="4383039" y="5451561"/>
              <a:ext cx="239714" cy="720725"/>
              <a:chOff x="418925" y="3913188"/>
              <a:chExt cx="240687" cy="721471"/>
            </a:xfrm>
          </p:grpSpPr>
          <p:grpSp>
            <p:nvGrpSpPr>
              <p:cNvPr id="12715" name="Group 621">
                <a:extLst>
                  <a:ext uri="{FF2B5EF4-FFF2-40B4-BE49-F238E27FC236}">
                    <a16:creationId xmlns:a16="http://schemas.microsoft.com/office/drawing/2014/main" id="{2D08A6B3-52E4-CC4B-91C4-F64EEA5DEAB8}"/>
                  </a:ext>
                </a:extLst>
              </p:cNvPr>
              <p:cNvGrpSpPr>
                <a:grpSpLocks/>
              </p:cNvGrpSpPr>
              <p:nvPr/>
            </p:nvGrpSpPr>
            <p:grpSpPr bwMode="auto">
              <a:xfrm>
                <a:off x="418925" y="3913188"/>
                <a:ext cx="207436" cy="480402"/>
                <a:chOff x="2039907" y="4515548"/>
                <a:chExt cx="207436" cy="480402"/>
              </a:xfrm>
            </p:grpSpPr>
            <p:sp>
              <p:nvSpPr>
                <p:cNvPr id="685" name="Freeform 432">
                  <a:extLst>
                    <a:ext uri="{FF2B5EF4-FFF2-40B4-BE49-F238E27FC236}">
                      <a16:creationId xmlns:a16="http://schemas.microsoft.com/office/drawing/2014/main" id="{66CDFA03-4459-6541-AFC1-5C1C405ACF1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6" name="Freeform 432">
                  <a:extLst>
                    <a:ext uri="{FF2B5EF4-FFF2-40B4-BE49-F238E27FC236}">
                      <a16:creationId xmlns:a16="http://schemas.microsoft.com/office/drawing/2014/main" id="{D4546C9F-87BF-8C4B-A9E4-46BD5FD7C53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93" name="Oval 692">
                  <a:extLst>
                    <a:ext uri="{FF2B5EF4-FFF2-40B4-BE49-F238E27FC236}">
                      <a16:creationId xmlns:a16="http://schemas.microsoft.com/office/drawing/2014/main" id="{AFEB6C3E-1F98-734B-99DC-595639EDBE2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16" name="Group 622">
                <a:extLst>
                  <a:ext uri="{FF2B5EF4-FFF2-40B4-BE49-F238E27FC236}">
                    <a16:creationId xmlns:a16="http://schemas.microsoft.com/office/drawing/2014/main" id="{FE1F0559-F2F0-324C-94F6-6A26EF2C9836}"/>
                  </a:ext>
                </a:extLst>
              </p:cNvPr>
              <p:cNvGrpSpPr>
                <a:grpSpLocks/>
              </p:cNvGrpSpPr>
              <p:nvPr/>
            </p:nvGrpSpPr>
            <p:grpSpPr bwMode="auto">
              <a:xfrm rot="10800000">
                <a:off x="452176" y="4154257"/>
                <a:ext cx="207436" cy="480402"/>
                <a:chOff x="2039907" y="4515548"/>
                <a:chExt cx="207436" cy="480402"/>
              </a:xfrm>
            </p:grpSpPr>
            <p:sp>
              <p:nvSpPr>
                <p:cNvPr id="676" name="Freeform 432">
                  <a:extLst>
                    <a:ext uri="{FF2B5EF4-FFF2-40B4-BE49-F238E27FC236}">
                      <a16:creationId xmlns:a16="http://schemas.microsoft.com/office/drawing/2014/main" id="{C8371E00-EA9A-4B43-ABF5-3DFAFB4B36D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77" name="Freeform 432">
                  <a:extLst>
                    <a:ext uri="{FF2B5EF4-FFF2-40B4-BE49-F238E27FC236}">
                      <a16:creationId xmlns:a16="http://schemas.microsoft.com/office/drawing/2014/main" id="{013125D8-C980-E34E-8CAD-AE24AFE6DA4E}"/>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84" name="Oval 683">
                  <a:extLst>
                    <a:ext uri="{FF2B5EF4-FFF2-40B4-BE49-F238E27FC236}">
                      <a16:creationId xmlns:a16="http://schemas.microsoft.com/office/drawing/2014/main" id="{74A50CD5-E516-8843-B2ED-3F18CEF257A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17" name="Group 629">
              <a:extLst>
                <a:ext uri="{FF2B5EF4-FFF2-40B4-BE49-F238E27FC236}">
                  <a16:creationId xmlns:a16="http://schemas.microsoft.com/office/drawing/2014/main" id="{639FA9FA-3578-C342-9156-E19844D06887}"/>
                </a:ext>
              </a:extLst>
            </p:cNvPr>
            <p:cNvGrpSpPr>
              <a:grpSpLocks/>
            </p:cNvGrpSpPr>
            <p:nvPr/>
          </p:nvGrpSpPr>
          <p:grpSpPr bwMode="auto">
            <a:xfrm>
              <a:off x="4611530" y="5451561"/>
              <a:ext cx="241298" cy="720725"/>
              <a:chOff x="418925" y="3913188"/>
              <a:chExt cx="240687" cy="721471"/>
            </a:xfrm>
          </p:grpSpPr>
          <p:grpSp>
            <p:nvGrpSpPr>
              <p:cNvPr id="12718" name="Group 630">
                <a:extLst>
                  <a:ext uri="{FF2B5EF4-FFF2-40B4-BE49-F238E27FC236}">
                    <a16:creationId xmlns:a16="http://schemas.microsoft.com/office/drawing/2014/main" id="{96569194-E008-264E-943D-3E52C290443D}"/>
                  </a:ext>
                </a:extLst>
              </p:cNvPr>
              <p:cNvGrpSpPr>
                <a:grpSpLocks/>
              </p:cNvGrpSpPr>
              <p:nvPr/>
            </p:nvGrpSpPr>
            <p:grpSpPr bwMode="auto">
              <a:xfrm>
                <a:off x="418925" y="3913188"/>
                <a:ext cx="207436" cy="480402"/>
                <a:chOff x="2039907" y="4515548"/>
                <a:chExt cx="207436" cy="480402"/>
              </a:xfrm>
            </p:grpSpPr>
            <p:sp>
              <p:nvSpPr>
                <p:cNvPr id="659" name="Freeform 432">
                  <a:extLst>
                    <a:ext uri="{FF2B5EF4-FFF2-40B4-BE49-F238E27FC236}">
                      <a16:creationId xmlns:a16="http://schemas.microsoft.com/office/drawing/2014/main" id="{84DCAEEC-DFF8-7743-95CF-C41D78FE46E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66" name="Freeform 432">
                  <a:extLst>
                    <a:ext uri="{FF2B5EF4-FFF2-40B4-BE49-F238E27FC236}">
                      <a16:creationId xmlns:a16="http://schemas.microsoft.com/office/drawing/2014/main" id="{97D28FE7-8F8C-604E-8E2F-8A59DC4534A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67" name="Oval 666">
                  <a:extLst>
                    <a:ext uri="{FF2B5EF4-FFF2-40B4-BE49-F238E27FC236}">
                      <a16:creationId xmlns:a16="http://schemas.microsoft.com/office/drawing/2014/main" id="{54A39FED-007F-BE4D-89A1-4AF8CE8563DC}"/>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19" name="Group 631">
                <a:extLst>
                  <a:ext uri="{FF2B5EF4-FFF2-40B4-BE49-F238E27FC236}">
                    <a16:creationId xmlns:a16="http://schemas.microsoft.com/office/drawing/2014/main" id="{E2ECF864-98E6-3341-BF6D-73B24F1608D4}"/>
                  </a:ext>
                </a:extLst>
              </p:cNvPr>
              <p:cNvGrpSpPr>
                <a:grpSpLocks/>
              </p:cNvGrpSpPr>
              <p:nvPr/>
            </p:nvGrpSpPr>
            <p:grpSpPr bwMode="auto">
              <a:xfrm rot="10800000">
                <a:off x="452176" y="4154257"/>
                <a:ext cx="207436" cy="480402"/>
                <a:chOff x="2039907" y="4515548"/>
                <a:chExt cx="207436" cy="480402"/>
              </a:xfrm>
            </p:grpSpPr>
            <p:sp>
              <p:nvSpPr>
                <p:cNvPr id="650" name="Freeform 432">
                  <a:extLst>
                    <a:ext uri="{FF2B5EF4-FFF2-40B4-BE49-F238E27FC236}">
                      <a16:creationId xmlns:a16="http://schemas.microsoft.com/office/drawing/2014/main" id="{D77A9AF6-7D0A-8944-9BDB-A6DB6B081C2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57" name="Freeform 432">
                  <a:extLst>
                    <a:ext uri="{FF2B5EF4-FFF2-40B4-BE49-F238E27FC236}">
                      <a16:creationId xmlns:a16="http://schemas.microsoft.com/office/drawing/2014/main" id="{985FD8FB-A2BC-3946-8C41-38F08BFADBF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58" name="Oval 657">
                  <a:extLst>
                    <a:ext uri="{FF2B5EF4-FFF2-40B4-BE49-F238E27FC236}">
                      <a16:creationId xmlns:a16="http://schemas.microsoft.com/office/drawing/2014/main" id="{299AA639-948F-E344-A2BC-2D77215B757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21" name="Group 638">
              <a:extLst>
                <a:ext uri="{FF2B5EF4-FFF2-40B4-BE49-F238E27FC236}">
                  <a16:creationId xmlns:a16="http://schemas.microsoft.com/office/drawing/2014/main" id="{7F4036F0-666A-C649-9455-04557C920A53}"/>
                </a:ext>
              </a:extLst>
            </p:cNvPr>
            <p:cNvGrpSpPr>
              <a:grpSpLocks/>
            </p:cNvGrpSpPr>
            <p:nvPr/>
          </p:nvGrpSpPr>
          <p:grpSpPr bwMode="auto">
            <a:xfrm>
              <a:off x="4841620" y="5451561"/>
              <a:ext cx="239714" cy="720725"/>
              <a:chOff x="418925" y="3913188"/>
              <a:chExt cx="240687" cy="721471"/>
            </a:xfrm>
          </p:grpSpPr>
          <p:grpSp>
            <p:nvGrpSpPr>
              <p:cNvPr id="12722" name="Group 639">
                <a:extLst>
                  <a:ext uri="{FF2B5EF4-FFF2-40B4-BE49-F238E27FC236}">
                    <a16:creationId xmlns:a16="http://schemas.microsoft.com/office/drawing/2014/main" id="{86C67673-DB99-D744-A2C3-FA82DDDFAA42}"/>
                  </a:ext>
                </a:extLst>
              </p:cNvPr>
              <p:cNvGrpSpPr>
                <a:grpSpLocks/>
              </p:cNvGrpSpPr>
              <p:nvPr/>
            </p:nvGrpSpPr>
            <p:grpSpPr bwMode="auto">
              <a:xfrm>
                <a:off x="418925" y="3913188"/>
                <a:ext cx="207436" cy="480402"/>
                <a:chOff x="2039907" y="4515548"/>
                <a:chExt cx="207436" cy="480402"/>
              </a:xfrm>
            </p:grpSpPr>
            <p:sp>
              <p:nvSpPr>
                <p:cNvPr id="639" name="Freeform 432">
                  <a:extLst>
                    <a:ext uri="{FF2B5EF4-FFF2-40B4-BE49-F238E27FC236}">
                      <a16:creationId xmlns:a16="http://schemas.microsoft.com/office/drawing/2014/main" id="{AD5459E5-8F6A-F340-853E-DFC329AD8CB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40" name="Freeform 432">
                  <a:extLst>
                    <a:ext uri="{FF2B5EF4-FFF2-40B4-BE49-F238E27FC236}">
                      <a16:creationId xmlns:a16="http://schemas.microsoft.com/office/drawing/2014/main" id="{1800A3A4-AC12-9B4A-9B1F-4F9FDB1ADBE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41" name="Oval 640">
                  <a:extLst>
                    <a:ext uri="{FF2B5EF4-FFF2-40B4-BE49-F238E27FC236}">
                      <a16:creationId xmlns:a16="http://schemas.microsoft.com/office/drawing/2014/main" id="{BA3EB926-37C7-C941-A54D-400B8FA78DF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23" name="Group 640">
                <a:extLst>
                  <a:ext uri="{FF2B5EF4-FFF2-40B4-BE49-F238E27FC236}">
                    <a16:creationId xmlns:a16="http://schemas.microsoft.com/office/drawing/2014/main" id="{002393E2-1B93-524A-8FE7-573B9E354709}"/>
                  </a:ext>
                </a:extLst>
              </p:cNvPr>
              <p:cNvGrpSpPr>
                <a:grpSpLocks/>
              </p:cNvGrpSpPr>
              <p:nvPr/>
            </p:nvGrpSpPr>
            <p:grpSpPr bwMode="auto">
              <a:xfrm rot="10800000">
                <a:off x="452176" y="4154257"/>
                <a:ext cx="207436" cy="480402"/>
                <a:chOff x="2039907" y="4515548"/>
                <a:chExt cx="207436" cy="480402"/>
              </a:xfrm>
            </p:grpSpPr>
            <p:sp>
              <p:nvSpPr>
                <p:cNvPr id="630" name="Freeform 432">
                  <a:extLst>
                    <a:ext uri="{FF2B5EF4-FFF2-40B4-BE49-F238E27FC236}">
                      <a16:creationId xmlns:a16="http://schemas.microsoft.com/office/drawing/2014/main" id="{B9CA498A-97E7-A945-B2E8-E6C27135723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31" name="Freeform 432">
                  <a:extLst>
                    <a:ext uri="{FF2B5EF4-FFF2-40B4-BE49-F238E27FC236}">
                      <a16:creationId xmlns:a16="http://schemas.microsoft.com/office/drawing/2014/main" id="{A31F545B-6083-B74A-B6DF-46BCD16BBF1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32" name="Oval 631">
                  <a:extLst>
                    <a:ext uri="{FF2B5EF4-FFF2-40B4-BE49-F238E27FC236}">
                      <a16:creationId xmlns:a16="http://schemas.microsoft.com/office/drawing/2014/main" id="{8E19A433-9FBD-8E4E-A110-00A5D71913B4}"/>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24" name="Group 647">
              <a:extLst>
                <a:ext uri="{FF2B5EF4-FFF2-40B4-BE49-F238E27FC236}">
                  <a16:creationId xmlns:a16="http://schemas.microsoft.com/office/drawing/2014/main" id="{1B2CBD07-9BE3-474F-A619-9DFCF971E3FB}"/>
                </a:ext>
              </a:extLst>
            </p:cNvPr>
            <p:cNvGrpSpPr>
              <a:grpSpLocks/>
            </p:cNvGrpSpPr>
            <p:nvPr/>
          </p:nvGrpSpPr>
          <p:grpSpPr bwMode="auto">
            <a:xfrm>
              <a:off x="5070113" y="5451561"/>
              <a:ext cx="241298" cy="720725"/>
              <a:chOff x="418925" y="3913188"/>
              <a:chExt cx="240687" cy="721471"/>
            </a:xfrm>
          </p:grpSpPr>
          <p:grpSp>
            <p:nvGrpSpPr>
              <p:cNvPr id="12725" name="Group 648">
                <a:extLst>
                  <a:ext uri="{FF2B5EF4-FFF2-40B4-BE49-F238E27FC236}">
                    <a16:creationId xmlns:a16="http://schemas.microsoft.com/office/drawing/2014/main" id="{54F0747E-E9D7-694C-A50C-9D83D8B2D121}"/>
                  </a:ext>
                </a:extLst>
              </p:cNvPr>
              <p:cNvGrpSpPr>
                <a:grpSpLocks/>
              </p:cNvGrpSpPr>
              <p:nvPr/>
            </p:nvGrpSpPr>
            <p:grpSpPr bwMode="auto">
              <a:xfrm>
                <a:off x="418925" y="3913188"/>
                <a:ext cx="207436" cy="480402"/>
                <a:chOff x="2039907" y="4515548"/>
                <a:chExt cx="207436" cy="480402"/>
              </a:xfrm>
            </p:grpSpPr>
            <p:sp>
              <p:nvSpPr>
                <p:cNvPr id="613" name="Freeform 432">
                  <a:extLst>
                    <a:ext uri="{FF2B5EF4-FFF2-40B4-BE49-F238E27FC236}">
                      <a16:creationId xmlns:a16="http://schemas.microsoft.com/office/drawing/2014/main" id="{5AF2B79A-149D-174A-A417-5D591B822DD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4" name="Freeform 432">
                  <a:extLst>
                    <a:ext uri="{FF2B5EF4-FFF2-40B4-BE49-F238E27FC236}">
                      <a16:creationId xmlns:a16="http://schemas.microsoft.com/office/drawing/2014/main" id="{152CCFC9-B35F-3949-AFBF-AE021B25D8C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21" name="Oval 620">
                  <a:extLst>
                    <a:ext uri="{FF2B5EF4-FFF2-40B4-BE49-F238E27FC236}">
                      <a16:creationId xmlns:a16="http://schemas.microsoft.com/office/drawing/2014/main" id="{0BD251C7-2CAD-2641-9A1B-BEC1F60FE7AF}"/>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26" name="Group 649">
                <a:extLst>
                  <a:ext uri="{FF2B5EF4-FFF2-40B4-BE49-F238E27FC236}">
                    <a16:creationId xmlns:a16="http://schemas.microsoft.com/office/drawing/2014/main" id="{00C3EA53-5E7F-1F45-BD01-DB756571E85F}"/>
                  </a:ext>
                </a:extLst>
              </p:cNvPr>
              <p:cNvGrpSpPr>
                <a:grpSpLocks/>
              </p:cNvGrpSpPr>
              <p:nvPr/>
            </p:nvGrpSpPr>
            <p:grpSpPr bwMode="auto">
              <a:xfrm rot="10800000">
                <a:off x="452176" y="4154257"/>
                <a:ext cx="207436" cy="480402"/>
                <a:chOff x="2039907" y="4515548"/>
                <a:chExt cx="207436" cy="480402"/>
              </a:xfrm>
            </p:grpSpPr>
            <p:sp>
              <p:nvSpPr>
                <p:cNvPr id="604" name="Freeform 432">
                  <a:extLst>
                    <a:ext uri="{FF2B5EF4-FFF2-40B4-BE49-F238E27FC236}">
                      <a16:creationId xmlns:a16="http://schemas.microsoft.com/office/drawing/2014/main" id="{DCE89D3A-B07E-1545-8368-23064C3C088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05" name="Freeform 432">
                  <a:extLst>
                    <a:ext uri="{FF2B5EF4-FFF2-40B4-BE49-F238E27FC236}">
                      <a16:creationId xmlns:a16="http://schemas.microsoft.com/office/drawing/2014/main" id="{9D5E9E76-58B6-E44C-B2CE-C00FAA831F8A}"/>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612" name="Oval 611">
                  <a:extLst>
                    <a:ext uri="{FF2B5EF4-FFF2-40B4-BE49-F238E27FC236}">
                      <a16:creationId xmlns:a16="http://schemas.microsoft.com/office/drawing/2014/main" id="{FF25EE30-4DA0-B641-9D10-E8F6749B1EC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27" name="Group 656">
              <a:extLst>
                <a:ext uri="{FF2B5EF4-FFF2-40B4-BE49-F238E27FC236}">
                  <a16:creationId xmlns:a16="http://schemas.microsoft.com/office/drawing/2014/main" id="{BB91672F-14BF-1F44-9034-2C3670EF6EBC}"/>
                </a:ext>
              </a:extLst>
            </p:cNvPr>
            <p:cNvGrpSpPr>
              <a:grpSpLocks/>
            </p:cNvGrpSpPr>
            <p:nvPr/>
          </p:nvGrpSpPr>
          <p:grpSpPr bwMode="auto">
            <a:xfrm>
              <a:off x="5300198" y="5451561"/>
              <a:ext cx="241298" cy="720725"/>
              <a:chOff x="418925" y="3913188"/>
              <a:chExt cx="240687" cy="721471"/>
            </a:xfrm>
          </p:grpSpPr>
          <p:grpSp>
            <p:nvGrpSpPr>
              <p:cNvPr id="12728" name="Group 657">
                <a:extLst>
                  <a:ext uri="{FF2B5EF4-FFF2-40B4-BE49-F238E27FC236}">
                    <a16:creationId xmlns:a16="http://schemas.microsoft.com/office/drawing/2014/main" id="{9F72D712-5706-1246-894A-0C1CAE274E2F}"/>
                  </a:ext>
                </a:extLst>
              </p:cNvPr>
              <p:cNvGrpSpPr>
                <a:grpSpLocks/>
              </p:cNvGrpSpPr>
              <p:nvPr/>
            </p:nvGrpSpPr>
            <p:grpSpPr bwMode="auto">
              <a:xfrm>
                <a:off x="418925" y="3913188"/>
                <a:ext cx="207436" cy="480402"/>
                <a:chOff x="2039907" y="4515548"/>
                <a:chExt cx="207436" cy="480402"/>
              </a:xfrm>
            </p:grpSpPr>
            <p:sp>
              <p:nvSpPr>
                <p:cNvPr id="587" name="Freeform 432">
                  <a:extLst>
                    <a:ext uri="{FF2B5EF4-FFF2-40B4-BE49-F238E27FC236}">
                      <a16:creationId xmlns:a16="http://schemas.microsoft.com/office/drawing/2014/main" id="{5F6EB843-48ED-2D4C-8E31-D98B9693E012}"/>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4" name="Freeform 432">
                  <a:extLst>
                    <a:ext uri="{FF2B5EF4-FFF2-40B4-BE49-F238E27FC236}">
                      <a16:creationId xmlns:a16="http://schemas.microsoft.com/office/drawing/2014/main" id="{4F59E7D1-8797-694D-9EE5-116A8FB3FC0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95" name="Oval 594">
                  <a:extLst>
                    <a:ext uri="{FF2B5EF4-FFF2-40B4-BE49-F238E27FC236}">
                      <a16:creationId xmlns:a16="http://schemas.microsoft.com/office/drawing/2014/main" id="{982B0A1D-24C9-A743-9433-01BE6BF7048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29" name="Group 658">
                <a:extLst>
                  <a:ext uri="{FF2B5EF4-FFF2-40B4-BE49-F238E27FC236}">
                    <a16:creationId xmlns:a16="http://schemas.microsoft.com/office/drawing/2014/main" id="{B8A05940-CC48-EC41-A741-13873D7344F0}"/>
                  </a:ext>
                </a:extLst>
              </p:cNvPr>
              <p:cNvGrpSpPr>
                <a:grpSpLocks/>
              </p:cNvGrpSpPr>
              <p:nvPr/>
            </p:nvGrpSpPr>
            <p:grpSpPr bwMode="auto">
              <a:xfrm rot="10800000">
                <a:off x="452176" y="4154257"/>
                <a:ext cx="207436" cy="480402"/>
                <a:chOff x="2039907" y="4515548"/>
                <a:chExt cx="207436" cy="480402"/>
              </a:xfrm>
            </p:grpSpPr>
            <p:sp>
              <p:nvSpPr>
                <p:cNvPr id="578" name="Freeform 432">
                  <a:extLst>
                    <a:ext uri="{FF2B5EF4-FFF2-40B4-BE49-F238E27FC236}">
                      <a16:creationId xmlns:a16="http://schemas.microsoft.com/office/drawing/2014/main" id="{E38DC043-A783-174B-9597-5496591EBC3E}"/>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5" name="Freeform 432">
                  <a:extLst>
                    <a:ext uri="{FF2B5EF4-FFF2-40B4-BE49-F238E27FC236}">
                      <a16:creationId xmlns:a16="http://schemas.microsoft.com/office/drawing/2014/main" id="{D5853546-E03B-CC45-A88E-81CB3DA6A1A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86" name="Oval 585">
                  <a:extLst>
                    <a:ext uri="{FF2B5EF4-FFF2-40B4-BE49-F238E27FC236}">
                      <a16:creationId xmlns:a16="http://schemas.microsoft.com/office/drawing/2014/main" id="{F49EAF34-4C81-724A-AF81-356B4978FBF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30" name="Group 665">
              <a:extLst>
                <a:ext uri="{FF2B5EF4-FFF2-40B4-BE49-F238E27FC236}">
                  <a16:creationId xmlns:a16="http://schemas.microsoft.com/office/drawing/2014/main" id="{0EF0C4C7-26A6-204E-98B8-500D9CB83870}"/>
                </a:ext>
              </a:extLst>
            </p:cNvPr>
            <p:cNvGrpSpPr>
              <a:grpSpLocks/>
            </p:cNvGrpSpPr>
            <p:nvPr/>
          </p:nvGrpSpPr>
          <p:grpSpPr bwMode="auto">
            <a:xfrm>
              <a:off x="5530288" y="5451561"/>
              <a:ext cx="239714" cy="720725"/>
              <a:chOff x="418925" y="3913188"/>
              <a:chExt cx="240687" cy="721471"/>
            </a:xfrm>
          </p:grpSpPr>
          <p:grpSp>
            <p:nvGrpSpPr>
              <p:cNvPr id="12731" name="Group 666">
                <a:extLst>
                  <a:ext uri="{FF2B5EF4-FFF2-40B4-BE49-F238E27FC236}">
                    <a16:creationId xmlns:a16="http://schemas.microsoft.com/office/drawing/2014/main" id="{143941D3-198A-FB44-ACDE-8258D82C7A4D}"/>
                  </a:ext>
                </a:extLst>
              </p:cNvPr>
              <p:cNvGrpSpPr>
                <a:grpSpLocks/>
              </p:cNvGrpSpPr>
              <p:nvPr/>
            </p:nvGrpSpPr>
            <p:grpSpPr bwMode="auto">
              <a:xfrm>
                <a:off x="418925" y="3913188"/>
                <a:ext cx="207436" cy="480402"/>
                <a:chOff x="2039907" y="4515548"/>
                <a:chExt cx="207436" cy="480402"/>
              </a:xfrm>
            </p:grpSpPr>
            <p:sp>
              <p:nvSpPr>
                <p:cNvPr id="567" name="Freeform 432">
                  <a:extLst>
                    <a:ext uri="{FF2B5EF4-FFF2-40B4-BE49-F238E27FC236}">
                      <a16:creationId xmlns:a16="http://schemas.microsoft.com/office/drawing/2014/main" id="{C1111447-22D5-D348-94A6-39C28BA9709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8" name="Freeform 432">
                  <a:extLst>
                    <a:ext uri="{FF2B5EF4-FFF2-40B4-BE49-F238E27FC236}">
                      <a16:creationId xmlns:a16="http://schemas.microsoft.com/office/drawing/2014/main" id="{55A59655-5154-114A-A25E-09A38275075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9" name="Oval 568">
                  <a:extLst>
                    <a:ext uri="{FF2B5EF4-FFF2-40B4-BE49-F238E27FC236}">
                      <a16:creationId xmlns:a16="http://schemas.microsoft.com/office/drawing/2014/main" id="{E0E48204-660F-1C4B-A26E-0ADBC4E5B5E7}"/>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32" name="Group 667">
                <a:extLst>
                  <a:ext uri="{FF2B5EF4-FFF2-40B4-BE49-F238E27FC236}">
                    <a16:creationId xmlns:a16="http://schemas.microsoft.com/office/drawing/2014/main" id="{F1EB7B97-0A99-4846-B89C-E184398D0257}"/>
                  </a:ext>
                </a:extLst>
              </p:cNvPr>
              <p:cNvGrpSpPr>
                <a:grpSpLocks/>
              </p:cNvGrpSpPr>
              <p:nvPr/>
            </p:nvGrpSpPr>
            <p:grpSpPr bwMode="auto">
              <a:xfrm rot="10800000">
                <a:off x="452176" y="4154257"/>
                <a:ext cx="207436" cy="480402"/>
                <a:chOff x="2039907" y="4515548"/>
                <a:chExt cx="207436" cy="480402"/>
              </a:xfrm>
            </p:grpSpPr>
            <p:sp>
              <p:nvSpPr>
                <p:cNvPr id="558" name="Freeform 432">
                  <a:extLst>
                    <a:ext uri="{FF2B5EF4-FFF2-40B4-BE49-F238E27FC236}">
                      <a16:creationId xmlns:a16="http://schemas.microsoft.com/office/drawing/2014/main" id="{C4151059-28AE-E543-AE44-2711BB6C988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59" name="Freeform 432">
                  <a:extLst>
                    <a:ext uri="{FF2B5EF4-FFF2-40B4-BE49-F238E27FC236}">
                      <a16:creationId xmlns:a16="http://schemas.microsoft.com/office/drawing/2014/main" id="{E39A0CC6-BCC4-4E42-9FE3-18C266D11C8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60" name="Oval 559">
                  <a:extLst>
                    <a:ext uri="{FF2B5EF4-FFF2-40B4-BE49-F238E27FC236}">
                      <a16:creationId xmlns:a16="http://schemas.microsoft.com/office/drawing/2014/main" id="{8B87B87E-7AAD-7D47-838B-899FF136D87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2733" name="Group 674">
              <a:extLst>
                <a:ext uri="{FF2B5EF4-FFF2-40B4-BE49-F238E27FC236}">
                  <a16:creationId xmlns:a16="http://schemas.microsoft.com/office/drawing/2014/main" id="{9C9414C7-8189-CB48-BE81-9DF55D8994B3}"/>
                </a:ext>
              </a:extLst>
            </p:cNvPr>
            <p:cNvGrpSpPr>
              <a:grpSpLocks/>
            </p:cNvGrpSpPr>
            <p:nvPr/>
          </p:nvGrpSpPr>
          <p:grpSpPr bwMode="auto">
            <a:xfrm>
              <a:off x="5758781" y="5451561"/>
              <a:ext cx="241298" cy="720725"/>
              <a:chOff x="418925" y="3913188"/>
              <a:chExt cx="240687" cy="721471"/>
            </a:xfrm>
          </p:grpSpPr>
          <p:grpSp>
            <p:nvGrpSpPr>
              <p:cNvPr id="12734" name="Group 675">
                <a:extLst>
                  <a:ext uri="{FF2B5EF4-FFF2-40B4-BE49-F238E27FC236}">
                    <a16:creationId xmlns:a16="http://schemas.microsoft.com/office/drawing/2014/main" id="{35F1FFBB-0BED-974C-953B-44783B3D2165}"/>
                  </a:ext>
                </a:extLst>
              </p:cNvPr>
              <p:cNvGrpSpPr>
                <a:grpSpLocks/>
              </p:cNvGrpSpPr>
              <p:nvPr/>
            </p:nvGrpSpPr>
            <p:grpSpPr bwMode="auto">
              <a:xfrm>
                <a:off x="418925" y="3913188"/>
                <a:ext cx="207436" cy="480402"/>
                <a:chOff x="2039907" y="4515548"/>
                <a:chExt cx="207436" cy="480402"/>
              </a:xfrm>
            </p:grpSpPr>
            <p:sp>
              <p:nvSpPr>
                <p:cNvPr id="541" name="Freeform 432">
                  <a:extLst>
                    <a:ext uri="{FF2B5EF4-FFF2-40B4-BE49-F238E27FC236}">
                      <a16:creationId xmlns:a16="http://schemas.microsoft.com/office/drawing/2014/main" id="{5FC5F35B-08B5-7247-926E-E8DF8C19934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2" name="Freeform 432">
                  <a:extLst>
                    <a:ext uri="{FF2B5EF4-FFF2-40B4-BE49-F238E27FC236}">
                      <a16:creationId xmlns:a16="http://schemas.microsoft.com/office/drawing/2014/main" id="{F79F1B1F-9DF0-B346-A04E-A171EC4732F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9" name="Oval 548">
                  <a:extLst>
                    <a:ext uri="{FF2B5EF4-FFF2-40B4-BE49-F238E27FC236}">
                      <a16:creationId xmlns:a16="http://schemas.microsoft.com/office/drawing/2014/main" id="{718062B9-F484-C44E-AE2A-E430FCF003A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2735" name="Group 676">
                <a:extLst>
                  <a:ext uri="{FF2B5EF4-FFF2-40B4-BE49-F238E27FC236}">
                    <a16:creationId xmlns:a16="http://schemas.microsoft.com/office/drawing/2014/main" id="{F1A293FC-E2C5-1547-94CC-4549F7630DD1}"/>
                  </a:ext>
                </a:extLst>
              </p:cNvPr>
              <p:cNvGrpSpPr>
                <a:grpSpLocks/>
              </p:cNvGrpSpPr>
              <p:nvPr/>
            </p:nvGrpSpPr>
            <p:grpSpPr bwMode="auto">
              <a:xfrm rot="10800000">
                <a:off x="452176" y="4154257"/>
                <a:ext cx="207436" cy="480402"/>
                <a:chOff x="2039907" y="4515548"/>
                <a:chExt cx="207436" cy="480402"/>
              </a:xfrm>
            </p:grpSpPr>
            <p:sp>
              <p:nvSpPr>
                <p:cNvPr id="532" name="Freeform 432">
                  <a:extLst>
                    <a:ext uri="{FF2B5EF4-FFF2-40B4-BE49-F238E27FC236}">
                      <a16:creationId xmlns:a16="http://schemas.microsoft.com/office/drawing/2014/main" id="{33E83E5C-8565-6842-9D2D-5ACC33F29C0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33" name="Freeform 432">
                  <a:extLst>
                    <a:ext uri="{FF2B5EF4-FFF2-40B4-BE49-F238E27FC236}">
                      <a16:creationId xmlns:a16="http://schemas.microsoft.com/office/drawing/2014/main" id="{1FCCC079-8012-F748-A7E5-3B037AD61D0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40" name="Oval 539">
                  <a:extLst>
                    <a:ext uri="{FF2B5EF4-FFF2-40B4-BE49-F238E27FC236}">
                      <a16:creationId xmlns:a16="http://schemas.microsoft.com/office/drawing/2014/main" id="{30929CE7-87B9-D64A-B8C1-A04B341EE4A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28" name="Group 683">
              <a:extLst>
                <a:ext uri="{FF2B5EF4-FFF2-40B4-BE49-F238E27FC236}">
                  <a16:creationId xmlns:a16="http://schemas.microsoft.com/office/drawing/2014/main" id="{8725C128-3033-A64D-888A-0CA5F0293D5E}"/>
                </a:ext>
              </a:extLst>
            </p:cNvPr>
            <p:cNvGrpSpPr>
              <a:grpSpLocks/>
            </p:cNvGrpSpPr>
            <p:nvPr/>
          </p:nvGrpSpPr>
          <p:grpSpPr bwMode="auto">
            <a:xfrm>
              <a:off x="5988872" y="5451561"/>
              <a:ext cx="239714" cy="720725"/>
              <a:chOff x="418925" y="3913188"/>
              <a:chExt cx="240687" cy="721471"/>
            </a:xfrm>
          </p:grpSpPr>
          <p:grpSp>
            <p:nvGrpSpPr>
              <p:cNvPr id="935" name="Group 684">
                <a:extLst>
                  <a:ext uri="{FF2B5EF4-FFF2-40B4-BE49-F238E27FC236}">
                    <a16:creationId xmlns:a16="http://schemas.microsoft.com/office/drawing/2014/main" id="{77795DF7-C35E-4E4C-A1DA-86A4CB42674E}"/>
                  </a:ext>
                </a:extLst>
              </p:cNvPr>
              <p:cNvGrpSpPr>
                <a:grpSpLocks/>
              </p:cNvGrpSpPr>
              <p:nvPr/>
            </p:nvGrpSpPr>
            <p:grpSpPr bwMode="auto">
              <a:xfrm>
                <a:off x="418925" y="3913188"/>
                <a:ext cx="207436" cy="480402"/>
                <a:chOff x="2039907" y="4515548"/>
                <a:chExt cx="207436" cy="480402"/>
              </a:xfrm>
            </p:grpSpPr>
            <p:sp>
              <p:nvSpPr>
                <p:cNvPr id="515" name="Freeform 432">
                  <a:extLst>
                    <a:ext uri="{FF2B5EF4-FFF2-40B4-BE49-F238E27FC236}">
                      <a16:creationId xmlns:a16="http://schemas.microsoft.com/office/drawing/2014/main" id="{2619D0A8-7D66-6E4B-BFE5-1131EE4917A1}"/>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2" name="Freeform 432">
                  <a:extLst>
                    <a:ext uri="{FF2B5EF4-FFF2-40B4-BE49-F238E27FC236}">
                      <a16:creationId xmlns:a16="http://schemas.microsoft.com/office/drawing/2014/main" id="{33E1BECB-A08E-E54F-B5E9-2BF17B8A123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23" name="Oval 522">
                  <a:extLst>
                    <a:ext uri="{FF2B5EF4-FFF2-40B4-BE49-F238E27FC236}">
                      <a16:creationId xmlns:a16="http://schemas.microsoft.com/office/drawing/2014/main" id="{DCDE27B2-62E5-524E-91EC-82AD16765869}"/>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36" name="Group 685">
                <a:extLst>
                  <a:ext uri="{FF2B5EF4-FFF2-40B4-BE49-F238E27FC236}">
                    <a16:creationId xmlns:a16="http://schemas.microsoft.com/office/drawing/2014/main" id="{4C762EC6-9190-8F45-88F0-85ED0286E097}"/>
                  </a:ext>
                </a:extLst>
              </p:cNvPr>
              <p:cNvGrpSpPr>
                <a:grpSpLocks/>
              </p:cNvGrpSpPr>
              <p:nvPr/>
            </p:nvGrpSpPr>
            <p:grpSpPr bwMode="auto">
              <a:xfrm rot="10800000">
                <a:off x="452176" y="4154257"/>
                <a:ext cx="207436" cy="480402"/>
                <a:chOff x="2039907" y="4515548"/>
                <a:chExt cx="207436" cy="480402"/>
              </a:xfrm>
            </p:grpSpPr>
            <p:sp>
              <p:nvSpPr>
                <p:cNvPr id="506" name="Freeform 432">
                  <a:extLst>
                    <a:ext uri="{FF2B5EF4-FFF2-40B4-BE49-F238E27FC236}">
                      <a16:creationId xmlns:a16="http://schemas.microsoft.com/office/drawing/2014/main" id="{907D37B3-B7E8-6D42-AF5C-29888ACFBC47}"/>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13" name="Freeform 432">
                  <a:extLst>
                    <a:ext uri="{FF2B5EF4-FFF2-40B4-BE49-F238E27FC236}">
                      <a16:creationId xmlns:a16="http://schemas.microsoft.com/office/drawing/2014/main" id="{7EFD6E0A-F362-8240-B159-06BC76CE5CC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514" name="Oval 513">
                  <a:extLst>
                    <a:ext uri="{FF2B5EF4-FFF2-40B4-BE49-F238E27FC236}">
                      <a16:creationId xmlns:a16="http://schemas.microsoft.com/office/drawing/2014/main" id="{744FCCB8-F0C5-BD45-9667-8A7C1781C10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43" name="Group 692">
              <a:extLst>
                <a:ext uri="{FF2B5EF4-FFF2-40B4-BE49-F238E27FC236}">
                  <a16:creationId xmlns:a16="http://schemas.microsoft.com/office/drawing/2014/main" id="{FB31A2AA-D0C2-EB4F-B236-1DA6C1AF07BC}"/>
                </a:ext>
              </a:extLst>
            </p:cNvPr>
            <p:cNvGrpSpPr>
              <a:grpSpLocks/>
            </p:cNvGrpSpPr>
            <p:nvPr/>
          </p:nvGrpSpPr>
          <p:grpSpPr bwMode="auto">
            <a:xfrm>
              <a:off x="6217363" y="5451561"/>
              <a:ext cx="241298" cy="720725"/>
              <a:chOff x="418925" y="3913188"/>
              <a:chExt cx="240687" cy="721471"/>
            </a:xfrm>
          </p:grpSpPr>
          <p:grpSp>
            <p:nvGrpSpPr>
              <p:cNvPr id="944" name="Group 693">
                <a:extLst>
                  <a:ext uri="{FF2B5EF4-FFF2-40B4-BE49-F238E27FC236}">
                    <a16:creationId xmlns:a16="http://schemas.microsoft.com/office/drawing/2014/main" id="{3461814D-2652-CC47-B5B0-F48CAA2F8322}"/>
                  </a:ext>
                </a:extLst>
              </p:cNvPr>
              <p:cNvGrpSpPr>
                <a:grpSpLocks/>
              </p:cNvGrpSpPr>
              <p:nvPr/>
            </p:nvGrpSpPr>
            <p:grpSpPr bwMode="auto">
              <a:xfrm>
                <a:off x="418925" y="3913188"/>
                <a:ext cx="207436" cy="480402"/>
                <a:chOff x="2039907" y="4515548"/>
                <a:chExt cx="207436" cy="480402"/>
              </a:xfrm>
            </p:grpSpPr>
            <p:sp>
              <p:nvSpPr>
                <p:cNvPr id="495" name="Freeform 432">
                  <a:extLst>
                    <a:ext uri="{FF2B5EF4-FFF2-40B4-BE49-F238E27FC236}">
                      <a16:creationId xmlns:a16="http://schemas.microsoft.com/office/drawing/2014/main" id="{7A3F76D8-EDF2-ED44-9F02-85031265455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6" name="Freeform 432">
                  <a:extLst>
                    <a:ext uri="{FF2B5EF4-FFF2-40B4-BE49-F238E27FC236}">
                      <a16:creationId xmlns:a16="http://schemas.microsoft.com/office/drawing/2014/main" id="{C26408D9-011C-9C4F-B46A-1D5941A681F0}"/>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97" name="Oval 496">
                  <a:extLst>
                    <a:ext uri="{FF2B5EF4-FFF2-40B4-BE49-F238E27FC236}">
                      <a16:creationId xmlns:a16="http://schemas.microsoft.com/office/drawing/2014/main" id="{A7BC9ADB-1DF7-7349-ACE5-2CED1FC1562E}"/>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51" name="Group 694">
                <a:extLst>
                  <a:ext uri="{FF2B5EF4-FFF2-40B4-BE49-F238E27FC236}">
                    <a16:creationId xmlns:a16="http://schemas.microsoft.com/office/drawing/2014/main" id="{2892F9BC-F748-744A-9BF9-47ACDF99B82A}"/>
                  </a:ext>
                </a:extLst>
              </p:cNvPr>
              <p:cNvGrpSpPr>
                <a:grpSpLocks/>
              </p:cNvGrpSpPr>
              <p:nvPr/>
            </p:nvGrpSpPr>
            <p:grpSpPr bwMode="auto">
              <a:xfrm rot="10800000">
                <a:off x="452176" y="4154257"/>
                <a:ext cx="207436" cy="480402"/>
                <a:chOff x="2039907" y="4515548"/>
                <a:chExt cx="207436" cy="480402"/>
              </a:xfrm>
            </p:grpSpPr>
            <p:sp>
              <p:nvSpPr>
                <p:cNvPr id="486" name="Freeform 432">
                  <a:extLst>
                    <a:ext uri="{FF2B5EF4-FFF2-40B4-BE49-F238E27FC236}">
                      <a16:creationId xmlns:a16="http://schemas.microsoft.com/office/drawing/2014/main" id="{B0B02777-1E60-9943-9CEB-A7E90E5960D9}"/>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87" name="Freeform 432">
                  <a:extLst>
                    <a:ext uri="{FF2B5EF4-FFF2-40B4-BE49-F238E27FC236}">
                      <a16:creationId xmlns:a16="http://schemas.microsoft.com/office/drawing/2014/main" id="{9F95571A-9898-FD42-B46A-947092F86491}"/>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88" name="Oval 487">
                  <a:extLst>
                    <a:ext uri="{FF2B5EF4-FFF2-40B4-BE49-F238E27FC236}">
                      <a16:creationId xmlns:a16="http://schemas.microsoft.com/office/drawing/2014/main" id="{0BB45057-8C7C-F843-97BF-D099644E4A9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52" name="Group 701">
              <a:extLst>
                <a:ext uri="{FF2B5EF4-FFF2-40B4-BE49-F238E27FC236}">
                  <a16:creationId xmlns:a16="http://schemas.microsoft.com/office/drawing/2014/main" id="{B28CA9AE-613D-9A4E-988A-9D6D5F6679AA}"/>
                </a:ext>
              </a:extLst>
            </p:cNvPr>
            <p:cNvGrpSpPr>
              <a:grpSpLocks/>
            </p:cNvGrpSpPr>
            <p:nvPr/>
          </p:nvGrpSpPr>
          <p:grpSpPr bwMode="auto">
            <a:xfrm>
              <a:off x="6447448" y="5451561"/>
              <a:ext cx="241298" cy="720725"/>
              <a:chOff x="418925" y="3913188"/>
              <a:chExt cx="240687" cy="721471"/>
            </a:xfrm>
          </p:grpSpPr>
          <p:grpSp>
            <p:nvGrpSpPr>
              <p:cNvPr id="959" name="Group 702">
                <a:extLst>
                  <a:ext uri="{FF2B5EF4-FFF2-40B4-BE49-F238E27FC236}">
                    <a16:creationId xmlns:a16="http://schemas.microsoft.com/office/drawing/2014/main" id="{58311954-F460-6640-8550-B2B3BBE2706E}"/>
                  </a:ext>
                </a:extLst>
              </p:cNvPr>
              <p:cNvGrpSpPr>
                <a:grpSpLocks/>
              </p:cNvGrpSpPr>
              <p:nvPr/>
            </p:nvGrpSpPr>
            <p:grpSpPr bwMode="auto">
              <a:xfrm>
                <a:off x="418925" y="3913188"/>
                <a:ext cx="207436" cy="480402"/>
                <a:chOff x="2039907" y="4515548"/>
                <a:chExt cx="207436" cy="480402"/>
              </a:xfrm>
            </p:grpSpPr>
            <p:sp>
              <p:nvSpPr>
                <p:cNvPr id="481" name="Freeform 432">
                  <a:extLst>
                    <a:ext uri="{FF2B5EF4-FFF2-40B4-BE49-F238E27FC236}">
                      <a16:creationId xmlns:a16="http://schemas.microsoft.com/office/drawing/2014/main" id="{70990A8D-87BD-174F-90E8-EA73DBD2E564}"/>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82" name="Freeform 432">
                  <a:extLst>
                    <a:ext uri="{FF2B5EF4-FFF2-40B4-BE49-F238E27FC236}">
                      <a16:creationId xmlns:a16="http://schemas.microsoft.com/office/drawing/2014/main" id="{DDF07679-4C6F-0646-A18A-28EA21B5FAE8}"/>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83" name="Oval 482">
                  <a:extLst>
                    <a:ext uri="{FF2B5EF4-FFF2-40B4-BE49-F238E27FC236}">
                      <a16:creationId xmlns:a16="http://schemas.microsoft.com/office/drawing/2014/main" id="{136A64EA-6E5D-BE4C-A5A8-D56601451A4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60" name="Group 703">
                <a:extLst>
                  <a:ext uri="{FF2B5EF4-FFF2-40B4-BE49-F238E27FC236}">
                    <a16:creationId xmlns:a16="http://schemas.microsoft.com/office/drawing/2014/main" id="{E2DCA06E-AAE3-764F-BD66-037673A7468D}"/>
                  </a:ext>
                </a:extLst>
              </p:cNvPr>
              <p:cNvGrpSpPr>
                <a:grpSpLocks/>
              </p:cNvGrpSpPr>
              <p:nvPr/>
            </p:nvGrpSpPr>
            <p:grpSpPr bwMode="auto">
              <a:xfrm rot="10800000">
                <a:off x="452176" y="4154257"/>
                <a:ext cx="207436" cy="480402"/>
                <a:chOff x="2039907" y="4515548"/>
                <a:chExt cx="207436" cy="480402"/>
              </a:xfrm>
            </p:grpSpPr>
            <p:sp>
              <p:nvSpPr>
                <p:cNvPr id="478" name="Freeform 432">
                  <a:extLst>
                    <a:ext uri="{FF2B5EF4-FFF2-40B4-BE49-F238E27FC236}">
                      <a16:creationId xmlns:a16="http://schemas.microsoft.com/office/drawing/2014/main" id="{CF1BB860-CF01-DF40-8025-3694E5FE9C65}"/>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79" name="Freeform 432">
                  <a:extLst>
                    <a:ext uri="{FF2B5EF4-FFF2-40B4-BE49-F238E27FC236}">
                      <a16:creationId xmlns:a16="http://schemas.microsoft.com/office/drawing/2014/main" id="{8F28BC98-1516-0549-96B8-A13E645EF14C}"/>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80" name="Oval 479">
                  <a:extLst>
                    <a:ext uri="{FF2B5EF4-FFF2-40B4-BE49-F238E27FC236}">
                      <a16:creationId xmlns:a16="http://schemas.microsoft.com/office/drawing/2014/main" id="{A1F45E82-85EF-964D-B25D-2A6509B78B8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67" name="Group 710">
              <a:extLst>
                <a:ext uri="{FF2B5EF4-FFF2-40B4-BE49-F238E27FC236}">
                  <a16:creationId xmlns:a16="http://schemas.microsoft.com/office/drawing/2014/main" id="{4BD97ECC-E26E-E348-98EA-86344D26F539}"/>
                </a:ext>
              </a:extLst>
            </p:cNvPr>
            <p:cNvGrpSpPr>
              <a:grpSpLocks/>
            </p:cNvGrpSpPr>
            <p:nvPr/>
          </p:nvGrpSpPr>
          <p:grpSpPr bwMode="auto">
            <a:xfrm>
              <a:off x="6677539" y="5451561"/>
              <a:ext cx="239714" cy="720725"/>
              <a:chOff x="418925" y="3913188"/>
              <a:chExt cx="240687" cy="721471"/>
            </a:xfrm>
          </p:grpSpPr>
          <p:grpSp>
            <p:nvGrpSpPr>
              <p:cNvPr id="968" name="Group 711">
                <a:extLst>
                  <a:ext uri="{FF2B5EF4-FFF2-40B4-BE49-F238E27FC236}">
                    <a16:creationId xmlns:a16="http://schemas.microsoft.com/office/drawing/2014/main" id="{E512FF98-A479-3340-BC7B-772E0345E5A6}"/>
                  </a:ext>
                </a:extLst>
              </p:cNvPr>
              <p:cNvGrpSpPr>
                <a:grpSpLocks/>
              </p:cNvGrpSpPr>
              <p:nvPr/>
            </p:nvGrpSpPr>
            <p:grpSpPr bwMode="auto">
              <a:xfrm>
                <a:off x="418925" y="3913188"/>
                <a:ext cx="207436" cy="480402"/>
                <a:chOff x="2039907" y="4515548"/>
                <a:chExt cx="207436" cy="480402"/>
              </a:xfrm>
            </p:grpSpPr>
            <p:sp>
              <p:nvSpPr>
                <p:cNvPr id="473" name="Freeform 432">
                  <a:extLst>
                    <a:ext uri="{FF2B5EF4-FFF2-40B4-BE49-F238E27FC236}">
                      <a16:creationId xmlns:a16="http://schemas.microsoft.com/office/drawing/2014/main" id="{A20E6405-5B03-8044-98AE-731F6845E30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74" name="Freeform 432">
                  <a:extLst>
                    <a:ext uri="{FF2B5EF4-FFF2-40B4-BE49-F238E27FC236}">
                      <a16:creationId xmlns:a16="http://schemas.microsoft.com/office/drawing/2014/main" id="{5499835B-1851-3042-BF8B-D126B479855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75" name="Oval 474">
                  <a:extLst>
                    <a:ext uri="{FF2B5EF4-FFF2-40B4-BE49-F238E27FC236}">
                      <a16:creationId xmlns:a16="http://schemas.microsoft.com/office/drawing/2014/main" id="{938457DD-2722-224F-9A1E-D9310F67DEE1}"/>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75" name="Group 712">
                <a:extLst>
                  <a:ext uri="{FF2B5EF4-FFF2-40B4-BE49-F238E27FC236}">
                    <a16:creationId xmlns:a16="http://schemas.microsoft.com/office/drawing/2014/main" id="{EA74ED95-2315-4D4A-ABEC-B81A929E4F50}"/>
                  </a:ext>
                </a:extLst>
              </p:cNvPr>
              <p:cNvGrpSpPr>
                <a:grpSpLocks/>
              </p:cNvGrpSpPr>
              <p:nvPr/>
            </p:nvGrpSpPr>
            <p:grpSpPr bwMode="auto">
              <a:xfrm rot="10800000">
                <a:off x="452176" y="4154257"/>
                <a:ext cx="207436" cy="480402"/>
                <a:chOff x="2039907" y="4515548"/>
                <a:chExt cx="207436" cy="480402"/>
              </a:xfrm>
            </p:grpSpPr>
            <p:sp>
              <p:nvSpPr>
                <p:cNvPr id="470" name="Freeform 432">
                  <a:extLst>
                    <a:ext uri="{FF2B5EF4-FFF2-40B4-BE49-F238E27FC236}">
                      <a16:creationId xmlns:a16="http://schemas.microsoft.com/office/drawing/2014/main" id="{D259F228-5942-6840-BA42-4238DB96EE6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71" name="Freeform 432">
                  <a:extLst>
                    <a:ext uri="{FF2B5EF4-FFF2-40B4-BE49-F238E27FC236}">
                      <a16:creationId xmlns:a16="http://schemas.microsoft.com/office/drawing/2014/main" id="{D20A8F63-626F-CC42-82EA-9EFC4E5EBA07}"/>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72" name="Oval 471">
                  <a:extLst>
                    <a:ext uri="{FF2B5EF4-FFF2-40B4-BE49-F238E27FC236}">
                      <a16:creationId xmlns:a16="http://schemas.microsoft.com/office/drawing/2014/main" id="{844527E5-20C1-4C40-A903-90B4166690E5}"/>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76" name="Group 719">
              <a:extLst>
                <a:ext uri="{FF2B5EF4-FFF2-40B4-BE49-F238E27FC236}">
                  <a16:creationId xmlns:a16="http://schemas.microsoft.com/office/drawing/2014/main" id="{C98532F2-0451-5642-B5BB-136725058FBD}"/>
                </a:ext>
              </a:extLst>
            </p:cNvPr>
            <p:cNvGrpSpPr>
              <a:grpSpLocks/>
            </p:cNvGrpSpPr>
            <p:nvPr/>
          </p:nvGrpSpPr>
          <p:grpSpPr bwMode="auto">
            <a:xfrm>
              <a:off x="6906030" y="5451561"/>
              <a:ext cx="241298" cy="720725"/>
              <a:chOff x="418925" y="3913188"/>
              <a:chExt cx="240687" cy="721471"/>
            </a:xfrm>
          </p:grpSpPr>
          <p:grpSp>
            <p:nvGrpSpPr>
              <p:cNvPr id="983" name="Group 720">
                <a:extLst>
                  <a:ext uri="{FF2B5EF4-FFF2-40B4-BE49-F238E27FC236}">
                    <a16:creationId xmlns:a16="http://schemas.microsoft.com/office/drawing/2014/main" id="{15D455DF-CB8E-D24D-B986-83B2E9AD07CB}"/>
                  </a:ext>
                </a:extLst>
              </p:cNvPr>
              <p:cNvGrpSpPr>
                <a:grpSpLocks/>
              </p:cNvGrpSpPr>
              <p:nvPr/>
            </p:nvGrpSpPr>
            <p:grpSpPr bwMode="auto">
              <a:xfrm>
                <a:off x="418925" y="3913188"/>
                <a:ext cx="207436" cy="480402"/>
                <a:chOff x="2039907" y="4515548"/>
                <a:chExt cx="207436" cy="480402"/>
              </a:xfrm>
            </p:grpSpPr>
            <p:sp>
              <p:nvSpPr>
                <p:cNvPr id="465" name="Freeform 432">
                  <a:extLst>
                    <a:ext uri="{FF2B5EF4-FFF2-40B4-BE49-F238E27FC236}">
                      <a16:creationId xmlns:a16="http://schemas.microsoft.com/office/drawing/2014/main" id="{DD51F3A3-F89F-0E46-9789-30FB66AAAC6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66" name="Freeform 432">
                  <a:extLst>
                    <a:ext uri="{FF2B5EF4-FFF2-40B4-BE49-F238E27FC236}">
                      <a16:creationId xmlns:a16="http://schemas.microsoft.com/office/drawing/2014/main" id="{50DE87E2-CCC8-1E44-9B86-7BF6121B5AC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67" name="Oval 466">
                  <a:extLst>
                    <a:ext uri="{FF2B5EF4-FFF2-40B4-BE49-F238E27FC236}">
                      <a16:creationId xmlns:a16="http://schemas.microsoft.com/office/drawing/2014/main" id="{38D800D4-7A1D-8040-A3D0-0D1BABE2ACAA}"/>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84" name="Group 721">
                <a:extLst>
                  <a:ext uri="{FF2B5EF4-FFF2-40B4-BE49-F238E27FC236}">
                    <a16:creationId xmlns:a16="http://schemas.microsoft.com/office/drawing/2014/main" id="{7133F0DF-38E5-1541-9649-B47A6F59DE96}"/>
                  </a:ext>
                </a:extLst>
              </p:cNvPr>
              <p:cNvGrpSpPr>
                <a:grpSpLocks/>
              </p:cNvGrpSpPr>
              <p:nvPr/>
            </p:nvGrpSpPr>
            <p:grpSpPr bwMode="auto">
              <a:xfrm rot="10800000">
                <a:off x="452176" y="4154257"/>
                <a:ext cx="207436" cy="480402"/>
                <a:chOff x="2039907" y="4515548"/>
                <a:chExt cx="207436" cy="480402"/>
              </a:xfrm>
            </p:grpSpPr>
            <p:sp>
              <p:nvSpPr>
                <p:cNvPr id="462" name="Freeform 432">
                  <a:extLst>
                    <a:ext uri="{FF2B5EF4-FFF2-40B4-BE49-F238E27FC236}">
                      <a16:creationId xmlns:a16="http://schemas.microsoft.com/office/drawing/2014/main" id="{248B1AA8-DBF0-B048-B994-4BA51FC986F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63" name="Freeform 432">
                  <a:extLst>
                    <a:ext uri="{FF2B5EF4-FFF2-40B4-BE49-F238E27FC236}">
                      <a16:creationId xmlns:a16="http://schemas.microsoft.com/office/drawing/2014/main" id="{62904B7E-758C-BC4A-908F-6EC2401DF9C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64" name="Oval 463">
                  <a:extLst>
                    <a:ext uri="{FF2B5EF4-FFF2-40B4-BE49-F238E27FC236}">
                      <a16:creationId xmlns:a16="http://schemas.microsoft.com/office/drawing/2014/main" id="{A7A8269C-5448-6C4C-A36F-018ABF627CB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991" name="Group 728">
              <a:extLst>
                <a:ext uri="{FF2B5EF4-FFF2-40B4-BE49-F238E27FC236}">
                  <a16:creationId xmlns:a16="http://schemas.microsoft.com/office/drawing/2014/main" id="{BB0E6A0A-A095-D64F-B2E7-A5DD0D2101FC}"/>
                </a:ext>
              </a:extLst>
            </p:cNvPr>
            <p:cNvGrpSpPr>
              <a:grpSpLocks/>
            </p:cNvGrpSpPr>
            <p:nvPr/>
          </p:nvGrpSpPr>
          <p:grpSpPr bwMode="auto">
            <a:xfrm>
              <a:off x="7136120" y="5451561"/>
              <a:ext cx="239714" cy="720725"/>
              <a:chOff x="418925" y="3913188"/>
              <a:chExt cx="240687" cy="721471"/>
            </a:xfrm>
          </p:grpSpPr>
          <p:grpSp>
            <p:nvGrpSpPr>
              <p:cNvPr id="992" name="Group 729">
                <a:extLst>
                  <a:ext uri="{FF2B5EF4-FFF2-40B4-BE49-F238E27FC236}">
                    <a16:creationId xmlns:a16="http://schemas.microsoft.com/office/drawing/2014/main" id="{0CD3D7DD-6281-874A-ACF1-7FC92C88C54A}"/>
                  </a:ext>
                </a:extLst>
              </p:cNvPr>
              <p:cNvGrpSpPr>
                <a:grpSpLocks/>
              </p:cNvGrpSpPr>
              <p:nvPr/>
            </p:nvGrpSpPr>
            <p:grpSpPr bwMode="auto">
              <a:xfrm>
                <a:off x="418925" y="3913188"/>
                <a:ext cx="207436" cy="480402"/>
                <a:chOff x="2039907" y="4515548"/>
                <a:chExt cx="207436" cy="480402"/>
              </a:xfrm>
            </p:grpSpPr>
            <p:sp>
              <p:nvSpPr>
                <p:cNvPr id="457" name="Freeform 432">
                  <a:extLst>
                    <a:ext uri="{FF2B5EF4-FFF2-40B4-BE49-F238E27FC236}">
                      <a16:creationId xmlns:a16="http://schemas.microsoft.com/office/drawing/2014/main" id="{48367FC9-88E2-0E4E-841C-C82F11EEE9AD}"/>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58" name="Freeform 432">
                  <a:extLst>
                    <a:ext uri="{FF2B5EF4-FFF2-40B4-BE49-F238E27FC236}">
                      <a16:creationId xmlns:a16="http://schemas.microsoft.com/office/drawing/2014/main" id="{A73C46C6-45E9-A141-9FF9-357CB8DDCD86}"/>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59" name="Oval 458">
                  <a:extLst>
                    <a:ext uri="{FF2B5EF4-FFF2-40B4-BE49-F238E27FC236}">
                      <a16:creationId xmlns:a16="http://schemas.microsoft.com/office/drawing/2014/main" id="{C97C1064-0CBC-E04A-9803-96469C8C71DB}"/>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999" name="Group 730">
                <a:extLst>
                  <a:ext uri="{FF2B5EF4-FFF2-40B4-BE49-F238E27FC236}">
                    <a16:creationId xmlns:a16="http://schemas.microsoft.com/office/drawing/2014/main" id="{C191CCA0-D93F-5F45-98ED-70B04B244217}"/>
                  </a:ext>
                </a:extLst>
              </p:cNvPr>
              <p:cNvGrpSpPr>
                <a:grpSpLocks/>
              </p:cNvGrpSpPr>
              <p:nvPr/>
            </p:nvGrpSpPr>
            <p:grpSpPr bwMode="auto">
              <a:xfrm rot="10800000">
                <a:off x="452176" y="4154257"/>
                <a:ext cx="207436" cy="480402"/>
                <a:chOff x="2039907" y="4515548"/>
                <a:chExt cx="207436" cy="480402"/>
              </a:xfrm>
            </p:grpSpPr>
            <p:sp>
              <p:nvSpPr>
                <p:cNvPr id="454" name="Freeform 432">
                  <a:extLst>
                    <a:ext uri="{FF2B5EF4-FFF2-40B4-BE49-F238E27FC236}">
                      <a16:creationId xmlns:a16="http://schemas.microsoft.com/office/drawing/2014/main" id="{3E57DBCE-EB35-3345-9C4A-D2561549286B}"/>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55" name="Freeform 432">
                  <a:extLst>
                    <a:ext uri="{FF2B5EF4-FFF2-40B4-BE49-F238E27FC236}">
                      <a16:creationId xmlns:a16="http://schemas.microsoft.com/office/drawing/2014/main" id="{AB97C592-EFB0-844F-9EBE-D85E885C536D}"/>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56" name="Oval 455">
                  <a:extLst>
                    <a:ext uri="{FF2B5EF4-FFF2-40B4-BE49-F238E27FC236}">
                      <a16:creationId xmlns:a16="http://schemas.microsoft.com/office/drawing/2014/main" id="{774FD8A8-0C27-5246-AF6C-5D10709FBD3D}"/>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000" name="Group 737">
              <a:extLst>
                <a:ext uri="{FF2B5EF4-FFF2-40B4-BE49-F238E27FC236}">
                  <a16:creationId xmlns:a16="http://schemas.microsoft.com/office/drawing/2014/main" id="{DD71E468-BA0A-C848-AEAE-57D73030C697}"/>
                </a:ext>
              </a:extLst>
            </p:cNvPr>
            <p:cNvGrpSpPr>
              <a:grpSpLocks/>
            </p:cNvGrpSpPr>
            <p:nvPr/>
          </p:nvGrpSpPr>
          <p:grpSpPr bwMode="auto">
            <a:xfrm>
              <a:off x="7364613" y="5451561"/>
              <a:ext cx="241298" cy="720725"/>
              <a:chOff x="418925" y="3913188"/>
              <a:chExt cx="240687" cy="721471"/>
            </a:xfrm>
          </p:grpSpPr>
          <p:grpSp>
            <p:nvGrpSpPr>
              <p:cNvPr id="1007" name="Group 738">
                <a:extLst>
                  <a:ext uri="{FF2B5EF4-FFF2-40B4-BE49-F238E27FC236}">
                    <a16:creationId xmlns:a16="http://schemas.microsoft.com/office/drawing/2014/main" id="{F1E2F05E-0578-FD40-86B6-1BF207B2D8F7}"/>
                  </a:ext>
                </a:extLst>
              </p:cNvPr>
              <p:cNvGrpSpPr>
                <a:grpSpLocks/>
              </p:cNvGrpSpPr>
              <p:nvPr/>
            </p:nvGrpSpPr>
            <p:grpSpPr bwMode="auto">
              <a:xfrm>
                <a:off x="418925" y="3913188"/>
                <a:ext cx="207436" cy="480402"/>
                <a:chOff x="2039907" y="4515548"/>
                <a:chExt cx="207436" cy="480402"/>
              </a:xfrm>
            </p:grpSpPr>
            <p:sp>
              <p:nvSpPr>
                <p:cNvPr id="445" name="Freeform 432">
                  <a:extLst>
                    <a:ext uri="{FF2B5EF4-FFF2-40B4-BE49-F238E27FC236}">
                      <a16:creationId xmlns:a16="http://schemas.microsoft.com/office/drawing/2014/main" id="{1A54C16D-402C-894F-BAD8-AA1331E1288C}"/>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47" name="Freeform 432">
                  <a:extLst>
                    <a:ext uri="{FF2B5EF4-FFF2-40B4-BE49-F238E27FC236}">
                      <a16:creationId xmlns:a16="http://schemas.microsoft.com/office/drawing/2014/main" id="{2CE8E37C-E2C3-2248-8FA8-D0040BEBAAFB}"/>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48" name="Oval 447">
                  <a:extLst>
                    <a:ext uri="{FF2B5EF4-FFF2-40B4-BE49-F238E27FC236}">
                      <a16:creationId xmlns:a16="http://schemas.microsoft.com/office/drawing/2014/main" id="{D97B34B0-2BAF-6943-AAF3-FABA7DADEB26}"/>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008" name="Group 739">
                <a:extLst>
                  <a:ext uri="{FF2B5EF4-FFF2-40B4-BE49-F238E27FC236}">
                    <a16:creationId xmlns:a16="http://schemas.microsoft.com/office/drawing/2014/main" id="{209AF67A-6409-FA4A-BFA4-BF2C28952511}"/>
                  </a:ext>
                </a:extLst>
              </p:cNvPr>
              <p:cNvGrpSpPr>
                <a:grpSpLocks/>
              </p:cNvGrpSpPr>
              <p:nvPr/>
            </p:nvGrpSpPr>
            <p:grpSpPr bwMode="auto">
              <a:xfrm rot="10800000">
                <a:off x="452176" y="4154257"/>
                <a:ext cx="207436" cy="480402"/>
                <a:chOff x="2039907" y="4515548"/>
                <a:chExt cx="207436" cy="480402"/>
              </a:xfrm>
            </p:grpSpPr>
            <p:sp>
              <p:nvSpPr>
                <p:cNvPr id="442" name="Freeform 432">
                  <a:extLst>
                    <a:ext uri="{FF2B5EF4-FFF2-40B4-BE49-F238E27FC236}">
                      <a16:creationId xmlns:a16="http://schemas.microsoft.com/office/drawing/2014/main" id="{1912F467-9C91-E143-ADA4-5007125BD156}"/>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43" name="Freeform 432">
                  <a:extLst>
                    <a:ext uri="{FF2B5EF4-FFF2-40B4-BE49-F238E27FC236}">
                      <a16:creationId xmlns:a16="http://schemas.microsoft.com/office/drawing/2014/main" id="{2B0D77B2-6A29-DC4C-8914-9D979D59DF82}"/>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44" name="Oval 443">
                  <a:extLst>
                    <a:ext uri="{FF2B5EF4-FFF2-40B4-BE49-F238E27FC236}">
                      <a16:creationId xmlns:a16="http://schemas.microsoft.com/office/drawing/2014/main" id="{C03C507E-A1E5-2A44-A6C7-AD8D4D73817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015" name="Group 746">
              <a:extLst>
                <a:ext uri="{FF2B5EF4-FFF2-40B4-BE49-F238E27FC236}">
                  <a16:creationId xmlns:a16="http://schemas.microsoft.com/office/drawing/2014/main" id="{32278E17-EC94-C54C-BE49-A0A09F1CF0D1}"/>
                </a:ext>
              </a:extLst>
            </p:cNvPr>
            <p:cNvGrpSpPr>
              <a:grpSpLocks/>
            </p:cNvGrpSpPr>
            <p:nvPr/>
          </p:nvGrpSpPr>
          <p:grpSpPr bwMode="auto">
            <a:xfrm>
              <a:off x="7594698" y="5451561"/>
              <a:ext cx="241298" cy="720725"/>
              <a:chOff x="418925" y="3913188"/>
              <a:chExt cx="240687" cy="721471"/>
            </a:xfrm>
          </p:grpSpPr>
          <p:grpSp>
            <p:nvGrpSpPr>
              <p:cNvPr id="1016" name="Group 747">
                <a:extLst>
                  <a:ext uri="{FF2B5EF4-FFF2-40B4-BE49-F238E27FC236}">
                    <a16:creationId xmlns:a16="http://schemas.microsoft.com/office/drawing/2014/main" id="{3B67B62F-23C5-F04B-A005-172969F781E8}"/>
                  </a:ext>
                </a:extLst>
              </p:cNvPr>
              <p:cNvGrpSpPr>
                <a:grpSpLocks/>
              </p:cNvGrpSpPr>
              <p:nvPr/>
            </p:nvGrpSpPr>
            <p:grpSpPr bwMode="auto">
              <a:xfrm>
                <a:off x="418925" y="3913188"/>
                <a:ext cx="207436" cy="480402"/>
                <a:chOff x="2039907" y="4515548"/>
                <a:chExt cx="207436" cy="480402"/>
              </a:xfrm>
            </p:grpSpPr>
            <p:sp>
              <p:nvSpPr>
                <p:cNvPr id="436" name="Freeform 432">
                  <a:extLst>
                    <a:ext uri="{FF2B5EF4-FFF2-40B4-BE49-F238E27FC236}">
                      <a16:creationId xmlns:a16="http://schemas.microsoft.com/office/drawing/2014/main" id="{FE7BEB67-D637-A44B-AB83-D0BDE5965920}"/>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37" name="Freeform 432">
                  <a:extLst>
                    <a:ext uri="{FF2B5EF4-FFF2-40B4-BE49-F238E27FC236}">
                      <a16:creationId xmlns:a16="http://schemas.microsoft.com/office/drawing/2014/main" id="{E16B1851-ED9F-D540-AA8D-5EF70030CB29}"/>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38" name="Oval 437">
                  <a:extLst>
                    <a:ext uri="{FF2B5EF4-FFF2-40B4-BE49-F238E27FC236}">
                      <a16:creationId xmlns:a16="http://schemas.microsoft.com/office/drawing/2014/main" id="{E767748F-3BEB-424A-9D4E-D6D1B4BD6523}"/>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022" name="Group 748">
                <a:extLst>
                  <a:ext uri="{FF2B5EF4-FFF2-40B4-BE49-F238E27FC236}">
                    <a16:creationId xmlns:a16="http://schemas.microsoft.com/office/drawing/2014/main" id="{2F73E96E-08D9-D741-A9B7-A9E8C6E3EA24}"/>
                  </a:ext>
                </a:extLst>
              </p:cNvPr>
              <p:cNvGrpSpPr>
                <a:grpSpLocks/>
              </p:cNvGrpSpPr>
              <p:nvPr/>
            </p:nvGrpSpPr>
            <p:grpSpPr bwMode="auto">
              <a:xfrm rot="10800000">
                <a:off x="452176" y="4154257"/>
                <a:ext cx="207436" cy="480402"/>
                <a:chOff x="2039907" y="4515548"/>
                <a:chExt cx="207436" cy="480402"/>
              </a:xfrm>
            </p:grpSpPr>
            <p:sp>
              <p:nvSpPr>
                <p:cNvPr id="433" name="Freeform 432">
                  <a:extLst>
                    <a:ext uri="{FF2B5EF4-FFF2-40B4-BE49-F238E27FC236}">
                      <a16:creationId xmlns:a16="http://schemas.microsoft.com/office/drawing/2014/main" id="{21DB7FBC-AAB5-CE41-892C-DD25BFDA683A}"/>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34" name="Freeform 432">
                  <a:extLst>
                    <a:ext uri="{FF2B5EF4-FFF2-40B4-BE49-F238E27FC236}">
                      <a16:creationId xmlns:a16="http://schemas.microsoft.com/office/drawing/2014/main" id="{45A707C5-758E-B840-80EF-F8CBD5F7254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35" name="Oval 434">
                  <a:extLst>
                    <a:ext uri="{FF2B5EF4-FFF2-40B4-BE49-F238E27FC236}">
                      <a16:creationId xmlns:a16="http://schemas.microsoft.com/office/drawing/2014/main" id="{E9FA1E24-65C7-2F42-B20C-8F9BE896F368}"/>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nvGrpSpPr>
            <p:cNvPr id="1024" name="Group 755">
              <a:extLst>
                <a:ext uri="{FF2B5EF4-FFF2-40B4-BE49-F238E27FC236}">
                  <a16:creationId xmlns:a16="http://schemas.microsoft.com/office/drawing/2014/main" id="{A6E9AD12-6712-564D-8E49-17B1B7AD446E}"/>
                </a:ext>
              </a:extLst>
            </p:cNvPr>
            <p:cNvGrpSpPr>
              <a:grpSpLocks/>
            </p:cNvGrpSpPr>
            <p:nvPr/>
          </p:nvGrpSpPr>
          <p:grpSpPr bwMode="auto">
            <a:xfrm>
              <a:off x="7824785" y="5451561"/>
              <a:ext cx="241298" cy="720725"/>
              <a:chOff x="418925" y="3913188"/>
              <a:chExt cx="240687" cy="721471"/>
            </a:xfrm>
          </p:grpSpPr>
          <p:grpSp>
            <p:nvGrpSpPr>
              <p:cNvPr id="1025" name="Group 756">
                <a:extLst>
                  <a:ext uri="{FF2B5EF4-FFF2-40B4-BE49-F238E27FC236}">
                    <a16:creationId xmlns:a16="http://schemas.microsoft.com/office/drawing/2014/main" id="{51554F42-DC31-E347-82F4-6E222B65A314}"/>
                  </a:ext>
                </a:extLst>
              </p:cNvPr>
              <p:cNvGrpSpPr>
                <a:grpSpLocks/>
              </p:cNvGrpSpPr>
              <p:nvPr/>
            </p:nvGrpSpPr>
            <p:grpSpPr bwMode="auto">
              <a:xfrm>
                <a:off x="418925" y="3913188"/>
                <a:ext cx="207436" cy="480402"/>
                <a:chOff x="2039907" y="4515548"/>
                <a:chExt cx="207436" cy="480402"/>
              </a:xfrm>
            </p:grpSpPr>
            <p:sp>
              <p:nvSpPr>
                <p:cNvPr id="425" name="Freeform 432">
                  <a:extLst>
                    <a:ext uri="{FF2B5EF4-FFF2-40B4-BE49-F238E27FC236}">
                      <a16:creationId xmlns:a16="http://schemas.microsoft.com/office/drawing/2014/main" id="{8A6E6AB4-A92F-5847-AF93-F2EE1E512D53}"/>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26" name="Freeform 432">
                  <a:extLst>
                    <a:ext uri="{FF2B5EF4-FFF2-40B4-BE49-F238E27FC236}">
                      <a16:creationId xmlns:a16="http://schemas.microsoft.com/office/drawing/2014/main" id="{02532602-D653-0142-8178-64385463695F}"/>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27" name="Oval 426">
                  <a:extLst>
                    <a:ext uri="{FF2B5EF4-FFF2-40B4-BE49-F238E27FC236}">
                      <a16:creationId xmlns:a16="http://schemas.microsoft.com/office/drawing/2014/main" id="{3B9E2D66-FC7E-3742-B43D-FDE96278153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nvGrpSpPr>
              <p:cNvPr id="1032" name="Group 757">
                <a:extLst>
                  <a:ext uri="{FF2B5EF4-FFF2-40B4-BE49-F238E27FC236}">
                    <a16:creationId xmlns:a16="http://schemas.microsoft.com/office/drawing/2014/main" id="{567F996C-0183-3B44-AA9F-03081BB96F43}"/>
                  </a:ext>
                </a:extLst>
              </p:cNvPr>
              <p:cNvGrpSpPr>
                <a:grpSpLocks/>
              </p:cNvGrpSpPr>
              <p:nvPr/>
            </p:nvGrpSpPr>
            <p:grpSpPr bwMode="auto">
              <a:xfrm rot="10800000">
                <a:off x="452176" y="4154257"/>
                <a:ext cx="207436" cy="480402"/>
                <a:chOff x="2039907" y="4515548"/>
                <a:chExt cx="207436" cy="480402"/>
              </a:xfrm>
            </p:grpSpPr>
            <p:sp>
              <p:nvSpPr>
                <p:cNvPr id="422" name="Freeform 432">
                  <a:extLst>
                    <a:ext uri="{FF2B5EF4-FFF2-40B4-BE49-F238E27FC236}">
                      <a16:creationId xmlns:a16="http://schemas.microsoft.com/office/drawing/2014/main" id="{F2CBF032-E58B-074E-9697-A31246B6F86F}"/>
                    </a:ext>
                  </a:extLst>
                </p:cNvPr>
                <p:cNvSpPr>
                  <a:spLocks/>
                </p:cNvSpPr>
                <p:nvPr/>
              </p:nvSpPr>
              <p:spPr bwMode="auto">
                <a:xfrm>
                  <a:off x="2170571" y="4669193"/>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23" name="Freeform 432">
                  <a:extLst>
                    <a:ext uri="{FF2B5EF4-FFF2-40B4-BE49-F238E27FC236}">
                      <a16:creationId xmlns:a16="http://schemas.microsoft.com/office/drawing/2014/main" id="{99A4CB2A-063C-8244-847A-A0E430EF3904}"/>
                    </a:ext>
                  </a:extLst>
                </p:cNvPr>
                <p:cNvSpPr>
                  <a:spLocks/>
                </p:cNvSpPr>
                <p:nvPr/>
              </p:nvSpPr>
              <p:spPr bwMode="auto">
                <a:xfrm flipH="1">
                  <a:off x="2065153" y="4655591"/>
                  <a:ext cx="62344" cy="326757"/>
                </a:xfrm>
                <a:custGeom>
                  <a:avLst/>
                  <a:gdLst>
                    <a:gd name="connsiteX0" fmla="*/ 5313 w 10000"/>
                    <a:gd name="connsiteY0" fmla="*/ 378 h 10000"/>
                    <a:gd name="connsiteX1" fmla="*/ 5313 w 10000"/>
                    <a:gd name="connsiteY1" fmla="*/ 1016 h 10000"/>
                    <a:gd name="connsiteX2" fmla="*/ 6042 w 10000"/>
                    <a:gd name="connsiteY2" fmla="*/ 1653 h 10000"/>
                    <a:gd name="connsiteX3" fmla="*/ 5313 w 10000"/>
                    <a:gd name="connsiteY3" fmla="*/ 2151 h 10000"/>
                    <a:gd name="connsiteX4" fmla="*/ 5313 w 10000"/>
                    <a:gd name="connsiteY4" fmla="*/ 2669 h 10000"/>
                    <a:gd name="connsiteX5" fmla="*/ 4688 w 10000"/>
                    <a:gd name="connsiteY5" fmla="*/ 3665 h 10000"/>
                    <a:gd name="connsiteX6" fmla="*/ 4688 w 10000"/>
                    <a:gd name="connsiteY6" fmla="*/ 4183 h 10000"/>
                    <a:gd name="connsiteX7" fmla="*/ 4688 w 10000"/>
                    <a:gd name="connsiteY7" fmla="*/ 4681 h 10000"/>
                    <a:gd name="connsiteX8" fmla="*/ 5313 w 10000"/>
                    <a:gd name="connsiteY8" fmla="*/ 5956 h 10000"/>
                    <a:gd name="connsiteX9" fmla="*/ 6667 w 10000"/>
                    <a:gd name="connsiteY9" fmla="*/ 7211 h 10000"/>
                    <a:gd name="connsiteX10" fmla="*/ 8021 w 10000"/>
                    <a:gd name="connsiteY10" fmla="*/ 8347 h 10000"/>
                    <a:gd name="connsiteX11" fmla="*/ 9271 w 10000"/>
                    <a:gd name="connsiteY11" fmla="*/ 8984 h 10000"/>
                    <a:gd name="connsiteX12" fmla="*/ 10000 w 10000"/>
                    <a:gd name="connsiteY12" fmla="*/ 9482 h 10000"/>
                    <a:gd name="connsiteX13" fmla="*/ 10000 w 10000"/>
                    <a:gd name="connsiteY13" fmla="*/ 9861 h 10000"/>
                    <a:gd name="connsiteX14" fmla="*/ 8646 w 10000"/>
                    <a:gd name="connsiteY14" fmla="*/ 10000 h 10000"/>
                    <a:gd name="connsiteX15" fmla="*/ 7292 w 10000"/>
                    <a:gd name="connsiteY15" fmla="*/ 10000 h 10000"/>
                    <a:gd name="connsiteX16" fmla="*/ 6042 w 10000"/>
                    <a:gd name="connsiteY16" fmla="*/ 9741 h 10000"/>
                    <a:gd name="connsiteX17" fmla="*/ 4688 w 10000"/>
                    <a:gd name="connsiteY17" fmla="*/ 9243 h 10000"/>
                    <a:gd name="connsiteX18" fmla="*/ 3958 w 10000"/>
                    <a:gd name="connsiteY18" fmla="*/ 8606 h 10000"/>
                    <a:gd name="connsiteX19" fmla="*/ 1979 w 10000"/>
                    <a:gd name="connsiteY19" fmla="*/ 7331 h 10000"/>
                    <a:gd name="connsiteX20" fmla="*/ 729 w 10000"/>
                    <a:gd name="connsiteY20" fmla="*/ 6076 h 10000"/>
                    <a:gd name="connsiteX21" fmla="*/ 0 w 10000"/>
                    <a:gd name="connsiteY21" fmla="*/ 4801 h 10000"/>
                    <a:gd name="connsiteX22" fmla="*/ 0 w 10000"/>
                    <a:gd name="connsiteY22" fmla="*/ 4183 h 10000"/>
                    <a:gd name="connsiteX23" fmla="*/ 0 w 10000"/>
                    <a:gd name="connsiteY23" fmla="*/ 3665 h 10000"/>
                    <a:gd name="connsiteX24" fmla="*/ 729 w 10000"/>
                    <a:gd name="connsiteY24" fmla="*/ 2669 h 10000"/>
                    <a:gd name="connsiteX25" fmla="*/ 729 w 10000"/>
                    <a:gd name="connsiteY25" fmla="*/ 2151 h 10000"/>
                    <a:gd name="connsiteX26" fmla="*/ 729 w 10000"/>
                    <a:gd name="connsiteY26" fmla="*/ 1135 h 10000"/>
                    <a:gd name="connsiteX27" fmla="*/ 729 w 10000"/>
                    <a:gd name="connsiteY27" fmla="*/ 518 h 10000"/>
                    <a:gd name="connsiteX28" fmla="*/ 729 w 10000"/>
                    <a:gd name="connsiteY28" fmla="*/ 139 h 10000"/>
                    <a:gd name="connsiteX29" fmla="*/ 2708 w 10000"/>
                    <a:gd name="connsiteY29" fmla="*/ 0 h 10000"/>
                    <a:gd name="connsiteX30" fmla="*/ 3958 w 10000"/>
                    <a:gd name="connsiteY30" fmla="*/ 0 h 10000"/>
                    <a:gd name="connsiteX31" fmla="*/ 5313 w 10000"/>
                    <a:gd name="connsiteY31" fmla="*/ 378 h 10000"/>
                    <a:gd name="connsiteX32" fmla="*/ 5313 w 10000"/>
                    <a:gd name="connsiteY32"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669 h 10000"/>
                    <a:gd name="connsiteX24" fmla="*/ 729 w 10000"/>
                    <a:gd name="connsiteY24" fmla="*/ 2151 h 10000"/>
                    <a:gd name="connsiteX25" fmla="*/ 729 w 10000"/>
                    <a:gd name="connsiteY25" fmla="*/ 1135 h 10000"/>
                    <a:gd name="connsiteX26" fmla="*/ 729 w 10000"/>
                    <a:gd name="connsiteY26" fmla="*/ 518 h 10000"/>
                    <a:gd name="connsiteX27" fmla="*/ 729 w 10000"/>
                    <a:gd name="connsiteY27" fmla="*/ 139 h 10000"/>
                    <a:gd name="connsiteX28" fmla="*/ 2708 w 10000"/>
                    <a:gd name="connsiteY28" fmla="*/ 0 h 10000"/>
                    <a:gd name="connsiteX29" fmla="*/ 3958 w 10000"/>
                    <a:gd name="connsiteY29" fmla="*/ 0 h 10000"/>
                    <a:gd name="connsiteX30" fmla="*/ 5313 w 10000"/>
                    <a:gd name="connsiteY30" fmla="*/ 378 h 10000"/>
                    <a:gd name="connsiteX31" fmla="*/ 5313 w 10000"/>
                    <a:gd name="connsiteY31" fmla="*/ 378 h 10000"/>
                    <a:gd name="connsiteX0" fmla="*/ 5313 w 10000"/>
                    <a:gd name="connsiteY0" fmla="*/ 378 h 10000"/>
                    <a:gd name="connsiteX1" fmla="*/ 5313 w 10000"/>
                    <a:gd name="connsiteY1" fmla="*/ 1016 h 10000"/>
                    <a:gd name="connsiteX2" fmla="*/ 5313 w 10000"/>
                    <a:gd name="connsiteY2" fmla="*/ 2151 h 10000"/>
                    <a:gd name="connsiteX3" fmla="*/ 5313 w 10000"/>
                    <a:gd name="connsiteY3" fmla="*/ 2669 h 10000"/>
                    <a:gd name="connsiteX4" fmla="*/ 4688 w 10000"/>
                    <a:gd name="connsiteY4" fmla="*/ 3665 h 10000"/>
                    <a:gd name="connsiteX5" fmla="*/ 4688 w 10000"/>
                    <a:gd name="connsiteY5" fmla="*/ 4183 h 10000"/>
                    <a:gd name="connsiteX6" fmla="*/ 4688 w 10000"/>
                    <a:gd name="connsiteY6" fmla="*/ 4681 h 10000"/>
                    <a:gd name="connsiteX7" fmla="*/ 5313 w 10000"/>
                    <a:gd name="connsiteY7" fmla="*/ 5956 h 10000"/>
                    <a:gd name="connsiteX8" fmla="*/ 6667 w 10000"/>
                    <a:gd name="connsiteY8" fmla="*/ 7211 h 10000"/>
                    <a:gd name="connsiteX9" fmla="*/ 8021 w 10000"/>
                    <a:gd name="connsiteY9" fmla="*/ 8347 h 10000"/>
                    <a:gd name="connsiteX10" fmla="*/ 9271 w 10000"/>
                    <a:gd name="connsiteY10" fmla="*/ 8984 h 10000"/>
                    <a:gd name="connsiteX11" fmla="*/ 10000 w 10000"/>
                    <a:gd name="connsiteY11" fmla="*/ 9482 h 10000"/>
                    <a:gd name="connsiteX12" fmla="*/ 10000 w 10000"/>
                    <a:gd name="connsiteY12" fmla="*/ 9861 h 10000"/>
                    <a:gd name="connsiteX13" fmla="*/ 8646 w 10000"/>
                    <a:gd name="connsiteY13" fmla="*/ 10000 h 10000"/>
                    <a:gd name="connsiteX14" fmla="*/ 7292 w 10000"/>
                    <a:gd name="connsiteY14" fmla="*/ 10000 h 10000"/>
                    <a:gd name="connsiteX15" fmla="*/ 6042 w 10000"/>
                    <a:gd name="connsiteY15" fmla="*/ 9741 h 10000"/>
                    <a:gd name="connsiteX16" fmla="*/ 4688 w 10000"/>
                    <a:gd name="connsiteY16" fmla="*/ 9243 h 10000"/>
                    <a:gd name="connsiteX17" fmla="*/ 3958 w 10000"/>
                    <a:gd name="connsiteY17" fmla="*/ 8606 h 10000"/>
                    <a:gd name="connsiteX18" fmla="*/ 1979 w 10000"/>
                    <a:gd name="connsiteY18" fmla="*/ 7331 h 10000"/>
                    <a:gd name="connsiteX19" fmla="*/ 729 w 10000"/>
                    <a:gd name="connsiteY19" fmla="*/ 6076 h 10000"/>
                    <a:gd name="connsiteX20" fmla="*/ 0 w 10000"/>
                    <a:gd name="connsiteY20" fmla="*/ 4801 h 10000"/>
                    <a:gd name="connsiteX21" fmla="*/ 0 w 10000"/>
                    <a:gd name="connsiteY21" fmla="*/ 4183 h 10000"/>
                    <a:gd name="connsiteX22" fmla="*/ 0 w 10000"/>
                    <a:gd name="connsiteY22" fmla="*/ 3665 h 10000"/>
                    <a:gd name="connsiteX23" fmla="*/ 729 w 10000"/>
                    <a:gd name="connsiteY23" fmla="*/ 2151 h 10000"/>
                    <a:gd name="connsiteX24" fmla="*/ 729 w 10000"/>
                    <a:gd name="connsiteY24" fmla="*/ 1135 h 10000"/>
                    <a:gd name="connsiteX25" fmla="*/ 729 w 10000"/>
                    <a:gd name="connsiteY25" fmla="*/ 518 h 10000"/>
                    <a:gd name="connsiteX26" fmla="*/ 729 w 10000"/>
                    <a:gd name="connsiteY26" fmla="*/ 139 h 10000"/>
                    <a:gd name="connsiteX27" fmla="*/ 2708 w 10000"/>
                    <a:gd name="connsiteY27" fmla="*/ 0 h 10000"/>
                    <a:gd name="connsiteX28" fmla="*/ 3958 w 10000"/>
                    <a:gd name="connsiteY28" fmla="*/ 0 h 10000"/>
                    <a:gd name="connsiteX29" fmla="*/ 5313 w 10000"/>
                    <a:gd name="connsiteY29" fmla="*/ 378 h 10000"/>
                    <a:gd name="connsiteX30" fmla="*/ 5313 w 10000"/>
                    <a:gd name="connsiteY30"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0 w 10000"/>
                    <a:gd name="connsiteY21" fmla="*/ 3665 h 10000"/>
                    <a:gd name="connsiteX22" fmla="*/ 729 w 10000"/>
                    <a:gd name="connsiteY22" fmla="*/ 2151 h 10000"/>
                    <a:gd name="connsiteX23" fmla="*/ 729 w 10000"/>
                    <a:gd name="connsiteY23" fmla="*/ 1135 h 10000"/>
                    <a:gd name="connsiteX24" fmla="*/ 729 w 10000"/>
                    <a:gd name="connsiteY24" fmla="*/ 518 h 10000"/>
                    <a:gd name="connsiteX25" fmla="*/ 729 w 10000"/>
                    <a:gd name="connsiteY25" fmla="*/ 139 h 10000"/>
                    <a:gd name="connsiteX26" fmla="*/ 2708 w 10000"/>
                    <a:gd name="connsiteY26" fmla="*/ 0 h 10000"/>
                    <a:gd name="connsiteX27" fmla="*/ 3958 w 10000"/>
                    <a:gd name="connsiteY27" fmla="*/ 0 h 10000"/>
                    <a:gd name="connsiteX28" fmla="*/ 5313 w 10000"/>
                    <a:gd name="connsiteY28" fmla="*/ 378 h 10000"/>
                    <a:gd name="connsiteX29" fmla="*/ 5313 w 10000"/>
                    <a:gd name="connsiteY29"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3665 h 10000"/>
                    <a:gd name="connsiteX4" fmla="*/ 4688 w 10000"/>
                    <a:gd name="connsiteY4" fmla="*/ 4183 h 10000"/>
                    <a:gd name="connsiteX5" fmla="*/ 4688 w 10000"/>
                    <a:gd name="connsiteY5" fmla="*/ 4681 h 10000"/>
                    <a:gd name="connsiteX6" fmla="*/ 5313 w 10000"/>
                    <a:gd name="connsiteY6" fmla="*/ 5956 h 10000"/>
                    <a:gd name="connsiteX7" fmla="*/ 6667 w 10000"/>
                    <a:gd name="connsiteY7" fmla="*/ 7211 h 10000"/>
                    <a:gd name="connsiteX8" fmla="*/ 8021 w 10000"/>
                    <a:gd name="connsiteY8" fmla="*/ 8347 h 10000"/>
                    <a:gd name="connsiteX9" fmla="*/ 9271 w 10000"/>
                    <a:gd name="connsiteY9" fmla="*/ 8984 h 10000"/>
                    <a:gd name="connsiteX10" fmla="*/ 10000 w 10000"/>
                    <a:gd name="connsiteY10" fmla="*/ 9482 h 10000"/>
                    <a:gd name="connsiteX11" fmla="*/ 10000 w 10000"/>
                    <a:gd name="connsiteY11" fmla="*/ 9861 h 10000"/>
                    <a:gd name="connsiteX12" fmla="*/ 8646 w 10000"/>
                    <a:gd name="connsiteY12" fmla="*/ 10000 h 10000"/>
                    <a:gd name="connsiteX13" fmla="*/ 7292 w 10000"/>
                    <a:gd name="connsiteY13" fmla="*/ 10000 h 10000"/>
                    <a:gd name="connsiteX14" fmla="*/ 6042 w 10000"/>
                    <a:gd name="connsiteY14" fmla="*/ 9741 h 10000"/>
                    <a:gd name="connsiteX15" fmla="*/ 4688 w 10000"/>
                    <a:gd name="connsiteY15" fmla="*/ 9243 h 10000"/>
                    <a:gd name="connsiteX16" fmla="*/ 3958 w 10000"/>
                    <a:gd name="connsiteY16" fmla="*/ 8606 h 10000"/>
                    <a:gd name="connsiteX17" fmla="*/ 1979 w 10000"/>
                    <a:gd name="connsiteY17" fmla="*/ 7331 h 10000"/>
                    <a:gd name="connsiteX18" fmla="*/ 729 w 10000"/>
                    <a:gd name="connsiteY18" fmla="*/ 6076 h 10000"/>
                    <a:gd name="connsiteX19" fmla="*/ 0 w 10000"/>
                    <a:gd name="connsiteY19" fmla="*/ 4801 h 10000"/>
                    <a:gd name="connsiteX20" fmla="*/ 0 w 10000"/>
                    <a:gd name="connsiteY20" fmla="*/ 4183 h 10000"/>
                    <a:gd name="connsiteX21" fmla="*/ 729 w 10000"/>
                    <a:gd name="connsiteY21" fmla="*/ 2151 h 10000"/>
                    <a:gd name="connsiteX22" fmla="*/ 729 w 10000"/>
                    <a:gd name="connsiteY22" fmla="*/ 1135 h 10000"/>
                    <a:gd name="connsiteX23" fmla="*/ 729 w 10000"/>
                    <a:gd name="connsiteY23" fmla="*/ 518 h 10000"/>
                    <a:gd name="connsiteX24" fmla="*/ 729 w 10000"/>
                    <a:gd name="connsiteY24" fmla="*/ 139 h 10000"/>
                    <a:gd name="connsiteX25" fmla="*/ 2708 w 10000"/>
                    <a:gd name="connsiteY25" fmla="*/ 0 h 10000"/>
                    <a:gd name="connsiteX26" fmla="*/ 3958 w 10000"/>
                    <a:gd name="connsiteY26" fmla="*/ 0 h 10000"/>
                    <a:gd name="connsiteX27" fmla="*/ 5313 w 10000"/>
                    <a:gd name="connsiteY27" fmla="*/ 378 h 10000"/>
                    <a:gd name="connsiteX28" fmla="*/ 5313 w 10000"/>
                    <a:gd name="connsiteY28"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801 h 10000"/>
                    <a:gd name="connsiteX19" fmla="*/ 0 w 10000"/>
                    <a:gd name="connsiteY19" fmla="*/ 4183 h 10000"/>
                    <a:gd name="connsiteX20" fmla="*/ 729 w 10000"/>
                    <a:gd name="connsiteY20" fmla="*/ 2151 h 10000"/>
                    <a:gd name="connsiteX21" fmla="*/ 729 w 10000"/>
                    <a:gd name="connsiteY21" fmla="*/ 1135 h 10000"/>
                    <a:gd name="connsiteX22" fmla="*/ 729 w 10000"/>
                    <a:gd name="connsiteY22" fmla="*/ 518 h 10000"/>
                    <a:gd name="connsiteX23" fmla="*/ 729 w 10000"/>
                    <a:gd name="connsiteY23" fmla="*/ 139 h 10000"/>
                    <a:gd name="connsiteX24" fmla="*/ 2708 w 10000"/>
                    <a:gd name="connsiteY24" fmla="*/ 0 h 10000"/>
                    <a:gd name="connsiteX25" fmla="*/ 3958 w 10000"/>
                    <a:gd name="connsiteY25" fmla="*/ 0 h 10000"/>
                    <a:gd name="connsiteX26" fmla="*/ 5313 w 10000"/>
                    <a:gd name="connsiteY26" fmla="*/ 378 h 10000"/>
                    <a:gd name="connsiteX27" fmla="*/ 5313 w 10000"/>
                    <a:gd name="connsiteY27"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4688 w 10000"/>
                    <a:gd name="connsiteY4" fmla="*/ 4681 h 10000"/>
                    <a:gd name="connsiteX5" fmla="*/ 5313 w 10000"/>
                    <a:gd name="connsiteY5" fmla="*/ 5956 h 10000"/>
                    <a:gd name="connsiteX6" fmla="*/ 6667 w 10000"/>
                    <a:gd name="connsiteY6" fmla="*/ 7211 h 10000"/>
                    <a:gd name="connsiteX7" fmla="*/ 8021 w 10000"/>
                    <a:gd name="connsiteY7" fmla="*/ 8347 h 10000"/>
                    <a:gd name="connsiteX8" fmla="*/ 9271 w 10000"/>
                    <a:gd name="connsiteY8" fmla="*/ 8984 h 10000"/>
                    <a:gd name="connsiteX9" fmla="*/ 10000 w 10000"/>
                    <a:gd name="connsiteY9" fmla="*/ 9482 h 10000"/>
                    <a:gd name="connsiteX10" fmla="*/ 10000 w 10000"/>
                    <a:gd name="connsiteY10" fmla="*/ 9861 h 10000"/>
                    <a:gd name="connsiteX11" fmla="*/ 8646 w 10000"/>
                    <a:gd name="connsiteY11" fmla="*/ 10000 h 10000"/>
                    <a:gd name="connsiteX12" fmla="*/ 7292 w 10000"/>
                    <a:gd name="connsiteY12" fmla="*/ 10000 h 10000"/>
                    <a:gd name="connsiteX13" fmla="*/ 6042 w 10000"/>
                    <a:gd name="connsiteY13" fmla="*/ 9741 h 10000"/>
                    <a:gd name="connsiteX14" fmla="*/ 4688 w 10000"/>
                    <a:gd name="connsiteY14" fmla="*/ 9243 h 10000"/>
                    <a:gd name="connsiteX15" fmla="*/ 3958 w 10000"/>
                    <a:gd name="connsiteY15" fmla="*/ 8606 h 10000"/>
                    <a:gd name="connsiteX16" fmla="*/ 1979 w 10000"/>
                    <a:gd name="connsiteY16" fmla="*/ 7331 h 10000"/>
                    <a:gd name="connsiteX17" fmla="*/ 729 w 10000"/>
                    <a:gd name="connsiteY17" fmla="*/ 6076 h 10000"/>
                    <a:gd name="connsiteX18" fmla="*/ 0 w 10000"/>
                    <a:gd name="connsiteY18" fmla="*/ 4183 h 10000"/>
                    <a:gd name="connsiteX19" fmla="*/ 729 w 10000"/>
                    <a:gd name="connsiteY19" fmla="*/ 2151 h 10000"/>
                    <a:gd name="connsiteX20" fmla="*/ 729 w 10000"/>
                    <a:gd name="connsiteY20" fmla="*/ 1135 h 10000"/>
                    <a:gd name="connsiteX21" fmla="*/ 729 w 10000"/>
                    <a:gd name="connsiteY21" fmla="*/ 518 h 10000"/>
                    <a:gd name="connsiteX22" fmla="*/ 729 w 10000"/>
                    <a:gd name="connsiteY22" fmla="*/ 139 h 10000"/>
                    <a:gd name="connsiteX23" fmla="*/ 2708 w 10000"/>
                    <a:gd name="connsiteY23" fmla="*/ 0 h 10000"/>
                    <a:gd name="connsiteX24" fmla="*/ 3958 w 10000"/>
                    <a:gd name="connsiteY24" fmla="*/ 0 h 10000"/>
                    <a:gd name="connsiteX25" fmla="*/ 5313 w 10000"/>
                    <a:gd name="connsiteY25" fmla="*/ 378 h 10000"/>
                    <a:gd name="connsiteX26" fmla="*/ 5313 w 10000"/>
                    <a:gd name="connsiteY26"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4688 w 10000"/>
                    <a:gd name="connsiteY13" fmla="*/ 9243 h 10000"/>
                    <a:gd name="connsiteX14" fmla="*/ 3958 w 10000"/>
                    <a:gd name="connsiteY14" fmla="*/ 8606 h 10000"/>
                    <a:gd name="connsiteX15" fmla="*/ 1979 w 10000"/>
                    <a:gd name="connsiteY15" fmla="*/ 7331 h 10000"/>
                    <a:gd name="connsiteX16" fmla="*/ 729 w 10000"/>
                    <a:gd name="connsiteY16" fmla="*/ 6076 h 10000"/>
                    <a:gd name="connsiteX17" fmla="*/ 0 w 10000"/>
                    <a:gd name="connsiteY17" fmla="*/ 4183 h 10000"/>
                    <a:gd name="connsiteX18" fmla="*/ 729 w 10000"/>
                    <a:gd name="connsiteY18" fmla="*/ 2151 h 10000"/>
                    <a:gd name="connsiteX19" fmla="*/ 729 w 10000"/>
                    <a:gd name="connsiteY19" fmla="*/ 1135 h 10000"/>
                    <a:gd name="connsiteX20" fmla="*/ 729 w 10000"/>
                    <a:gd name="connsiteY20" fmla="*/ 518 h 10000"/>
                    <a:gd name="connsiteX21" fmla="*/ 729 w 10000"/>
                    <a:gd name="connsiteY21" fmla="*/ 139 h 10000"/>
                    <a:gd name="connsiteX22" fmla="*/ 2708 w 10000"/>
                    <a:gd name="connsiteY22" fmla="*/ 0 h 10000"/>
                    <a:gd name="connsiteX23" fmla="*/ 3958 w 10000"/>
                    <a:gd name="connsiteY23" fmla="*/ 0 h 10000"/>
                    <a:gd name="connsiteX24" fmla="*/ 5313 w 10000"/>
                    <a:gd name="connsiteY24" fmla="*/ 378 h 10000"/>
                    <a:gd name="connsiteX25" fmla="*/ 5313 w 10000"/>
                    <a:gd name="connsiteY25"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9271 w 10000"/>
                    <a:gd name="connsiteY7" fmla="*/ 8984 h 10000"/>
                    <a:gd name="connsiteX8" fmla="*/ 10000 w 10000"/>
                    <a:gd name="connsiteY8" fmla="*/ 9482 h 10000"/>
                    <a:gd name="connsiteX9" fmla="*/ 10000 w 10000"/>
                    <a:gd name="connsiteY9" fmla="*/ 9861 h 10000"/>
                    <a:gd name="connsiteX10" fmla="*/ 8646 w 10000"/>
                    <a:gd name="connsiteY10" fmla="*/ 10000 h 10000"/>
                    <a:gd name="connsiteX11" fmla="*/ 7292 w 10000"/>
                    <a:gd name="connsiteY11" fmla="*/ 10000 h 10000"/>
                    <a:gd name="connsiteX12" fmla="*/ 6042 w 10000"/>
                    <a:gd name="connsiteY12" fmla="*/ 9741 h 10000"/>
                    <a:gd name="connsiteX13" fmla="*/ 3958 w 10000"/>
                    <a:gd name="connsiteY13" fmla="*/ 8606 h 10000"/>
                    <a:gd name="connsiteX14" fmla="*/ 1979 w 10000"/>
                    <a:gd name="connsiteY14" fmla="*/ 7331 h 10000"/>
                    <a:gd name="connsiteX15" fmla="*/ 729 w 10000"/>
                    <a:gd name="connsiteY15" fmla="*/ 6076 h 10000"/>
                    <a:gd name="connsiteX16" fmla="*/ 0 w 10000"/>
                    <a:gd name="connsiteY16" fmla="*/ 4183 h 10000"/>
                    <a:gd name="connsiteX17" fmla="*/ 729 w 10000"/>
                    <a:gd name="connsiteY17" fmla="*/ 2151 h 10000"/>
                    <a:gd name="connsiteX18" fmla="*/ 729 w 10000"/>
                    <a:gd name="connsiteY18" fmla="*/ 1135 h 10000"/>
                    <a:gd name="connsiteX19" fmla="*/ 729 w 10000"/>
                    <a:gd name="connsiteY19" fmla="*/ 518 h 10000"/>
                    <a:gd name="connsiteX20" fmla="*/ 729 w 10000"/>
                    <a:gd name="connsiteY20" fmla="*/ 139 h 10000"/>
                    <a:gd name="connsiteX21" fmla="*/ 2708 w 10000"/>
                    <a:gd name="connsiteY21" fmla="*/ 0 h 10000"/>
                    <a:gd name="connsiteX22" fmla="*/ 3958 w 10000"/>
                    <a:gd name="connsiteY22" fmla="*/ 0 h 10000"/>
                    <a:gd name="connsiteX23" fmla="*/ 5313 w 10000"/>
                    <a:gd name="connsiteY23" fmla="*/ 378 h 10000"/>
                    <a:gd name="connsiteX24" fmla="*/ 5313 w 10000"/>
                    <a:gd name="connsiteY24"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729 w 10000"/>
                    <a:gd name="connsiteY19" fmla="*/ 139 h 10000"/>
                    <a:gd name="connsiteX20" fmla="*/ 2708 w 10000"/>
                    <a:gd name="connsiteY20" fmla="*/ 0 h 10000"/>
                    <a:gd name="connsiteX21" fmla="*/ 3958 w 10000"/>
                    <a:gd name="connsiteY21" fmla="*/ 0 h 10000"/>
                    <a:gd name="connsiteX22" fmla="*/ 5313 w 10000"/>
                    <a:gd name="connsiteY22" fmla="*/ 378 h 10000"/>
                    <a:gd name="connsiteX23" fmla="*/ 5313 w 10000"/>
                    <a:gd name="connsiteY23"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3958 w 10000"/>
                    <a:gd name="connsiteY20" fmla="*/ 0 h 10000"/>
                    <a:gd name="connsiteX21" fmla="*/ 5313 w 10000"/>
                    <a:gd name="connsiteY21" fmla="*/ 378 h 10000"/>
                    <a:gd name="connsiteX22" fmla="*/ 5313 w 10000"/>
                    <a:gd name="connsiteY22" fmla="*/ 378 h 10000"/>
                    <a:gd name="connsiteX0" fmla="*/ 5313 w 10000"/>
                    <a:gd name="connsiteY0" fmla="*/ 378 h 10000"/>
                    <a:gd name="connsiteX1" fmla="*/ 5313 w 10000"/>
                    <a:gd name="connsiteY1" fmla="*/ 1016 h 10000"/>
                    <a:gd name="connsiteX2" fmla="*/ 5313 w 10000"/>
                    <a:gd name="connsiteY2" fmla="*/ 2151 h 10000"/>
                    <a:gd name="connsiteX3" fmla="*/ 4688 w 10000"/>
                    <a:gd name="connsiteY3" fmla="*/ 4183 h 10000"/>
                    <a:gd name="connsiteX4" fmla="*/ 5313 w 10000"/>
                    <a:gd name="connsiteY4" fmla="*/ 5956 h 10000"/>
                    <a:gd name="connsiteX5" fmla="*/ 6667 w 10000"/>
                    <a:gd name="connsiteY5" fmla="*/ 7211 h 10000"/>
                    <a:gd name="connsiteX6" fmla="*/ 8021 w 10000"/>
                    <a:gd name="connsiteY6" fmla="*/ 8347 h 10000"/>
                    <a:gd name="connsiteX7" fmla="*/ 10000 w 10000"/>
                    <a:gd name="connsiteY7" fmla="*/ 9482 h 10000"/>
                    <a:gd name="connsiteX8" fmla="*/ 10000 w 10000"/>
                    <a:gd name="connsiteY8" fmla="*/ 9861 h 10000"/>
                    <a:gd name="connsiteX9" fmla="*/ 8646 w 10000"/>
                    <a:gd name="connsiteY9" fmla="*/ 10000 h 10000"/>
                    <a:gd name="connsiteX10" fmla="*/ 7292 w 10000"/>
                    <a:gd name="connsiteY10" fmla="*/ 10000 h 10000"/>
                    <a:gd name="connsiteX11" fmla="*/ 6042 w 10000"/>
                    <a:gd name="connsiteY11" fmla="*/ 9741 h 10000"/>
                    <a:gd name="connsiteX12" fmla="*/ 3958 w 10000"/>
                    <a:gd name="connsiteY12" fmla="*/ 8606 h 10000"/>
                    <a:gd name="connsiteX13" fmla="*/ 1979 w 10000"/>
                    <a:gd name="connsiteY13" fmla="*/ 7331 h 10000"/>
                    <a:gd name="connsiteX14" fmla="*/ 729 w 10000"/>
                    <a:gd name="connsiteY14" fmla="*/ 6076 h 10000"/>
                    <a:gd name="connsiteX15" fmla="*/ 0 w 10000"/>
                    <a:gd name="connsiteY15" fmla="*/ 4183 h 10000"/>
                    <a:gd name="connsiteX16" fmla="*/ 729 w 10000"/>
                    <a:gd name="connsiteY16" fmla="*/ 2151 h 10000"/>
                    <a:gd name="connsiteX17" fmla="*/ 729 w 10000"/>
                    <a:gd name="connsiteY17" fmla="*/ 1135 h 10000"/>
                    <a:gd name="connsiteX18" fmla="*/ 729 w 10000"/>
                    <a:gd name="connsiteY18" fmla="*/ 518 h 10000"/>
                    <a:gd name="connsiteX19" fmla="*/ 2708 w 10000"/>
                    <a:gd name="connsiteY19" fmla="*/ 0 h 10000"/>
                    <a:gd name="connsiteX20" fmla="*/ 5313 w 10000"/>
                    <a:gd name="connsiteY20" fmla="*/ 378 h 10000"/>
                    <a:gd name="connsiteX21" fmla="*/ 5313 w 10000"/>
                    <a:gd name="connsiteY21" fmla="*/ 378 h 10000"/>
                    <a:gd name="connsiteX0" fmla="*/ 5313 w 10000"/>
                    <a:gd name="connsiteY0" fmla="*/ 401 h 10023"/>
                    <a:gd name="connsiteX1" fmla="*/ 5313 w 10000"/>
                    <a:gd name="connsiteY1" fmla="*/ 1039 h 10023"/>
                    <a:gd name="connsiteX2" fmla="*/ 5313 w 10000"/>
                    <a:gd name="connsiteY2" fmla="*/ 2174 h 10023"/>
                    <a:gd name="connsiteX3" fmla="*/ 4688 w 10000"/>
                    <a:gd name="connsiteY3" fmla="*/ 4206 h 10023"/>
                    <a:gd name="connsiteX4" fmla="*/ 5313 w 10000"/>
                    <a:gd name="connsiteY4" fmla="*/ 5979 h 10023"/>
                    <a:gd name="connsiteX5" fmla="*/ 6667 w 10000"/>
                    <a:gd name="connsiteY5" fmla="*/ 7234 h 10023"/>
                    <a:gd name="connsiteX6" fmla="*/ 8021 w 10000"/>
                    <a:gd name="connsiteY6" fmla="*/ 8370 h 10023"/>
                    <a:gd name="connsiteX7" fmla="*/ 10000 w 10000"/>
                    <a:gd name="connsiteY7" fmla="*/ 9505 h 10023"/>
                    <a:gd name="connsiteX8" fmla="*/ 10000 w 10000"/>
                    <a:gd name="connsiteY8" fmla="*/ 9884 h 10023"/>
                    <a:gd name="connsiteX9" fmla="*/ 8646 w 10000"/>
                    <a:gd name="connsiteY9" fmla="*/ 10023 h 10023"/>
                    <a:gd name="connsiteX10" fmla="*/ 7292 w 10000"/>
                    <a:gd name="connsiteY10" fmla="*/ 10023 h 10023"/>
                    <a:gd name="connsiteX11" fmla="*/ 6042 w 10000"/>
                    <a:gd name="connsiteY11" fmla="*/ 9764 h 10023"/>
                    <a:gd name="connsiteX12" fmla="*/ 3958 w 10000"/>
                    <a:gd name="connsiteY12" fmla="*/ 8629 h 10023"/>
                    <a:gd name="connsiteX13" fmla="*/ 1979 w 10000"/>
                    <a:gd name="connsiteY13" fmla="*/ 7354 h 10023"/>
                    <a:gd name="connsiteX14" fmla="*/ 729 w 10000"/>
                    <a:gd name="connsiteY14" fmla="*/ 6099 h 10023"/>
                    <a:gd name="connsiteX15" fmla="*/ 0 w 10000"/>
                    <a:gd name="connsiteY15" fmla="*/ 4206 h 10023"/>
                    <a:gd name="connsiteX16" fmla="*/ 729 w 10000"/>
                    <a:gd name="connsiteY16" fmla="*/ 2174 h 10023"/>
                    <a:gd name="connsiteX17" fmla="*/ 729 w 10000"/>
                    <a:gd name="connsiteY17" fmla="*/ 1158 h 10023"/>
                    <a:gd name="connsiteX18" fmla="*/ 729 w 10000"/>
                    <a:gd name="connsiteY18" fmla="*/ 541 h 10023"/>
                    <a:gd name="connsiteX19" fmla="*/ 2708 w 10000"/>
                    <a:gd name="connsiteY19" fmla="*/ 23 h 10023"/>
                    <a:gd name="connsiteX20" fmla="*/ 5313 w 10000"/>
                    <a:gd name="connsiteY20" fmla="*/ 401 h 10023"/>
                    <a:gd name="connsiteX21" fmla="*/ 5313 w 10000"/>
                    <a:gd name="connsiteY21" fmla="*/ 401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000" h="10023">
                      <a:moveTo>
                        <a:pt x="5313" y="401"/>
                      </a:moveTo>
                      <a:lnTo>
                        <a:pt x="5313" y="1039"/>
                      </a:lnTo>
                      <a:lnTo>
                        <a:pt x="5313" y="2174"/>
                      </a:lnTo>
                      <a:lnTo>
                        <a:pt x="4688" y="4206"/>
                      </a:lnTo>
                      <a:lnTo>
                        <a:pt x="5313" y="5979"/>
                      </a:lnTo>
                      <a:lnTo>
                        <a:pt x="6667" y="7234"/>
                      </a:lnTo>
                      <a:lnTo>
                        <a:pt x="8021" y="8370"/>
                      </a:lnTo>
                      <a:lnTo>
                        <a:pt x="10000" y="9505"/>
                      </a:lnTo>
                      <a:lnTo>
                        <a:pt x="10000" y="9884"/>
                      </a:lnTo>
                      <a:lnTo>
                        <a:pt x="8646" y="10023"/>
                      </a:lnTo>
                      <a:lnTo>
                        <a:pt x="7292" y="10023"/>
                      </a:lnTo>
                      <a:lnTo>
                        <a:pt x="6042" y="9764"/>
                      </a:lnTo>
                      <a:lnTo>
                        <a:pt x="3958" y="8629"/>
                      </a:lnTo>
                      <a:lnTo>
                        <a:pt x="1979" y="7354"/>
                      </a:lnTo>
                      <a:lnTo>
                        <a:pt x="729" y="6099"/>
                      </a:lnTo>
                      <a:lnTo>
                        <a:pt x="0" y="4206"/>
                      </a:lnTo>
                      <a:lnTo>
                        <a:pt x="729" y="2174"/>
                      </a:lnTo>
                      <a:lnTo>
                        <a:pt x="729" y="1158"/>
                      </a:lnTo>
                      <a:lnTo>
                        <a:pt x="729" y="541"/>
                      </a:lnTo>
                      <a:cubicBezTo>
                        <a:pt x="1059" y="352"/>
                        <a:pt x="1944" y="46"/>
                        <a:pt x="2708" y="23"/>
                      </a:cubicBezTo>
                      <a:cubicBezTo>
                        <a:pt x="3472" y="0"/>
                        <a:pt x="4879" y="338"/>
                        <a:pt x="5313" y="401"/>
                      </a:cubicBezTo>
                      <a:lnTo>
                        <a:pt x="5313" y="401"/>
                      </a:lnTo>
                      <a:close/>
                    </a:path>
                  </a:pathLst>
                </a:custGeom>
                <a:solidFill>
                  <a:srgbClr val="FFD049"/>
                </a:solidFill>
                <a:ln w="0">
                  <a:noFill/>
                  <a:prstDash val="solid"/>
                  <a:round/>
                  <a:headEnd/>
                  <a:tailEnd/>
                </a:ln>
                <a:sp3d>
                  <a:bevelT w="50800" h="50800"/>
                </a:sp3d>
              </p:spPr>
              <p:txBody>
                <a:bodyPr/>
                <a:lstStyle/>
                <a:p>
                  <a:pPr fontAlgn="auto">
                    <a:spcBef>
                      <a:spcPts val="0"/>
                    </a:spcBef>
                    <a:spcAft>
                      <a:spcPts val="0"/>
                    </a:spcAft>
                    <a:defRPr/>
                  </a:pPr>
                  <a:endParaRPr lang="en-US" u="sng">
                    <a:latin typeface="Arial" charset="0"/>
                    <a:ea typeface="+mn-ea"/>
                    <a:cs typeface="Arial" charset="0"/>
                  </a:endParaRPr>
                </a:p>
              </p:txBody>
            </p:sp>
            <p:sp>
              <p:nvSpPr>
                <p:cNvPr id="424" name="Oval 423">
                  <a:extLst>
                    <a:ext uri="{FF2B5EF4-FFF2-40B4-BE49-F238E27FC236}">
                      <a16:creationId xmlns:a16="http://schemas.microsoft.com/office/drawing/2014/main" id="{16728C12-FF56-5D47-9B38-D05C2867BE52}"/>
                    </a:ext>
                  </a:extLst>
                </p:cNvPr>
                <p:cNvSpPr/>
                <p:nvPr/>
              </p:nvSpPr>
              <p:spPr>
                <a:xfrm>
                  <a:off x="2039907" y="4515548"/>
                  <a:ext cx="207436" cy="207436"/>
                </a:xfrm>
                <a:prstGeom prst="ellipse">
                  <a:avLst/>
                </a:prstGeom>
                <a:solidFill>
                  <a:schemeClr val="accent1"/>
                </a:solidFill>
                <a:ln>
                  <a:noFill/>
                </a:ln>
                <a:sp3d>
                  <a:bevelT w="120650" h="12065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u="sng"/>
                </a:p>
              </p:txBody>
            </p:sp>
          </p:grpSp>
        </p:grpSp>
      </p:grpSp>
      <p:grpSp>
        <p:nvGrpSpPr>
          <p:cNvPr id="1040" name="Group 1250">
            <a:extLst>
              <a:ext uri="{FF2B5EF4-FFF2-40B4-BE49-F238E27FC236}">
                <a16:creationId xmlns:a16="http://schemas.microsoft.com/office/drawing/2014/main" id="{2BE58299-98D2-6A4E-917F-4A7C214FA6CE}"/>
              </a:ext>
            </a:extLst>
          </p:cNvPr>
          <p:cNvGrpSpPr>
            <a:grpSpLocks/>
          </p:cNvGrpSpPr>
          <p:nvPr/>
        </p:nvGrpSpPr>
        <p:grpSpPr bwMode="auto">
          <a:xfrm>
            <a:off x="6070030" y="2709069"/>
            <a:ext cx="1652588" cy="1642817"/>
            <a:chOff x="3790603" y="3936089"/>
            <a:chExt cx="1454727" cy="938285"/>
          </a:xfrm>
        </p:grpSpPr>
        <p:sp>
          <p:nvSpPr>
            <p:cNvPr id="18464" name="Rectangle 1240">
              <a:extLst>
                <a:ext uri="{FF2B5EF4-FFF2-40B4-BE49-F238E27FC236}">
                  <a16:creationId xmlns:a16="http://schemas.microsoft.com/office/drawing/2014/main" id="{73CAB2A7-5B2C-E646-B19D-B967C18C056A}"/>
                </a:ext>
              </a:extLst>
            </p:cNvPr>
            <p:cNvSpPr>
              <a:spLocks noChangeArrowheads="1"/>
            </p:cNvSpPr>
            <p:nvPr/>
          </p:nvSpPr>
          <p:spPr bwMode="auto">
            <a:xfrm>
              <a:off x="4064107" y="3936089"/>
              <a:ext cx="899140" cy="193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tr-TR" sz="1600" b="1" dirty="0">
                  <a:solidFill>
                    <a:srgbClr val="000066"/>
                  </a:solidFill>
                  <a:latin typeface="Calibri" panose="020F0502020204030204" pitchFamily="34" charset="0"/>
                </a:rPr>
                <a:t>GPI-</a:t>
              </a:r>
              <a:r>
                <a:rPr lang="tr-TR" altLang="tr-TR" sz="1600" b="1" dirty="0">
                  <a:solidFill>
                    <a:srgbClr val="000066"/>
                  </a:solidFill>
                  <a:latin typeface="Calibri" panose="020F0502020204030204" pitchFamily="34" charset="0"/>
                </a:rPr>
                <a:t>çıpası</a:t>
              </a:r>
              <a:endParaRPr lang="en-US" altLang="tr-TR" sz="1600" b="1" dirty="0">
                <a:solidFill>
                  <a:srgbClr val="000066"/>
                </a:solidFill>
                <a:latin typeface="Calibri" panose="020F0502020204030204" pitchFamily="34" charset="0"/>
              </a:endParaRPr>
            </a:p>
          </p:txBody>
        </p:sp>
        <p:grpSp>
          <p:nvGrpSpPr>
            <p:cNvPr id="32" name="Group 1249">
              <a:extLst>
                <a:ext uri="{FF2B5EF4-FFF2-40B4-BE49-F238E27FC236}">
                  <a16:creationId xmlns:a16="http://schemas.microsoft.com/office/drawing/2014/main" id="{CC0AF2FA-B9A7-1848-AE6B-B94B85A3A1C1}"/>
                </a:ext>
              </a:extLst>
            </p:cNvPr>
            <p:cNvGrpSpPr>
              <a:grpSpLocks/>
            </p:cNvGrpSpPr>
            <p:nvPr/>
          </p:nvGrpSpPr>
          <p:grpSpPr bwMode="auto">
            <a:xfrm>
              <a:off x="3790603" y="4256216"/>
              <a:ext cx="1454727" cy="618158"/>
              <a:chOff x="3790603" y="4256216"/>
              <a:chExt cx="1454727" cy="618158"/>
            </a:xfrm>
          </p:grpSpPr>
          <p:cxnSp>
            <p:nvCxnSpPr>
              <p:cNvPr id="18466" name="Straight Connector 1242">
                <a:extLst>
                  <a:ext uri="{FF2B5EF4-FFF2-40B4-BE49-F238E27FC236}">
                    <a16:creationId xmlns:a16="http://schemas.microsoft.com/office/drawing/2014/main" id="{EF5B8B8F-DD7B-0246-9D63-A5DB27AC8E58}"/>
                  </a:ext>
                </a:extLst>
              </p:cNvPr>
              <p:cNvCxnSpPr>
                <a:cxnSpLocks noChangeShapeType="1"/>
              </p:cNvCxnSpPr>
              <p:nvPr/>
            </p:nvCxnSpPr>
            <p:spPr bwMode="auto">
              <a:xfrm rot="5400000">
                <a:off x="3847284" y="4207848"/>
                <a:ext cx="609845" cy="723207"/>
              </a:xfrm>
              <a:prstGeom prst="line">
                <a:avLst/>
              </a:prstGeom>
              <a:noFill/>
              <a:ln w="44450" cap="rnd">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18467" name="Straight Connector 1244">
                <a:extLst>
                  <a:ext uri="{FF2B5EF4-FFF2-40B4-BE49-F238E27FC236}">
                    <a16:creationId xmlns:a16="http://schemas.microsoft.com/office/drawing/2014/main" id="{3A721F2B-9E69-B542-BB60-E64A44CE036D}"/>
                  </a:ext>
                </a:extLst>
              </p:cNvPr>
              <p:cNvCxnSpPr>
                <a:cxnSpLocks noChangeShapeType="1"/>
              </p:cNvCxnSpPr>
              <p:nvPr/>
            </p:nvCxnSpPr>
            <p:spPr bwMode="auto">
              <a:xfrm rot="16200000" flipH="1">
                <a:off x="4578804" y="4199535"/>
                <a:ext cx="609845" cy="723207"/>
              </a:xfrm>
              <a:prstGeom prst="line">
                <a:avLst/>
              </a:prstGeom>
              <a:noFill/>
              <a:ln w="44450" cap="rnd">
                <a:solidFill>
                  <a:schemeClr val="tx1"/>
                </a:solidFill>
                <a:round/>
                <a:headEnd/>
                <a:tailEnd type="triangle" w="med" len="med"/>
              </a:ln>
              <a:extLst>
                <a:ext uri="{909E8E84-426E-40DD-AFC4-6F175D3DCCD1}">
                  <a14:hiddenFill xmlns:a14="http://schemas.microsoft.com/office/drawing/2010/main">
                    <a:noFill/>
                  </a14:hiddenFill>
                </a:ext>
              </a:extLst>
            </p:spPr>
          </p:cxnSp>
        </p:grpSp>
      </p:grpSp>
      <p:sp>
        <p:nvSpPr>
          <p:cNvPr id="18463" name="1040 Dikdörtgen">
            <a:extLst>
              <a:ext uri="{FF2B5EF4-FFF2-40B4-BE49-F238E27FC236}">
                <a16:creationId xmlns:a16="http://schemas.microsoft.com/office/drawing/2014/main" id="{0274133B-7943-7649-94AE-D18C4E92C39B}"/>
              </a:ext>
            </a:extLst>
          </p:cNvPr>
          <p:cNvSpPr>
            <a:spLocks noChangeArrowheads="1"/>
          </p:cNvSpPr>
          <p:nvPr/>
        </p:nvSpPr>
        <p:spPr bwMode="auto">
          <a:xfrm>
            <a:off x="4260850" y="6137820"/>
            <a:ext cx="48831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a:solidFill>
                  <a:schemeClr val="tx1"/>
                </a:solidFill>
                <a:latin typeface="Arial" panose="020B0604020202020204" pitchFamily="34" charset="0"/>
                <a:ea typeface="ＭＳ Ｐゴシック" panose="020B0600070205080204" pitchFamily="34" charset="-128"/>
              </a:defRPr>
            </a:lvl1pPr>
            <a:lvl2pPr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lvl="1" eaLnBrk="1" hangingPunct="1"/>
            <a:r>
              <a:rPr lang="tr-TR" altLang="tr-TR" sz="1600" dirty="0">
                <a:solidFill>
                  <a:srgbClr val="000066"/>
                </a:solidFill>
                <a:latin typeface="Calibri" panose="020F0502020204030204" pitchFamily="34" charset="0"/>
                <a:cs typeface="Calibri" panose="020F0502020204030204" pitchFamily="34" charset="0"/>
              </a:rPr>
              <a:t>CD59 (</a:t>
            </a:r>
            <a:r>
              <a:rPr lang="tr-TR" altLang="tr-TR" sz="1600" dirty="0" err="1">
                <a:solidFill>
                  <a:srgbClr val="000066"/>
                </a:solidFill>
                <a:latin typeface="Calibri" panose="020F0502020204030204" pitchFamily="34" charset="0"/>
                <a:cs typeface="Calibri" panose="020F0502020204030204" pitchFamily="34" charset="0"/>
              </a:rPr>
              <a:t>Membran</a:t>
            </a:r>
            <a:r>
              <a:rPr lang="tr-TR" altLang="tr-TR" sz="1600" dirty="0">
                <a:solidFill>
                  <a:srgbClr val="000066"/>
                </a:solidFill>
                <a:latin typeface="Calibri" panose="020F0502020204030204" pitchFamily="34" charset="0"/>
                <a:cs typeface="Calibri" panose="020F0502020204030204" pitchFamily="34" charset="0"/>
              </a:rPr>
              <a:t> </a:t>
            </a:r>
            <a:r>
              <a:rPr lang="tr-TR" altLang="tr-TR" sz="1600" dirty="0" err="1">
                <a:solidFill>
                  <a:srgbClr val="000066"/>
                </a:solidFill>
                <a:latin typeface="Calibri" panose="020F0502020204030204" pitchFamily="34" charset="0"/>
                <a:cs typeface="Calibri" panose="020F0502020204030204" pitchFamily="34" charset="0"/>
              </a:rPr>
              <a:t>inhibitor</a:t>
            </a:r>
            <a:r>
              <a:rPr lang="tr-TR" altLang="tr-TR" sz="1600" dirty="0">
                <a:solidFill>
                  <a:srgbClr val="000066"/>
                </a:solidFill>
                <a:latin typeface="Calibri" panose="020F0502020204030204" pitchFamily="34" charset="0"/>
                <a:cs typeface="Calibri" panose="020F0502020204030204" pitchFamily="34" charset="0"/>
              </a:rPr>
              <a:t> of </a:t>
            </a:r>
            <a:r>
              <a:rPr lang="tr-TR" altLang="tr-TR" sz="1600" dirty="0" err="1">
                <a:solidFill>
                  <a:srgbClr val="000066"/>
                </a:solidFill>
                <a:latin typeface="Calibri" panose="020F0502020204030204" pitchFamily="34" charset="0"/>
                <a:cs typeface="Calibri" panose="020F0502020204030204" pitchFamily="34" charset="0"/>
              </a:rPr>
              <a:t>reactive</a:t>
            </a:r>
            <a:r>
              <a:rPr lang="tr-TR" altLang="tr-TR" sz="1600" dirty="0">
                <a:solidFill>
                  <a:srgbClr val="000066"/>
                </a:solidFill>
                <a:latin typeface="Calibri" panose="020F0502020204030204" pitchFamily="34" charset="0"/>
                <a:cs typeface="Calibri" panose="020F0502020204030204" pitchFamily="34" charset="0"/>
              </a:rPr>
              <a:t> </a:t>
            </a:r>
            <a:r>
              <a:rPr lang="tr-TR" altLang="tr-TR" sz="1600" dirty="0" err="1">
                <a:solidFill>
                  <a:srgbClr val="000066"/>
                </a:solidFill>
                <a:latin typeface="Calibri" panose="020F0502020204030204" pitchFamily="34" charset="0"/>
                <a:cs typeface="Calibri" panose="020F0502020204030204" pitchFamily="34" charset="0"/>
              </a:rPr>
              <a:t>lysis</a:t>
            </a:r>
            <a:r>
              <a:rPr lang="tr-TR" altLang="tr-TR" sz="1600" dirty="0">
                <a:solidFill>
                  <a:srgbClr val="000066"/>
                </a:solidFill>
                <a:latin typeface="Calibri" panose="020F0502020204030204" pitchFamily="34" charset="0"/>
                <a:cs typeface="Calibri" panose="020F0502020204030204" pitchFamily="34" charset="0"/>
              </a:rPr>
              <a:t>=MIRL) </a:t>
            </a:r>
          </a:p>
          <a:p>
            <a:pPr lvl="1" eaLnBrk="1" hangingPunct="1"/>
            <a:r>
              <a:rPr lang="tr-TR" altLang="tr-TR" sz="1600" dirty="0">
                <a:solidFill>
                  <a:srgbClr val="000066"/>
                </a:solidFill>
                <a:latin typeface="Calibri" panose="020F0502020204030204" pitchFamily="34" charset="0"/>
                <a:cs typeface="Calibri" panose="020F0502020204030204" pitchFamily="34" charset="0"/>
              </a:rPr>
              <a:t>CD55 (</a:t>
            </a:r>
            <a:r>
              <a:rPr lang="tr-TR" altLang="tr-TR" sz="1600" dirty="0" err="1">
                <a:solidFill>
                  <a:srgbClr val="000066"/>
                </a:solidFill>
                <a:latin typeface="Calibri" panose="020F0502020204030204" pitchFamily="34" charset="0"/>
                <a:cs typeface="Calibri" panose="020F0502020204030204" pitchFamily="34" charset="0"/>
              </a:rPr>
              <a:t>Decay</a:t>
            </a:r>
            <a:r>
              <a:rPr lang="tr-TR" altLang="tr-TR" sz="1600" dirty="0">
                <a:solidFill>
                  <a:srgbClr val="000066"/>
                </a:solidFill>
                <a:latin typeface="Calibri" panose="020F0502020204030204" pitchFamily="34" charset="0"/>
                <a:cs typeface="Calibri" panose="020F0502020204030204" pitchFamily="34" charset="0"/>
              </a:rPr>
              <a:t> </a:t>
            </a:r>
            <a:r>
              <a:rPr lang="tr-TR" altLang="tr-TR" sz="1600" dirty="0" err="1">
                <a:solidFill>
                  <a:srgbClr val="000066"/>
                </a:solidFill>
                <a:latin typeface="Calibri" panose="020F0502020204030204" pitchFamily="34" charset="0"/>
                <a:cs typeface="Calibri" panose="020F0502020204030204" pitchFamily="34" charset="0"/>
              </a:rPr>
              <a:t>accelaratig</a:t>
            </a:r>
            <a:r>
              <a:rPr lang="tr-TR" altLang="tr-TR" sz="1600" dirty="0">
                <a:solidFill>
                  <a:srgbClr val="000066"/>
                </a:solidFill>
                <a:latin typeface="Calibri" panose="020F0502020204030204" pitchFamily="34" charset="0"/>
                <a:cs typeface="Calibri" panose="020F0502020204030204" pitchFamily="34" charset="0"/>
              </a:rPr>
              <a:t> </a:t>
            </a:r>
            <a:r>
              <a:rPr lang="tr-TR" altLang="tr-TR" sz="1600" dirty="0" err="1">
                <a:solidFill>
                  <a:srgbClr val="000066"/>
                </a:solidFill>
                <a:latin typeface="Calibri" panose="020F0502020204030204" pitchFamily="34" charset="0"/>
                <a:cs typeface="Calibri" panose="020F0502020204030204" pitchFamily="34" charset="0"/>
              </a:rPr>
              <a:t>factor</a:t>
            </a:r>
            <a:r>
              <a:rPr lang="tr-TR" altLang="tr-TR" sz="1600" dirty="0">
                <a:solidFill>
                  <a:srgbClr val="000066"/>
                </a:solidFill>
                <a:latin typeface="Calibri" panose="020F0502020204030204" pitchFamily="34" charset="0"/>
                <a:cs typeface="Calibri" panose="020F0502020204030204" pitchFamily="34" charset="0"/>
              </a:rPr>
              <a:t>= DAF)</a:t>
            </a:r>
          </a:p>
        </p:txBody>
      </p:sp>
    </p:spTree>
    <p:extLst>
      <p:ext uri="{BB962C8B-B14F-4D97-AF65-F5344CB8AC3E}">
        <p14:creationId xmlns:p14="http://schemas.microsoft.com/office/powerpoint/2010/main" val="387978320"/>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par>
                                <p:cTn id="8" presetID="14" presetClass="entr" presetSubtype="1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randombar(horizontal)">
                                      <p:cBhvr>
                                        <p:cTn id="10" dur="500"/>
                                        <p:tgtEl>
                                          <p:spTgt spid="3"/>
                                        </p:tgtEl>
                                      </p:cBhvr>
                                    </p:animEffect>
                                  </p:childTnLst>
                                </p:cTn>
                              </p:par>
                              <p:par>
                                <p:cTn id="11" presetID="14" presetClass="entr" presetSubtype="1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randombar(horizontal)">
                                      <p:cBhvr>
                                        <p:cTn id="13" dur="500"/>
                                        <p:tgtEl>
                                          <p:spTgt spid="4"/>
                                        </p:tgtEl>
                                      </p:cBhvr>
                                    </p:animEffect>
                                  </p:childTnLst>
                                </p:cTn>
                              </p:par>
                              <p:par>
                                <p:cTn id="14" presetID="14" presetClass="entr" presetSubtype="10" fill="hold" nodeType="withEffect">
                                  <p:stCondLst>
                                    <p:cond delay="0"/>
                                  </p:stCondLst>
                                  <p:childTnLst>
                                    <p:set>
                                      <p:cBhvr>
                                        <p:cTn id="15" dur="1" fill="hold">
                                          <p:stCondLst>
                                            <p:cond delay="0"/>
                                          </p:stCondLst>
                                        </p:cTn>
                                        <p:tgtEl>
                                          <p:spTgt spid="389"/>
                                        </p:tgtEl>
                                        <p:attrNameLst>
                                          <p:attrName>style.visibility</p:attrName>
                                        </p:attrNameLst>
                                      </p:cBhvr>
                                      <p:to>
                                        <p:strVal val="visible"/>
                                      </p:to>
                                    </p:set>
                                    <p:animEffect transition="in" filter="randombar(horizontal)">
                                      <p:cBhvr>
                                        <p:cTn id="16" dur="500"/>
                                        <p:tgtEl>
                                          <p:spTgt spid="389"/>
                                        </p:tgtEl>
                                      </p:cBhvr>
                                    </p:animEffect>
                                  </p:childTnLst>
                                </p:cTn>
                              </p:par>
                              <p:par>
                                <p:cTn id="17" presetID="14" presetClass="entr" presetSubtype="10" fill="hold" nodeType="withEffect">
                                  <p:stCondLst>
                                    <p:cond delay="0"/>
                                  </p:stCondLst>
                                  <p:childTnLst>
                                    <p:set>
                                      <p:cBhvr>
                                        <p:cTn id="18" dur="1" fill="hold">
                                          <p:stCondLst>
                                            <p:cond delay="0"/>
                                          </p:stCondLst>
                                        </p:cTn>
                                        <p:tgtEl>
                                          <p:spTgt spid="863"/>
                                        </p:tgtEl>
                                        <p:attrNameLst>
                                          <p:attrName>style.visibility</p:attrName>
                                        </p:attrNameLst>
                                      </p:cBhvr>
                                      <p:to>
                                        <p:strVal val="visible"/>
                                      </p:to>
                                    </p:set>
                                    <p:animEffect transition="in" filter="randombar(horizontal)">
                                      <p:cBhvr>
                                        <p:cTn id="19" dur="500"/>
                                        <p:tgtEl>
                                          <p:spTgt spid="863"/>
                                        </p:tgtEl>
                                      </p:cBhvr>
                                    </p:animEffect>
                                  </p:childTnLst>
                                </p:cTn>
                              </p:par>
                              <p:par>
                                <p:cTn id="20" presetID="14" presetClass="entr" presetSubtype="10" fill="hold" nodeType="withEffect">
                                  <p:stCondLst>
                                    <p:cond delay="0"/>
                                  </p:stCondLst>
                                  <p:childTnLst>
                                    <p:set>
                                      <p:cBhvr>
                                        <p:cTn id="21" dur="1" fill="hold">
                                          <p:stCondLst>
                                            <p:cond delay="0"/>
                                          </p:stCondLst>
                                        </p:cTn>
                                        <p:tgtEl>
                                          <p:spTgt spid="870"/>
                                        </p:tgtEl>
                                        <p:attrNameLst>
                                          <p:attrName>style.visibility</p:attrName>
                                        </p:attrNameLst>
                                      </p:cBhvr>
                                      <p:to>
                                        <p:strVal val="visible"/>
                                      </p:to>
                                    </p:set>
                                    <p:animEffect transition="in" filter="randombar(horizontal)">
                                      <p:cBhvr>
                                        <p:cTn id="22" dur="500"/>
                                        <p:tgtEl>
                                          <p:spTgt spid="870"/>
                                        </p:tgtEl>
                                      </p:cBhvr>
                                    </p:animEffect>
                                  </p:childTnLst>
                                </p:cTn>
                              </p:par>
                              <p:par>
                                <p:cTn id="23" presetID="14" presetClass="entr" presetSubtype="10" fill="hold" nodeType="withEffect">
                                  <p:stCondLst>
                                    <p:cond delay="0"/>
                                  </p:stCondLst>
                                  <p:childTnLst>
                                    <p:set>
                                      <p:cBhvr>
                                        <p:cTn id="24" dur="1" fill="hold">
                                          <p:stCondLst>
                                            <p:cond delay="0"/>
                                          </p:stCondLst>
                                        </p:cTn>
                                        <p:tgtEl>
                                          <p:spTgt spid="871"/>
                                        </p:tgtEl>
                                        <p:attrNameLst>
                                          <p:attrName>style.visibility</p:attrName>
                                        </p:attrNameLst>
                                      </p:cBhvr>
                                      <p:to>
                                        <p:strVal val="visible"/>
                                      </p:to>
                                    </p:set>
                                    <p:animEffect transition="in" filter="randombar(horizontal)">
                                      <p:cBhvr>
                                        <p:cTn id="25" dur="500"/>
                                        <p:tgtEl>
                                          <p:spTgt spid="871"/>
                                        </p:tgtEl>
                                      </p:cBhvr>
                                    </p:animEffect>
                                  </p:childTnLst>
                                </p:cTn>
                              </p:par>
                              <p:par>
                                <p:cTn id="26" presetID="14" presetClass="entr" presetSubtype="10" fill="hold" nodeType="withEffect">
                                  <p:stCondLst>
                                    <p:cond delay="0"/>
                                  </p:stCondLst>
                                  <p:childTnLst>
                                    <p:set>
                                      <p:cBhvr>
                                        <p:cTn id="27" dur="1" fill="hold">
                                          <p:stCondLst>
                                            <p:cond delay="0"/>
                                          </p:stCondLst>
                                        </p:cTn>
                                        <p:tgtEl>
                                          <p:spTgt spid="1040"/>
                                        </p:tgtEl>
                                        <p:attrNameLst>
                                          <p:attrName>style.visibility</p:attrName>
                                        </p:attrNameLst>
                                      </p:cBhvr>
                                      <p:to>
                                        <p:strVal val="visible"/>
                                      </p:to>
                                    </p:set>
                                    <p:animEffect transition="in" filter="randombar(horizontal)">
                                      <p:cBhvr>
                                        <p:cTn id="28" dur="500"/>
                                        <p:tgtEl>
                                          <p:spTgt spid="1040"/>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3"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anim calcmode="lin" valueType="num">
                                      <p:cBhvr>
                                        <p:cTn id="33" dur="500" fill="hold"/>
                                        <p:tgtEl>
                                          <p:spTgt spid="23"/>
                                        </p:tgtEl>
                                        <p:attrNameLst>
                                          <p:attrName>ppt_w</p:attrName>
                                        </p:attrNameLst>
                                      </p:cBhvr>
                                      <p:tavLst>
                                        <p:tav tm="0">
                                          <p:val>
                                            <p:fltVal val="0"/>
                                          </p:val>
                                        </p:tav>
                                        <p:tav tm="100000">
                                          <p:val>
                                            <p:strVal val="#ppt_w"/>
                                          </p:val>
                                        </p:tav>
                                      </p:tavLst>
                                    </p:anim>
                                    <p:anim calcmode="lin" valueType="num">
                                      <p:cBhvr>
                                        <p:cTn id="34" dur="500" fill="hold"/>
                                        <p:tgtEl>
                                          <p:spTgt spid="23"/>
                                        </p:tgtEl>
                                        <p:attrNameLst>
                                          <p:attrName>ppt_h</p:attrName>
                                        </p:attrNameLst>
                                      </p:cBhvr>
                                      <p:tavLst>
                                        <p:tav tm="0">
                                          <p:val>
                                            <p:fltVal val="0"/>
                                          </p:val>
                                        </p:tav>
                                        <p:tav tm="100000">
                                          <p:val>
                                            <p:strVal val="#ppt_h"/>
                                          </p:val>
                                        </p:tav>
                                      </p:tavLst>
                                    </p:anim>
                                    <p:animEffect transition="in" filter="fade">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458" name="Oval 2">
            <a:extLst>
              <a:ext uri="{FF2B5EF4-FFF2-40B4-BE49-F238E27FC236}">
                <a16:creationId xmlns:a16="http://schemas.microsoft.com/office/drawing/2014/main" id="{767B7C68-7F54-A242-99A9-914D8C1F2725}"/>
              </a:ext>
            </a:extLst>
          </p:cNvPr>
          <p:cNvSpPr>
            <a:spLocks noChangeArrowheads="1"/>
          </p:cNvSpPr>
          <p:nvPr/>
        </p:nvSpPr>
        <p:spPr bwMode="auto">
          <a:xfrm rot="2907067">
            <a:off x="3845718" y="1653382"/>
            <a:ext cx="5110163" cy="7772400"/>
          </a:xfrm>
          <a:prstGeom prst="ellipse">
            <a:avLst/>
          </a:prstGeom>
          <a:solidFill>
            <a:srgbClr val="FF7C80"/>
          </a:solidFill>
          <a:ln w="9525">
            <a:solidFill>
              <a:schemeClr val="tx1"/>
            </a:solidFill>
            <a:round/>
            <a:headEnd/>
            <a:tailEnd/>
          </a:ln>
        </p:spPr>
        <p:txBody>
          <a:bodyPr rot="10800000" vert="eaVert"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endParaRPr lang="tr-TR" altLang="tr-TR">
              <a:solidFill>
                <a:srgbClr val="FFFFFF"/>
              </a:solidFill>
              <a:latin typeface="Tahoma" panose="020B0604030504040204" pitchFamily="34" charset="0"/>
            </a:endParaRPr>
          </a:p>
        </p:txBody>
      </p:sp>
      <p:grpSp>
        <p:nvGrpSpPr>
          <p:cNvPr id="19459" name="Group 3">
            <a:extLst>
              <a:ext uri="{FF2B5EF4-FFF2-40B4-BE49-F238E27FC236}">
                <a16:creationId xmlns:a16="http://schemas.microsoft.com/office/drawing/2014/main" id="{DC6F364E-EE22-4840-A743-57D8908D2344}"/>
              </a:ext>
            </a:extLst>
          </p:cNvPr>
          <p:cNvGrpSpPr>
            <a:grpSpLocks/>
          </p:cNvGrpSpPr>
          <p:nvPr/>
        </p:nvGrpSpPr>
        <p:grpSpPr bwMode="auto">
          <a:xfrm>
            <a:off x="2346325" y="1892300"/>
            <a:ext cx="7773988" cy="5362575"/>
            <a:chOff x="1388" y="1276"/>
            <a:chExt cx="4897" cy="3378"/>
          </a:xfrm>
        </p:grpSpPr>
        <p:grpSp>
          <p:nvGrpSpPr>
            <p:cNvPr id="19577" name="Group 4">
              <a:extLst>
                <a:ext uri="{FF2B5EF4-FFF2-40B4-BE49-F238E27FC236}">
                  <a16:creationId xmlns:a16="http://schemas.microsoft.com/office/drawing/2014/main" id="{B9D4C4A4-6BFA-204E-9106-E56FE34B221A}"/>
                </a:ext>
              </a:extLst>
            </p:cNvPr>
            <p:cNvGrpSpPr>
              <a:grpSpLocks/>
            </p:cNvGrpSpPr>
            <p:nvPr/>
          </p:nvGrpSpPr>
          <p:grpSpPr bwMode="auto">
            <a:xfrm rot="20767067" flipV="1">
              <a:off x="3969" y="1561"/>
              <a:ext cx="70" cy="128"/>
              <a:chOff x="1125" y="2977"/>
              <a:chExt cx="204" cy="515"/>
            </a:xfrm>
          </p:grpSpPr>
          <p:sp>
            <p:nvSpPr>
              <p:cNvPr id="20501" name="Oval 5">
                <a:extLst>
                  <a:ext uri="{FF2B5EF4-FFF2-40B4-BE49-F238E27FC236}">
                    <a16:creationId xmlns:a16="http://schemas.microsoft.com/office/drawing/2014/main" id="{DD87A855-AE73-E445-81BA-2219B974F1E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502" name="Freeform 6">
                <a:extLst>
                  <a:ext uri="{FF2B5EF4-FFF2-40B4-BE49-F238E27FC236}">
                    <a16:creationId xmlns:a16="http://schemas.microsoft.com/office/drawing/2014/main" id="{B89784B8-D184-2C48-B004-18F12B650C67}"/>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503" name="Freeform 7">
                <a:extLst>
                  <a:ext uri="{FF2B5EF4-FFF2-40B4-BE49-F238E27FC236}">
                    <a16:creationId xmlns:a16="http://schemas.microsoft.com/office/drawing/2014/main" id="{CB6E5C48-1695-7D40-AC40-9A45426E2C6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578" name="Group 8">
              <a:extLst>
                <a:ext uri="{FF2B5EF4-FFF2-40B4-BE49-F238E27FC236}">
                  <a16:creationId xmlns:a16="http://schemas.microsoft.com/office/drawing/2014/main" id="{0017A7B1-2136-3945-8A14-92A41141CFB7}"/>
                </a:ext>
              </a:extLst>
            </p:cNvPr>
            <p:cNvGrpSpPr>
              <a:grpSpLocks/>
            </p:cNvGrpSpPr>
            <p:nvPr/>
          </p:nvGrpSpPr>
          <p:grpSpPr bwMode="auto">
            <a:xfrm rot="20767067" flipV="1">
              <a:off x="3889" y="1580"/>
              <a:ext cx="70" cy="127"/>
              <a:chOff x="1125" y="2977"/>
              <a:chExt cx="204" cy="515"/>
            </a:xfrm>
          </p:grpSpPr>
          <p:sp>
            <p:nvSpPr>
              <p:cNvPr id="20498" name="Oval 9">
                <a:extLst>
                  <a:ext uri="{FF2B5EF4-FFF2-40B4-BE49-F238E27FC236}">
                    <a16:creationId xmlns:a16="http://schemas.microsoft.com/office/drawing/2014/main" id="{E8F95F3E-0CB2-B74E-82BF-A3DAA607C37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99" name="Freeform 10">
                <a:extLst>
                  <a:ext uri="{FF2B5EF4-FFF2-40B4-BE49-F238E27FC236}">
                    <a16:creationId xmlns:a16="http://schemas.microsoft.com/office/drawing/2014/main" id="{E16510EA-90DE-354A-9A40-7046CB9ABA2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500" name="Freeform 11">
                <a:extLst>
                  <a:ext uri="{FF2B5EF4-FFF2-40B4-BE49-F238E27FC236}">
                    <a16:creationId xmlns:a16="http://schemas.microsoft.com/office/drawing/2014/main" id="{B2BED3F6-485D-0D44-AF14-FA2B7E3C3E18}"/>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579" name="Group 12">
              <a:extLst>
                <a:ext uri="{FF2B5EF4-FFF2-40B4-BE49-F238E27FC236}">
                  <a16:creationId xmlns:a16="http://schemas.microsoft.com/office/drawing/2014/main" id="{6D22150D-63E4-1042-A672-87E2D795881E}"/>
                </a:ext>
              </a:extLst>
            </p:cNvPr>
            <p:cNvGrpSpPr>
              <a:grpSpLocks/>
            </p:cNvGrpSpPr>
            <p:nvPr/>
          </p:nvGrpSpPr>
          <p:grpSpPr bwMode="auto">
            <a:xfrm rot="-2165654">
              <a:off x="2905" y="1977"/>
              <a:ext cx="77" cy="275"/>
              <a:chOff x="1006" y="3203"/>
              <a:chExt cx="113" cy="419"/>
            </a:xfrm>
          </p:grpSpPr>
          <p:grpSp>
            <p:nvGrpSpPr>
              <p:cNvPr id="20490" name="Group 13">
                <a:extLst>
                  <a:ext uri="{FF2B5EF4-FFF2-40B4-BE49-F238E27FC236}">
                    <a16:creationId xmlns:a16="http://schemas.microsoft.com/office/drawing/2014/main" id="{A6AF04CE-DC4B-504E-86A9-46C067439870}"/>
                  </a:ext>
                </a:extLst>
              </p:cNvPr>
              <p:cNvGrpSpPr>
                <a:grpSpLocks/>
              </p:cNvGrpSpPr>
              <p:nvPr/>
            </p:nvGrpSpPr>
            <p:grpSpPr bwMode="auto">
              <a:xfrm>
                <a:off x="1017" y="3203"/>
                <a:ext cx="102" cy="193"/>
                <a:chOff x="1017" y="3203"/>
                <a:chExt cx="102" cy="193"/>
              </a:xfrm>
            </p:grpSpPr>
            <p:sp>
              <p:nvSpPr>
                <p:cNvPr id="20495" name="Oval 14">
                  <a:extLst>
                    <a:ext uri="{FF2B5EF4-FFF2-40B4-BE49-F238E27FC236}">
                      <a16:creationId xmlns:a16="http://schemas.microsoft.com/office/drawing/2014/main" id="{B89F51A1-987A-FD4E-B155-DC585215CA9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96" name="Freeform 15">
                  <a:extLst>
                    <a:ext uri="{FF2B5EF4-FFF2-40B4-BE49-F238E27FC236}">
                      <a16:creationId xmlns:a16="http://schemas.microsoft.com/office/drawing/2014/main" id="{CD43F762-4642-884F-8984-911F20E386F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97" name="Freeform 16">
                  <a:extLst>
                    <a:ext uri="{FF2B5EF4-FFF2-40B4-BE49-F238E27FC236}">
                      <a16:creationId xmlns:a16="http://schemas.microsoft.com/office/drawing/2014/main" id="{72FDB05A-D2C7-5B4B-B129-5D7D0CEE548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91" name="Group 17">
                <a:extLst>
                  <a:ext uri="{FF2B5EF4-FFF2-40B4-BE49-F238E27FC236}">
                    <a16:creationId xmlns:a16="http://schemas.microsoft.com/office/drawing/2014/main" id="{1D8A6D11-AA40-244A-A1C1-BDBD14175695}"/>
                  </a:ext>
                </a:extLst>
              </p:cNvPr>
              <p:cNvGrpSpPr>
                <a:grpSpLocks/>
              </p:cNvGrpSpPr>
              <p:nvPr/>
            </p:nvGrpSpPr>
            <p:grpSpPr bwMode="auto">
              <a:xfrm flipV="1">
                <a:off x="1006" y="3429"/>
                <a:ext cx="102" cy="193"/>
                <a:chOff x="1125" y="2977"/>
                <a:chExt cx="204" cy="515"/>
              </a:xfrm>
            </p:grpSpPr>
            <p:sp>
              <p:nvSpPr>
                <p:cNvPr id="20492" name="Oval 18">
                  <a:extLst>
                    <a:ext uri="{FF2B5EF4-FFF2-40B4-BE49-F238E27FC236}">
                      <a16:creationId xmlns:a16="http://schemas.microsoft.com/office/drawing/2014/main" id="{97B27CA6-45BD-4444-B8CD-324D81170ED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93" name="Freeform 19">
                  <a:extLst>
                    <a:ext uri="{FF2B5EF4-FFF2-40B4-BE49-F238E27FC236}">
                      <a16:creationId xmlns:a16="http://schemas.microsoft.com/office/drawing/2014/main" id="{FA62B681-AB25-1C49-8C4E-9D22616D696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94" name="Freeform 20">
                  <a:extLst>
                    <a:ext uri="{FF2B5EF4-FFF2-40B4-BE49-F238E27FC236}">
                      <a16:creationId xmlns:a16="http://schemas.microsoft.com/office/drawing/2014/main" id="{1D10BB46-E7F9-9745-9A4F-A7615D56ECD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0" name="Group 21">
              <a:extLst>
                <a:ext uri="{FF2B5EF4-FFF2-40B4-BE49-F238E27FC236}">
                  <a16:creationId xmlns:a16="http://schemas.microsoft.com/office/drawing/2014/main" id="{002E0B96-B741-8841-8DFE-DAEB3D857B02}"/>
                </a:ext>
              </a:extLst>
            </p:cNvPr>
            <p:cNvGrpSpPr>
              <a:grpSpLocks/>
            </p:cNvGrpSpPr>
            <p:nvPr/>
          </p:nvGrpSpPr>
          <p:grpSpPr bwMode="auto">
            <a:xfrm rot="-1661032">
              <a:off x="2974" y="1933"/>
              <a:ext cx="78" cy="275"/>
              <a:chOff x="1006" y="3203"/>
              <a:chExt cx="113" cy="419"/>
            </a:xfrm>
          </p:grpSpPr>
          <p:grpSp>
            <p:nvGrpSpPr>
              <p:cNvPr id="20482" name="Group 22">
                <a:extLst>
                  <a:ext uri="{FF2B5EF4-FFF2-40B4-BE49-F238E27FC236}">
                    <a16:creationId xmlns:a16="http://schemas.microsoft.com/office/drawing/2014/main" id="{79E90E84-DB97-174B-84A2-CD0721ABB106}"/>
                  </a:ext>
                </a:extLst>
              </p:cNvPr>
              <p:cNvGrpSpPr>
                <a:grpSpLocks/>
              </p:cNvGrpSpPr>
              <p:nvPr/>
            </p:nvGrpSpPr>
            <p:grpSpPr bwMode="auto">
              <a:xfrm>
                <a:off x="1017" y="3203"/>
                <a:ext cx="102" cy="193"/>
                <a:chOff x="1017" y="3203"/>
                <a:chExt cx="102" cy="193"/>
              </a:xfrm>
            </p:grpSpPr>
            <p:sp>
              <p:nvSpPr>
                <p:cNvPr id="20487" name="Oval 23">
                  <a:extLst>
                    <a:ext uri="{FF2B5EF4-FFF2-40B4-BE49-F238E27FC236}">
                      <a16:creationId xmlns:a16="http://schemas.microsoft.com/office/drawing/2014/main" id="{1E2FE2E9-5219-FB49-AC5B-CBD32D043CE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88" name="Freeform 24">
                  <a:extLst>
                    <a:ext uri="{FF2B5EF4-FFF2-40B4-BE49-F238E27FC236}">
                      <a16:creationId xmlns:a16="http://schemas.microsoft.com/office/drawing/2014/main" id="{4182574B-CA6A-B34A-B3BE-30AB13C98B0F}"/>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89" name="Freeform 25">
                  <a:extLst>
                    <a:ext uri="{FF2B5EF4-FFF2-40B4-BE49-F238E27FC236}">
                      <a16:creationId xmlns:a16="http://schemas.microsoft.com/office/drawing/2014/main" id="{BA83460B-DBFA-DC42-9E7A-20257DF84BBF}"/>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83" name="Group 26">
                <a:extLst>
                  <a:ext uri="{FF2B5EF4-FFF2-40B4-BE49-F238E27FC236}">
                    <a16:creationId xmlns:a16="http://schemas.microsoft.com/office/drawing/2014/main" id="{7D1D9A88-5F54-AC47-B00C-6A545061A72E}"/>
                  </a:ext>
                </a:extLst>
              </p:cNvPr>
              <p:cNvGrpSpPr>
                <a:grpSpLocks/>
              </p:cNvGrpSpPr>
              <p:nvPr/>
            </p:nvGrpSpPr>
            <p:grpSpPr bwMode="auto">
              <a:xfrm flipV="1">
                <a:off x="1006" y="3429"/>
                <a:ext cx="102" cy="193"/>
                <a:chOff x="1125" y="2977"/>
                <a:chExt cx="204" cy="515"/>
              </a:xfrm>
            </p:grpSpPr>
            <p:sp>
              <p:nvSpPr>
                <p:cNvPr id="20484" name="Oval 27">
                  <a:extLst>
                    <a:ext uri="{FF2B5EF4-FFF2-40B4-BE49-F238E27FC236}">
                      <a16:creationId xmlns:a16="http://schemas.microsoft.com/office/drawing/2014/main" id="{D5A95430-B19B-FB47-9EBE-49475E764A0B}"/>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85" name="Freeform 28">
                  <a:extLst>
                    <a:ext uri="{FF2B5EF4-FFF2-40B4-BE49-F238E27FC236}">
                      <a16:creationId xmlns:a16="http://schemas.microsoft.com/office/drawing/2014/main" id="{8C581600-EB09-0D4D-A5F0-62157D135615}"/>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86" name="Freeform 29">
                  <a:extLst>
                    <a:ext uri="{FF2B5EF4-FFF2-40B4-BE49-F238E27FC236}">
                      <a16:creationId xmlns:a16="http://schemas.microsoft.com/office/drawing/2014/main" id="{63ED4DDD-AA2E-BA4C-A15B-9B557AED7A6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1" name="Group 30">
              <a:extLst>
                <a:ext uri="{FF2B5EF4-FFF2-40B4-BE49-F238E27FC236}">
                  <a16:creationId xmlns:a16="http://schemas.microsoft.com/office/drawing/2014/main" id="{35BD1FC6-3635-8A47-A68F-717228E05294}"/>
                </a:ext>
              </a:extLst>
            </p:cNvPr>
            <p:cNvGrpSpPr>
              <a:grpSpLocks/>
            </p:cNvGrpSpPr>
            <p:nvPr/>
          </p:nvGrpSpPr>
          <p:grpSpPr bwMode="auto">
            <a:xfrm rot="-1661032">
              <a:off x="3027" y="1878"/>
              <a:ext cx="78" cy="275"/>
              <a:chOff x="1006" y="3203"/>
              <a:chExt cx="113" cy="419"/>
            </a:xfrm>
          </p:grpSpPr>
          <p:grpSp>
            <p:nvGrpSpPr>
              <p:cNvPr id="20474" name="Group 31">
                <a:extLst>
                  <a:ext uri="{FF2B5EF4-FFF2-40B4-BE49-F238E27FC236}">
                    <a16:creationId xmlns:a16="http://schemas.microsoft.com/office/drawing/2014/main" id="{0934B71A-3DB9-8947-8B34-77DA571B7231}"/>
                  </a:ext>
                </a:extLst>
              </p:cNvPr>
              <p:cNvGrpSpPr>
                <a:grpSpLocks/>
              </p:cNvGrpSpPr>
              <p:nvPr/>
            </p:nvGrpSpPr>
            <p:grpSpPr bwMode="auto">
              <a:xfrm>
                <a:off x="1017" y="3203"/>
                <a:ext cx="102" cy="193"/>
                <a:chOff x="1017" y="3203"/>
                <a:chExt cx="102" cy="193"/>
              </a:xfrm>
            </p:grpSpPr>
            <p:sp>
              <p:nvSpPr>
                <p:cNvPr id="20479" name="Oval 32">
                  <a:extLst>
                    <a:ext uri="{FF2B5EF4-FFF2-40B4-BE49-F238E27FC236}">
                      <a16:creationId xmlns:a16="http://schemas.microsoft.com/office/drawing/2014/main" id="{4C2526BA-270B-1B49-8BEE-1ECA0CC08BCA}"/>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80" name="Freeform 33">
                  <a:extLst>
                    <a:ext uri="{FF2B5EF4-FFF2-40B4-BE49-F238E27FC236}">
                      <a16:creationId xmlns:a16="http://schemas.microsoft.com/office/drawing/2014/main" id="{9B7D8462-AE0E-8F4D-9962-E6326D9F2E4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81" name="Freeform 34">
                  <a:extLst>
                    <a:ext uri="{FF2B5EF4-FFF2-40B4-BE49-F238E27FC236}">
                      <a16:creationId xmlns:a16="http://schemas.microsoft.com/office/drawing/2014/main" id="{B7F1DE3B-53C5-B64E-83CD-A5F848D42B9E}"/>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75" name="Group 35">
                <a:extLst>
                  <a:ext uri="{FF2B5EF4-FFF2-40B4-BE49-F238E27FC236}">
                    <a16:creationId xmlns:a16="http://schemas.microsoft.com/office/drawing/2014/main" id="{DDADB429-C1DB-9E43-89EE-F783DCC1A425}"/>
                  </a:ext>
                </a:extLst>
              </p:cNvPr>
              <p:cNvGrpSpPr>
                <a:grpSpLocks/>
              </p:cNvGrpSpPr>
              <p:nvPr/>
            </p:nvGrpSpPr>
            <p:grpSpPr bwMode="auto">
              <a:xfrm flipV="1">
                <a:off x="1006" y="3429"/>
                <a:ext cx="102" cy="193"/>
                <a:chOff x="1125" y="2977"/>
                <a:chExt cx="204" cy="515"/>
              </a:xfrm>
            </p:grpSpPr>
            <p:sp>
              <p:nvSpPr>
                <p:cNvPr id="20476" name="Oval 36">
                  <a:extLst>
                    <a:ext uri="{FF2B5EF4-FFF2-40B4-BE49-F238E27FC236}">
                      <a16:creationId xmlns:a16="http://schemas.microsoft.com/office/drawing/2014/main" id="{42AD7A47-E94E-9743-9C4B-1414706EFB04}"/>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77" name="Freeform 37">
                  <a:extLst>
                    <a:ext uri="{FF2B5EF4-FFF2-40B4-BE49-F238E27FC236}">
                      <a16:creationId xmlns:a16="http://schemas.microsoft.com/office/drawing/2014/main" id="{52BC06E7-A58C-DC44-BCB4-199264F2441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78" name="Freeform 38">
                  <a:extLst>
                    <a:ext uri="{FF2B5EF4-FFF2-40B4-BE49-F238E27FC236}">
                      <a16:creationId xmlns:a16="http://schemas.microsoft.com/office/drawing/2014/main" id="{6FBE0E49-57E9-A543-918D-CDB91C483ED7}"/>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2" name="Group 39">
              <a:extLst>
                <a:ext uri="{FF2B5EF4-FFF2-40B4-BE49-F238E27FC236}">
                  <a16:creationId xmlns:a16="http://schemas.microsoft.com/office/drawing/2014/main" id="{F1746D3A-B60D-C446-9727-FF7E82349A96}"/>
                </a:ext>
              </a:extLst>
            </p:cNvPr>
            <p:cNvGrpSpPr>
              <a:grpSpLocks/>
            </p:cNvGrpSpPr>
            <p:nvPr/>
          </p:nvGrpSpPr>
          <p:grpSpPr bwMode="auto">
            <a:xfrm rot="-1661032">
              <a:off x="3080" y="1843"/>
              <a:ext cx="78" cy="276"/>
              <a:chOff x="1006" y="3203"/>
              <a:chExt cx="113" cy="419"/>
            </a:xfrm>
          </p:grpSpPr>
          <p:grpSp>
            <p:nvGrpSpPr>
              <p:cNvPr id="20466" name="Group 40">
                <a:extLst>
                  <a:ext uri="{FF2B5EF4-FFF2-40B4-BE49-F238E27FC236}">
                    <a16:creationId xmlns:a16="http://schemas.microsoft.com/office/drawing/2014/main" id="{DE64B61C-E9F8-6341-A9AA-8573D3FC30F9}"/>
                  </a:ext>
                </a:extLst>
              </p:cNvPr>
              <p:cNvGrpSpPr>
                <a:grpSpLocks/>
              </p:cNvGrpSpPr>
              <p:nvPr/>
            </p:nvGrpSpPr>
            <p:grpSpPr bwMode="auto">
              <a:xfrm>
                <a:off x="1017" y="3203"/>
                <a:ext cx="102" cy="193"/>
                <a:chOff x="1017" y="3203"/>
                <a:chExt cx="102" cy="193"/>
              </a:xfrm>
            </p:grpSpPr>
            <p:sp>
              <p:nvSpPr>
                <p:cNvPr id="20471" name="Oval 41">
                  <a:extLst>
                    <a:ext uri="{FF2B5EF4-FFF2-40B4-BE49-F238E27FC236}">
                      <a16:creationId xmlns:a16="http://schemas.microsoft.com/office/drawing/2014/main" id="{91ABCFF3-FE75-0A44-9B0C-9CCCE0E52CEE}"/>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72" name="Freeform 42">
                  <a:extLst>
                    <a:ext uri="{FF2B5EF4-FFF2-40B4-BE49-F238E27FC236}">
                      <a16:creationId xmlns:a16="http://schemas.microsoft.com/office/drawing/2014/main" id="{58923375-DC39-4144-B338-EE8FD2DC385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 name="Freeform 43">
                  <a:extLst>
                    <a:ext uri="{FF2B5EF4-FFF2-40B4-BE49-F238E27FC236}">
                      <a16:creationId xmlns:a16="http://schemas.microsoft.com/office/drawing/2014/main" id="{5D4E3B1B-D4D1-5745-90DA-820AEF6EF512}"/>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67" name="Group 44">
                <a:extLst>
                  <a:ext uri="{FF2B5EF4-FFF2-40B4-BE49-F238E27FC236}">
                    <a16:creationId xmlns:a16="http://schemas.microsoft.com/office/drawing/2014/main" id="{55C928F0-849B-3E44-82EB-B573DDA09010}"/>
                  </a:ext>
                </a:extLst>
              </p:cNvPr>
              <p:cNvGrpSpPr>
                <a:grpSpLocks/>
              </p:cNvGrpSpPr>
              <p:nvPr/>
            </p:nvGrpSpPr>
            <p:grpSpPr bwMode="auto">
              <a:xfrm flipV="1">
                <a:off x="1006" y="3429"/>
                <a:ext cx="102" cy="193"/>
                <a:chOff x="1125" y="2977"/>
                <a:chExt cx="204" cy="515"/>
              </a:xfrm>
            </p:grpSpPr>
            <p:sp>
              <p:nvSpPr>
                <p:cNvPr id="20468" name="Oval 45">
                  <a:extLst>
                    <a:ext uri="{FF2B5EF4-FFF2-40B4-BE49-F238E27FC236}">
                      <a16:creationId xmlns:a16="http://schemas.microsoft.com/office/drawing/2014/main" id="{F2BF9CD9-1132-744E-95B7-D89AFB4F73B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69" name="Freeform 46">
                  <a:extLst>
                    <a:ext uri="{FF2B5EF4-FFF2-40B4-BE49-F238E27FC236}">
                      <a16:creationId xmlns:a16="http://schemas.microsoft.com/office/drawing/2014/main" id="{ECEE8216-7C0A-D541-B0E5-BCB7DB5D976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70" name="Freeform 47">
                  <a:extLst>
                    <a:ext uri="{FF2B5EF4-FFF2-40B4-BE49-F238E27FC236}">
                      <a16:creationId xmlns:a16="http://schemas.microsoft.com/office/drawing/2014/main" id="{096F5792-D8AD-4A4D-AE3C-4A694412EED5}"/>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3" name="Group 48">
              <a:extLst>
                <a:ext uri="{FF2B5EF4-FFF2-40B4-BE49-F238E27FC236}">
                  <a16:creationId xmlns:a16="http://schemas.microsoft.com/office/drawing/2014/main" id="{D8145455-BE1A-4649-9591-9F26046D192A}"/>
                </a:ext>
              </a:extLst>
            </p:cNvPr>
            <p:cNvGrpSpPr>
              <a:grpSpLocks/>
            </p:cNvGrpSpPr>
            <p:nvPr/>
          </p:nvGrpSpPr>
          <p:grpSpPr bwMode="auto">
            <a:xfrm rot="-1209486">
              <a:off x="3140" y="1804"/>
              <a:ext cx="77" cy="276"/>
              <a:chOff x="1006" y="3203"/>
              <a:chExt cx="113" cy="419"/>
            </a:xfrm>
          </p:grpSpPr>
          <p:grpSp>
            <p:nvGrpSpPr>
              <p:cNvPr id="20458" name="Group 49">
                <a:extLst>
                  <a:ext uri="{FF2B5EF4-FFF2-40B4-BE49-F238E27FC236}">
                    <a16:creationId xmlns:a16="http://schemas.microsoft.com/office/drawing/2014/main" id="{9035656F-8D4C-7745-89DA-BF795803BC42}"/>
                  </a:ext>
                </a:extLst>
              </p:cNvPr>
              <p:cNvGrpSpPr>
                <a:grpSpLocks/>
              </p:cNvGrpSpPr>
              <p:nvPr/>
            </p:nvGrpSpPr>
            <p:grpSpPr bwMode="auto">
              <a:xfrm>
                <a:off x="1017" y="3203"/>
                <a:ext cx="102" cy="193"/>
                <a:chOff x="1017" y="3203"/>
                <a:chExt cx="102" cy="193"/>
              </a:xfrm>
            </p:grpSpPr>
            <p:sp>
              <p:nvSpPr>
                <p:cNvPr id="20463" name="Oval 50">
                  <a:extLst>
                    <a:ext uri="{FF2B5EF4-FFF2-40B4-BE49-F238E27FC236}">
                      <a16:creationId xmlns:a16="http://schemas.microsoft.com/office/drawing/2014/main" id="{11477C6B-5FF6-3C4A-8E62-6F5A664787D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64" name="Freeform 51">
                  <a:extLst>
                    <a:ext uri="{FF2B5EF4-FFF2-40B4-BE49-F238E27FC236}">
                      <a16:creationId xmlns:a16="http://schemas.microsoft.com/office/drawing/2014/main" id="{7E8A1DD1-2C9A-4D44-B6FB-49BD5C2240A9}"/>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3" name="Freeform 52">
                  <a:extLst>
                    <a:ext uri="{FF2B5EF4-FFF2-40B4-BE49-F238E27FC236}">
                      <a16:creationId xmlns:a16="http://schemas.microsoft.com/office/drawing/2014/main" id="{FF2F963A-E1F3-4F47-9D4B-8EA609F6F56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59" name="Group 53">
                <a:extLst>
                  <a:ext uri="{FF2B5EF4-FFF2-40B4-BE49-F238E27FC236}">
                    <a16:creationId xmlns:a16="http://schemas.microsoft.com/office/drawing/2014/main" id="{297225DB-A23A-E148-A765-C9DC9A39DBC3}"/>
                  </a:ext>
                </a:extLst>
              </p:cNvPr>
              <p:cNvGrpSpPr>
                <a:grpSpLocks/>
              </p:cNvGrpSpPr>
              <p:nvPr/>
            </p:nvGrpSpPr>
            <p:grpSpPr bwMode="auto">
              <a:xfrm flipV="1">
                <a:off x="1006" y="3429"/>
                <a:ext cx="102" cy="193"/>
                <a:chOff x="1125" y="2977"/>
                <a:chExt cx="204" cy="515"/>
              </a:xfrm>
            </p:grpSpPr>
            <p:sp>
              <p:nvSpPr>
                <p:cNvPr id="20460" name="Oval 54">
                  <a:extLst>
                    <a:ext uri="{FF2B5EF4-FFF2-40B4-BE49-F238E27FC236}">
                      <a16:creationId xmlns:a16="http://schemas.microsoft.com/office/drawing/2014/main" id="{426AEC24-7820-914E-AE0D-740CCCEEBA4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61" name="Freeform 55">
                  <a:extLst>
                    <a:ext uri="{FF2B5EF4-FFF2-40B4-BE49-F238E27FC236}">
                      <a16:creationId xmlns:a16="http://schemas.microsoft.com/office/drawing/2014/main" id="{A6E61EDB-51CF-2349-B480-06C39AD6AA2C}"/>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62" name="Freeform 56">
                  <a:extLst>
                    <a:ext uri="{FF2B5EF4-FFF2-40B4-BE49-F238E27FC236}">
                      <a16:creationId xmlns:a16="http://schemas.microsoft.com/office/drawing/2014/main" id="{62C9DB9E-293B-E84F-98F5-1D8AA223E58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4" name="Group 57">
              <a:extLst>
                <a:ext uri="{FF2B5EF4-FFF2-40B4-BE49-F238E27FC236}">
                  <a16:creationId xmlns:a16="http://schemas.microsoft.com/office/drawing/2014/main" id="{89893D5B-8DFE-B24F-BBF4-598B3BF6EFB7}"/>
                </a:ext>
              </a:extLst>
            </p:cNvPr>
            <p:cNvGrpSpPr>
              <a:grpSpLocks/>
            </p:cNvGrpSpPr>
            <p:nvPr/>
          </p:nvGrpSpPr>
          <p:grpSpPr bwMode="auto">
            <a:xfrm rot="-1209486">
              <a:off x="3206" y="1766"/>
              <a:ext cx="78" cy="276"/>
              <a:chOff x="1006" y="3203"/>
              <a:chExt cx="113" cy="419"/>
            </a:xfrm>
          </p:grpSpPr>
          <p:grpSp>
            <p:nvGrpSpPr>
              <p:cNvPr id="4" name="Group 58">
                <a:extLst>
                  <a:ext uri="{FF2B5EF4-FFF2-40B4-BE49-F238E27FC236}">
                    <a16:creationId xmlns:a16="http://schemas.microsoft.com/office/drawing/2014/main" id="{AF5764B8-51DE-2A44-BBD6-F257963C7F80}"/>
                  </a:ext>
                </a:extLst>
              </p:cNvPr>
              <p:cNvGrpSpPr>
                <a:grpSpLocks/>
              </p:cNvGrpSpPr>
              <p:nvPr/>
            </p:nvGrpSpPr>
            <p:grpSpPr bwMode="auto">
              <a:xfrm>
                <a:off x="1017" y="3203"/>
                <a:ext cx="102" cy="193"/>
                <a:chOff x="1017" y="3203"/>
                <a:chExt cx="102" cy="193"/>
              </a:xfrm>
            </p:grpSpPr>
            <p:sp>
              <p:nvSpPr>
                <p:cNvPr id="20455" name="Oval 59">
                  <a:extLst>
                    <a:ext uri="{FF2B5EF4-FFF2-40B4-BE49-F238E27FC236}">
                      <a16:creationId xmlns:a16="http://schemas.microsoft.com/office/drawing/2014/main" id="{50C1C771-FD49-BC49-820F-656B1729F4E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56" name="Freeform 60">
                  <a:extLst>
                    <a:ext uri="{FF2B5EF4-FFF2-40B4-BE49-F238E27FC236}">
                      <a16:creationId xmlns:a16="http://schemas.microsoft.com/office/drawing/2014/main" id="{9CBBE2F3-824E-9B4E-8EB5-E4EB11AD7162}"/>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5" name="Freeform 61">
                  <a:extLst>
                    <a:ext uri="{FF2B5EF4-FFF2-40B4-BE49-F238E27FC236}">
                      <a16:creationId xmlns:a16="http://schemas.microsoft.com/office/drawing/2014/main" id="{9A39BF6E-0641-6746-964A-5D66648F984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51" name="Group 62">
                <a:extLst>
                  <a:ext uri="{FF2B5EF4-FFF2-40B4-BE49-F238E27FC236}">
                    <a16:creationId xmlns:a16="http://schemas.microsoft.com/office/drawing/2014/main" id="{9C6DB4F7-4DFD-8B41-9BFD-271AF4861513}"/>
                  </a:ext>
                </a:extLst>
              </p:cNvPr>
              <p:cNvGrpSpPr>
                <a:grpSpLocks/>
              </p:cNvGrpSpPr>
              <p:nvPr/>
            </p:nvGrpSpPr>
            <p:grpSpPr bwMode="auto">
              <a:xfrm flipV="1">
                <a:off x="1006" y="3429"/>
                <a:ext cx="102" cy="193"/>
                <a:chOff x="1125" y="2977"/>
                <a:chExt cx="204" cy="515"/>
              </a:xfrm>
            </p:grpSpPr>
            <p:sp>
              <p:nvSpPr>
                <p:cNvPr id="20452" name="Oval 63">
                  <a:extLst>
                    <a:ext uri="{FF2B5EF4-FFF2-40B4-BE49-F238E27FC236}">
                      <a16:creationId xmlns:a16="http://schemas.microsoft.com/office/drawing/2014/main" id="{0DD9358E-BBE2-9049-A124-72749249B629}"/>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53" name="Freeform 64">
                  <a:extLst>
                    <a:ext uri="{FF2B5EF4-FFF2-40B4-BE49-F238E27FC236}">
                      <a16:creationId xmlns:a16="http://schemas.microsoft.com/office/drawing/2014/main" id="{AF2D79A8-71D1-2243-B21A-7DA123C86E1C}"/>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54" name="Freeform 65">
                  <a:extLst>
                    <a:ext uri="{FF2B5EF4-FFF2-40B4-BE49-F238E27FC236}">
                      <a16:creationId xmlns:a16="http://schemas.microsoft.com/office/drawing/2014/main" id="{610BDE19-A47B-8B4F-AD77-7EBDE431CC3C}"/>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5" name="Group 66">
              <a:extLst>
                <a:ext uri="{FF2B5EF4-FFF2-40B4-BE49-F238E27FC236}">
                  <a16:creationId xmlns:a16="http://schemas.microsoft.com/office/drawing/2014/main" id="{5A7C7FAD-883D-0E4B-9FE1-ED14BAB20A89}"/>
                </a:ext>
              </a:extLst>
            </p:cNvPr>
            <p:cNvGrpSpPr>
              <a:grpSpLocks/>
            </p:cNvGrpSpPr>
            <p:nvPr/>
          </p:nvGrpSpPr>
          <p:grpSpPr bwMode="auto">
            <a:xfrm rot="-1209486">
              <a:off x="3279" y="1726"/>
              <a:ext cx="78" cy="276"/>
              <a:chOff x="1006" y="3203"/>
              <a:chExt cx="113" cy="419"/>
            </a:xfrm>
          </p:grpSpPr>
          <p:grpSp>
            <p:nvGrpSpPr>
              <p:cNvPr id="20442" name="Group 67">
                <a:extLst>
                  <a:ext uri="{FF2B5EF4-FFF2-40B4-BE49-F238E27FC236}">
                    <a16:creationId xmlns:a16="http://schemas.microsoft.com/office/drawing/2014/main" id="{07B6CA8E-670C-B946-9C11-E134F63945C2}"/>
                  </a:ext>
                </a:extLst>
              </p:cNvPr>
              <p:cNvGrpSpPr>
                <a:grpSpLocks/>
              </p:cNvGrpSpPr>
              <p:nvPr/>
            </p:nvGrpSpPr>
            <p:grpSpPr bwMode="auto">
              <a:xfrm>
                <a:off x="1017" y="3203"/>
                <a:ext cx="102" cy="193"/>
                <a:chOff x="1017" y="3203"/>
                <a:chExt cx="102" cy="193"/>
              </a:xfrm>
            </p:grpSpPr>
            <p:sp>
              <p:nvSpPr>
                <p:cNvPr id="20447" name="Oval 68">
                  <a:extLst>
                    <a:ext uri="{FF2B5EF4-FFF2-40B4-BE49-F238E27FC236}">
                      <a16:creationId xmlns:a16="http://schemas.microsoft.com/office/drawing/2014/main" id="{A5BB2573-3F16-9C4B-84DD-01EF706E9516}"/>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48" name="Freeform 69">
                  <a:extLst>
                    <a:ext uri="{FF2B5EF4-FFF2-40B4-BE49-F238E27FC236}">
                      <a16:creationId xmlns:a16="http://schemas.microsoft.com/office/drawing/2014/main" id="{944F5A01-DD93-0141-823D-D172151D63F8}"/>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49" name="Freeform 70">
                  <a:extLst>
                    <a:ext uri="{FF2B5EF4-FFF2-40B4-BE49-F238E27FC236}">
                      <a16:creationId xmlns:a16="http://schemas.microsoft.com/office/drawing/2014/main" id="{69270FF5-758B-A044-A2FF-6627CC187E9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43" name="Group 71">
                <a:extLst>
                  <a:ext uri="{FF2B5EF4-FFF2-40B4-BE49-F238E27FC236}">
                    <a16:creationId xmlns:a16="http://schemas.microsoft.com/office/drawing/2014/main" id="{F31DAE16-E336-4C4C-B319-D0A53E7BE0A3}"/>
                  </a:ext>
                </a:extLst>
              </p:cNvPr>
              <p:cNvGrpSpPr>
                <a:grpSpLocks/>
              </p:cNvGrpSpPr>
              <p:nvPr/>
            </p:nvGrpSpPr>
            <p:grpSpPr bwMode="auto">
              <a:xfrm flipV="1">
                <a:off x="1006" y="3429"/>
                <a:ext cx="102" cy="193"/>
                <a:chOff x="1125" y="2977"/>
                <a:chExt cx="204" cy="515"/>
              </a:xfrm>
            </p:grpSpPr>
            <p:sp>
              <p:nvSpPr>
                <p:cNvPr id="20444" name="Oval 72">
                  <a:extLst>
                    <a:ext uri="{FF2B5EF4-FFF2-40B4-BE49-F238E27FC236}">
                      <a16:creationId xmlns:a16="http://schemas.microsoft.com/office/drawing/2014/main" id="{3C889642-115A-2B41-864E-81D40F1288A9}"/>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45" name="Freeform 73">
                  <a:extLst>
                    <a:ext uri="{FF2B5EF4-FFF2-40B4-BE49-F238E27FC236}">
                      <a16:creationId xmlns:a16="http://schemas.microsoft.com/office/drawing/2014/main" id="{3815A850-FC54-E44C-8F5A-6BDAEC18B10C}"/>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46" name="Freeform 74">
                  <a:extLst>
                    <a:ext uri="{FF2B5EF4-FFF2-40B4-BE49-F238E27FC236}">
                      <a16:creationId xmlns:a16="http://schemas.microsoft.com/office/drawing/2014/main" id="{842F56C5-546D-1D4F-8AF9-FA6085957D3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6" name="Group 75">
              <a:extLst>
                <a:ext uri="{FF2B5EF4-FFF2-40B4-BE49-F238E27FC236}">
                  <a16:creationId xmlns:a16="http://schemas.microsoft.com/office/drawing/2014/main" id="{50AF3B9D-993B-5A40-A310-A810F50554C2}"/>
                </a:ext>
              </a:extLst>
            </p:cNvPr>
            <p:cNvGrpSpPr>
              <a:grpSpLocks/>
            </p:cNvGrpSpPr>
            <p:nvPr/>
          </p:nvGrpSpPr>
          <p:grpSpPr bwMode="auto">
            <a:xfrm rot="-1209486">
              <a:off x="3347" y="1675"/>
              <a:ext cx="78" cy="275"/>
              <a:chOff x="1006" y="3203"/>
              <a:chExt cx="113" cy="419"/>
            </a:xfrm>
          </p:grpSpPr>
          <p:grpSp>
            <p:nvGrpSpPr>
              <p:cNvPr id="20434" name="Group 76">
                <a:extLst>
                  <a:ext uri="{FF2B5EF4-FFF2-40B4-BE49-F238E27FC236}">
                    <a16:creationId xmlns:a16="http://schemas.microsoft.com/office/drawing/2014/main" id="{91E6F225-CD68-9041-B58A-D3B2E88E913A}"/>
                  </a:ext>
                </a:extLst>
              </p:cNvPr>
              <p:cNvGrpSpPr>
                <a:grpSpLocks/>
              </p:cNvGrpSpPr>
              <p:nvPr/>
            </p:nvGrpSpPr>
            <p:grpSpPr bwMode="auto">
              <a:xfrm>
                <a:off x="1017" y="3203"/>
                <a:ext cx="102" cy="193"/>
                <a:chOff x="1017" y="3203"/>
                <a:chExt cx="102" cy="193"/>
              </a:xfrm>
            </p:grpSpPr>
            <p:sp>
              <p:nvSpPr>
                <p:cNvPr id="20439" name="Oval 77">
                  <a:extLst>
                    <a:ext uri="{FF2B5EF4-FFF2-40B4-BE49-F238E27FC236}">
                      <a16:creationId xmlns:a16="http://schemas.microsoft.com/office/drawing/2014/main" id="{C0547BB6-2531-0148-A8E5-9006FBACA8B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40" name="Freeform 78">
                  <a:extLst>
                    <a:ext uri="{FF2B5EF4-FFF2-40B4-BE49-F238E27FC236}">
                      <a16:creationId xmlns:a16="http://schemas.microsoft.com/office/drawing/2014/main" id="{3843B5D3-D54A-354B-96B2-23F9A996138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6" name="Freeform 79">
                  <a:extLst>
                    <a:ext uri="{FF2B5EF4-FFF2-40B4-BE49-F238E27FC236}">
                      <a16:creationId xmlns:a16="http://schemas.microsoft.com/office/drawing/2014/main" id="{E2DD30C0-9727-8A4C-8F24-2A50B9E76F1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35" name="Group 80">
                <a:extLst>
                  <a:ext uri="{FF2B5EF4-FFF2-40B4-BE49-F238E27FC236}">
                    <a16:creationId xmlns:a16="http://schemas.microsoft.com/office/drawing/2014/main" id="{5514A9FC-DE3E-6B4E-A7C8-36C56373CA2D}"/>
                  </a:ext>
                </a:extLst>
              </p:cNvPr>
              <p:cNvGrpSpPr>
                <a:grpSpLocks/>
              </p:cNvGrpSpPr>
              <p:nvPr/>
            </p:nvGrpSpPr>
            <p:grpSpPr bwMode="auto">
              <a:xfrm flipV="1">
                <a:off x="1006" y="3429"/>
                <a:ext cx="102" cy="193"/>
                <a:chOff x="1125" y="2977"/>
                <a:chExt cx="204" cy="515"/>
              </a:xfrm>
            </p:grpSpPr>
            <p:sp>
              <p:nvSpPr>
                <p:cNvPr id="20436" name="Oval 81">
                  <a:extLst>
                    <a:ext uri="{FF2B5EF4-FFF2-40B4-BE49-F238E27FC236}">
                      <a16:creationId xmlns:a16="http://schemas.microsoft.com/office/drawing/2014/main" id="{7C2622C0-5837-E246-9FF3-9DA40D79C24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37" name="Freeform 82">
                  <a:extLst>
                    <a:ext uri="{FF2B5EF4-FFF2-40B4-BE49-F238E27FC236}">
                      <a16:creationId xmlns:a16="http://schemas.microsoft.com/office/drawing/2014/main" id="{974EC5BC-F469-5648-BDCE-ED251FE3166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38" name="Freeform 83">
                  <a:extLst>
                    <a:ext uri="{FF2B5EF4-FFF2-40B4-BE49-F238E27FC236}">
                      <a16:creationId xmlns:a16="http://schemas.microsoft.com/office/drawing/2014/main" id="{A93CB88E-92B7-194E-A0BE-024DC97EEB37}"/>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7" name="Group 84">
              <a:extLst>
                <a:ext uri="{FF2B5EF4-FFF2-40B4-BE49-F238E27FC236}">
                  <a16:creationId xmlns:a16="http://schemas.microsoft.com/office/drawing/2014/main" id="{AD184C65-6929-0645-B187-3F3E407BF109}"/>
                </a:ext>
              </a:extLst>
            </p:cNvPr>
            <p:cNvGrpSpPr>
              <a:grpSpLocks/>
            </p:cNvGrpSpPr>
            <p:nvPr/>
          </p:nvGrpSpPr>
          <p:grpSpPr bwMode="auto">
            <a:xfrm rot="-1209486">
              <a:off x="3412" y="1638"/>
              <a:ext cx="77" cy="275"/>
              <a:chOff x="1006" y="3203"/>
              <a:chExt cx="113" cy="419"/>
            </a:xfrm>
          </p:grpSpPr>
          <p:grpSp>
            <p:nvGrpSpPr>
              <p:cNvPr id="7" name="Group 85">
                <a:extLst>
                  <a:ext uri="{FF2B5EF4-FFF2-40B4-BE49-F238E27FC236}">
                    <a16:creationId xmlns:a16="http://schemas.microsoft.com/office/drawing/2014/main" id="{97A01589-D150-514A-BD26-A9DC6E16FE46}"/>
                  </a:ext>
                </a:extLst>
              </p:cNvPr>
              <p:cNvGrpSpPr>
                <a:grpSpLocks/>
              </p:cNvGrpSpPr>
              <p:nvPr/>
            </p:nvGrpSpPr>
            <p:grpSpPr bwMode="auto">
              <a:xfrm>
                <a:off x="1017" y="3203"/>
                <a:ext cx="102" cy="193"/>
                <a:chOff x="1017" y="3203"/>
                <a:chExt cx="102" cy="193"/>
              </a:xfrm>
            </p:grpSpPr>
            <p:sp>
              <p:nvSpPr>
                <p:cNvPr id="20431" name="Oval 86">
                  <a:extLst>
                    <a:ext uri="{FF2B5EF4-FFF2-40B4-BE49-F238E27FC236}">
                      <a16:creationId xmlns:a16="http://schemas.microsoft.com/office/drawing/2014/main" id="{C980C298-AB2F-1749-B789-77B906E0C4B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32" name="Freeform 87">
                  <a:extLst>
                    <a:ext uri="{FF2B5EF4-FFF2-40B4-BE49-F238E27FC236}">
                      <a16:creationId xmlns:a16="http://schemas.microsoft.com/office/drawing/2014/main" id="{14FD0BB0-2326-4C4A-9C16-0F6ACC51EBF0}"/>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33" name="Freeform 88">
                  <a:extLst>
                    <a:ext uri="{FF2B5EF4-FFF2-40B4-BE49-F238E27FC236}">
                      <a16:creationId xmlns:a16="http://schemas.microsoft.com/office/drawing/2014/main" id="{24929252-4301-ED45-886C-592D75DB799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27" name="Group 89">
                <a:extLst>
                  <a:ext uri="{FF2B5EF4-FFF2-40B4-BE49-F238E27FC236}">
                    <a16:creationId xmlns:a16="http://schemas.microsoft.com/office/drawing/2014/main" id="{A5CA3BD3-A0AD-4A4A-9008-E5AF1D0E578A}"/>
                  </a:ext>
                </a:extLst>
              </p:cNvPr>
              <p:cNvGrpSpPr>
                <a:grpSpLocks/>
              </p:cNvGrpSpPr>
              <p:nvPr/>
            </p:nvGrpSpPr>
            <p:grpSpPr bwMode="auto">
              <a:xfrm flipV="1">
                <a:off x="1006" y="3429"/>
                <a:ext cx="102" cy="193"/>
                <a:chOff x="1125" y="2977"/>
                <a:chExt cx="204" cy="515"/>
              </a:xfrm>
            </p:grpSpPr>
            <p:sp>
              <p:nvSpPr>
                <p:cNvPr id="20428" name="Oval 90">
                  <a:extLst>
                    <a:ext uri="{FF2B5EF4-FFF2-40B4-BE49-F238E27FC236}">
                      <a16:creationId xmlns:a16="http://schemas.microsoft.com/office/drawing/2014/main" id="{7E91BBE1-A9E8-2B48-82B4-3B334057759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29" name="Freeform 91">
                  <a:extLst>
                    <a:ext uri="{FF2B5EF4-FFF2-40B4-BE49-F238E27FC236}">
                      <a16:creationId xmlns:a16="http://schemas.microsoft.com/office/drawing/2014/main" id="{60C80629-4727-B444-BAF7-BDC670AC7E7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30" name="Freeform 92">
                  <a:extLst>
                    <a:ext uri="{FF2B5EF4-FFF2-40B4-BE49-F238E27FC236}">
                      <a16:creationId xmlns:a16="http://schemas.microsoft.com/office/drawing/2014/main" id="{92F36E2A-AC44-E545-9C0C-A2F9B372EADC}"/>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8" name="Group 93">
              <a:extLst>
                <a:ext uri="{FF2B5EF4-FFF2-40B4-BE49-F238E27FC236}">
                  <a16:creationId xmlns:a16="http://schemas.microsoft.com/office/drawing/2014/main" id="{D64C0BE0-1999-0145-AF30-6303886ABA62}"/>
                </a:ext>
              </a:extLst>
            </p:cNvPr>
            <p:cNvGrpSpPr>
              <a:grpSpLocks/>
            </p:cNvGrpSpPr>
            <p:nvPr/>
          </p:nvGrpSpPr>
          <p:grpSpPr bwMode="auto">
            <a:xfrm rot="-832933">
              <a:off x="3490" y="1594"/>
              <a:ext cx="78" cy="276"/>
              <a:chOff x="1006" y="3203"/>
              <a:chExt cx="113" cy="419"/>
            </a:xfrm>
          </p:grpSpPr>
          <p:grpSp>
            <p:nvGrpSpPr>
              <p:cNvPr id="8" name="Group 94">
                <a:extLst>
                  <a:ext uri="{FF2B5EF4-FFF2-40B4-BE49-F238E27FC236}">
                    <a16:creationId xmlns:a16="http://schemas.microsoft.com/office/drawing/2014/main" id="{97573CA0-943A-3D48-9ED3-ADC5B2CE46CB}"/>
                  </a:ext>
                </a:extLst>
              </p:cNvPr>
              <p:cNvGrpSpPr>
                <a:grpSpLocks/>
              </p:cNvGrpSpPr>
              <p:nvPr/>
            </p:nvGrpSpPr>
            <p:grpSpPr bwMode="auto">
              <a:xfrm>
                <a:off x="1017" y="3203"/>
                <a:ext cx="102" cy="193"/>
                <a:chOff x="1017" y="3203"/>
                <a:chExt cx="102" cy="193"/>
              </a:xfrm>
            </p:grpSpPr>
            <p:sp>
              <p:nvSpPr>
                <p:cNvPr id="20423" name="Oval 95">
                  <a:extLst>
                    <a:ext uri="{FF2B5EF4-FFF2-40B4-BE49-F238E27FC236}">
                      <a16:creationId xmlns:a16="http://schemas.microsoft.com/office/drawing/2014/main" id="{34FC1CDC-18DA-4340-A6D0-449BA828368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24" name="Freeform 96">
                  <a:extLst>
                    <a:ext uri="{FF2B5EF4-FFF2-40B4-BE49-F238E27FC236}">
                      <a16:creationId xmlns:a16="http://schemas.microsoft.com/office/drawing/2014/main" id="{2C65FF79-8955-0E4A-8E7F-9B6988FFB176}"/>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25" name="Freeform 97">
                  <a:extLst>
                    <a:ext uri="{FF2B5EF4-FFF2-40B4-BE49-F238E27FC236}">
                      <a16:creationId xmlns:a16="http://schemas.microsoft.com/office/drawing/2014/main" id="{E8F5DA4E-64A7-004F-B338-B4714332DBB4}"/>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19" name="Group 98">
                <a:extLst>
                  <a:ext uri="{FF2B5EF4-FFF2-40B4-BE49-F238E27FC236}">
                    <a16:creationId xmlns:a16="http://schemas.microsoft.com/office/drawing/2014/main" id="{36CDB6B3-B585-7244-BEDB-6D2F50250894}"/>
                  </a:ext>
                </a:extLst>
              </p:cNvPr>
              <p:cNvGrpSpPr>
                <a:grpSpLocks/>
              </p:cNvGrpSpPr>
              <p:nvPr/>
            </p:nvGrpSpPr>
            <p:grpSpPr bwMode="auto">
              <a:xfrm flipV="1">
                <a:off x="1006" y="3429"/>
                <a:ext cx="102" cy="193"/>
                <a:chOff x="1125" y="2977"/>
                <a:chExt cx="204" cy="515"/>
              </a:xfrm>
            </p:grpSpPr>
            <p:sp>
              <p:nvSpPr>
                <p:cNvPr id="20420" name="Oval 99">
                  <a:extLst>
                    <a:ext uri="{FF2B5EF4-FFF2-40B4-BE49-F238E27FC236}">
                      <a16:creationId xmlns:a16="http://schemas.microsoft.com/office/drawing/2014/main" id="{2758C68D-F7EE-E647-8DC1-A572FCD07045}"/>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21" name="Freeform 100">
                  <a:extLst>
                    <a:ext uri="{FF2B5EF4-FFF2-40B4-BE49-F238E27FC236}">
                      <a16:creationId xmlns:a16="http://schemas.microsoft.com/office/drawing/2014/main" id="{28DDA1DA-A315-9941-86A5-7C13D47BA94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22" name="Freeform 101">
                  <a:extLst>
                    <a:ext uri="{FF2B5EF4-FFF2-40B4-BE49-F238E27FC236}">
                      <a16:creationId xmlns:a16="http://schemas.microsoft.com/office/drawing/2014/main" id="{0940546A-535A-F043-B360-BA1384D0E2E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89" name="Group 102">
              <a:extLst>
                <a:ext uri="{FF2B5EF4-FFF2-40B4-BE49-F238E27FC236}">
                  <a16:creationId xmlns:a16="http://schemas.microsoft.com/office/drawing/2014/main" id="{522FD31D-58C6-5543-83ED-6824677C1FFB}"/>
                </a:ext>
              </a:extLst>
            </p:cNvPr>
            <p:cNvGrpSpPr>
              <a:grpSpLocks/>
            </p:cNvGrpSpPr>
            <p:nvPr/>
          </p:nvGrpSpPr>
          <p:grpSpPr bwMode="auto">
            <a:xfrm rot="-832933">
              <a:off x="3563" y="1568"/>
              <a:ext cx="78" cy="276"/>
              <a:chOff x="1006" y="3203"/>
              <a:chExt cx="113" cy="419"/>
            </a:xfrm>
          </p:grpSpPr>
          <p:grpSp>
            <p:nvGrpSpPr>
              <p:cNvPr id="9" name="Group 103">
                <a:extLst>
                  <a:ext uri="{FF2B5EF4-FFF2-40B4-BE49-F238E27FC236}">
                    <a16:creationId xmlns:a16="http://schemas.microsoft.com/office/drawing/2014/main" id="{EC97CE64-0C4B-CE49-B5F5-9EF38BD15883}"/>
                  </a:ext>
                </a:extLst>
              </p:cNvPr>
              <p:cNvGrpSpPr>
                <a:grpSpLocks/>
              </p:cNvGrpSpPr>
              <p:nvPr/>
            </p:nvGrpSpPr>
            <p:grpSpPr bwMode="auto">
              <a:xfrm>
                <a:off x="1017" y="3203"/>
                <a:ext cx="102" cy="193"/>
                <a:chOff x="1017" y="3203"/>
                <a:chExt cx="102" cy="193"/>
              </a:xfrm>
            </p:grpSpPr>
            <p:sp>
              <p:nvSpPr>
                <p:cNvPr id="20415" name="Oval 104">
                  <a:extLst>
                    <a:ext uri="{FF2B5EF4-FFF2-40B4-BE49-F238E27FC236}">
                      <a16:creationId xmlns:a16="http://schemas.microsoft.com/office/drawing/2014/main" id="{C0D70210-A10A-D940-BD98-2F53A66E41E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16" name="Freeform 105">
                  <a:extLst>
                    <a:ext uri="{FF2B5EF4-FFF2-40B4-BE49-F238E27FC236}">
                      <a16:creationId xmlns:a16="http://schemas.microsoft.com/office/drawing/2014/main" id="{671FB26C-33D8-5445-8570-1618DA63224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17" name="Freeform 106">
                  <a:extLst>
                    <a:ext uri="{FF2B5EF4-FFF2-40B4-BE49-F238E27FC236}">
                      <a16:creationId xmlns:a16="http://schemas.microsoft.com/office/drawing/2014/main" id="{F8CBD351-DF5E-1646-9FC8-96E24A4588D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11" name="Group 107">
                <a:extLst>
                  <a:ext uri="{FF2B5EF4-FFF2-40B4-BE49-F238E27FC236}">
                    <a16:creationId xmlns:a16="http://schemas.microsoft.com/office/drawing/2014/main" id="{DAC123A1-7F0D-724E-A977-D8A6C6FAC8B1}"/>
                  </a:ext>
                </a:extLst>
              </p:cNvPr>
              <p:cNvGrpSpPr>
                <a:grpSpLocks/>
              </p:cNvGrpSpPr>
              <p:nvPr/>
            </p:nvGrpSpPr>
            <p:grpSpPr bwMode="auto">
              <a:xfrm flipV="1">
                <a:off x="1006" y="3429"/>
                <a:ext cx="102" cy="193"/>
                <a:chOff x="1125" y="2977"/>
                <a:chExt cx="204" cy="515"/>
              </a:xfrm>
            </p:grpSpPr>
            <p:sp>
              <p:nvSpPr>
                <p:cNvPr id="20412" name="Oval 108">
                  <a:extLst>
                    <a:ext uri="{FF2B5EF4-FFF2-40B4-BE49-F238E27FC236}">
                      <a16:creationId xmlns:a16="http://schemas.microsoft.com/office/drawing/2014/main" id="{FB54677E-F11F-1F49-8844-CE7131A3F73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13" name="Freeform 109">
                  <a:extLst>
                    <a:ext uri="{FF2B5EF4-FFF2-40B4-BE49-F238E27FC236}">
                      <a16:creationId xmlns:a16="http://schemas.microsoft.com/office/drawing/2014/main" id="{0C8DD0DF-F5B7-FD43-9C47-E60E503562F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14" name="Freeform 110">
                  <a:extLst>
                    <a:ext uri="{FF2B5EF4-FFF2-40B4-BE49-F238E27FC236}">
                      <a16:creationId xmlns:a16="http://schemas.microsoft.com/office/drawing/2014/main" id="{36C5A79F-D046-904E-AFEE-194A5D97FD37}"/>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0" name="Group 111">
              <a:extLst>
                <a:ext uri="{FF2B5EF4-FFF2-40B4-BE49-F238E27FC236}">
                  <a16:creationId xmlns:a16="http://schemas.microsoft.com/office/drawing/2014/main" id="{4316E317-4F1A-0E49-9E71-28BEC97A0A2E}"/>
                </a:ext>
              </a:extLst>
            </p:cNvPr>
            <p:cNvGrpSpPr>
              <a:grpSpLocks/>
            </p:cNvGrpSpPr>
            <p:nvPr/>
          </p:nvGrpSpPr>
          <p:grpSpPr bwMode="auto">
            <a:xfrm rot="-832933">
              <a:off x="3632" y="1535"/>
              <a:ext cx="77" cy="276"/>
              <a:chOff x="1006" y="3203"/>
              <a:chExt cx="113" cy="419"/>
            </a:xfrm>
          </p:grpSpPr>
          <p:grpSp>
            <p:nvGrpSpPr>
              <p:cNvPr id="10" name="Group 112">
                <a:extLst>
                  <a:ext uri="{FF2B5EF4-FFF2-40B4-BE49-F238E27FC236}">
                    <a16:creationId xmlns:a16="http://schemas.microsoft.com/office/drawing/2014/main" id="{149670A4-0E7F-8D48-A964-12CE3A14A9BF}"/>
                  </a:ext>
                </a:extLst>
              </p:cNvPr>
              <p:cNvGrpSpPr>
                <a:grpSpLocks/>
              </p:cNvGrpSpPr>
              <p:nvPr/>
            </p:nvGrpSpPr>
            <p:grpSpPr bwMode="auto">
              <a:xfrm>
                <a:off x="1017" y="3203"/>
                <a:ext cx="102" cy="193"/>
                <a:chOff x="1017" y="3203"/>
                <a:chExt cx="102" cy="193"/>
              </a:xfrm>
            </p:grpSpPr>
            <p:sp>
              <p:nvSpPr>
                <p:cNvPr id="20407" name="Oval 113">
                  <a:extLst>
                    <a:ext uri="{FF2B5EF4-FFF2-40B4-BE49-F238E27FC236}">
                      <a16:creationId xmlns:a16="http://schemas.microsoft.com/office/drawing/2014/main" id="{4D63E714-618F-594C-9651-C23BDB9FB2E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08" name="Freeform 114">
                  <a:extLst>
                    <a:ext uri="{FF2B5EF4-FFF2-40B4-BE49-F238E27FC236}">
                      <a16:creationId xmlns:a16="http://schemas.microsoft.com/office/drawing/2014/main" id="{95544C3F-8DEE-A24C-A74C-E618A5C7FAA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09" name="Freeform 115">
                  <a:extLst>
                    <a:ext uri="{FF2B5EF4-FFF2-40B4-BE49-F238E27FC236}">
                      <a16:creationId xmlns:a16="http://schemas.microsoft.com/office/drawing/2014/main" id="{90A6B201-FE14-ED4E-9C51-2C28C28FCF2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03" name="Group 116">
                <a:extLst>
                  <a:ext uri="{FF2B5EF4-FFF2-40B4-BE49-F238E27FC236}">
                    <a16:creationId xmlns:a16="http://schemas.microsoft.com/office/drawing/2014/main" id="{394EBA41-DB6F-6C4F-B387-5679DCEB86BA}"/>
                  </a:ext>
                </a:extLst>
              </p:cNvPr>
              <p:cNvGrpSpPr>
                <a:grpSpLocks/>
              </p:cNvGrpSpPr>
              <p:nvPr/>
            </p:nvGrpSpPr>
            <p:grpSpPr bwMode="auto">
              <a:xfrm flipV="1">
                <a:off x="1006" y="3429"/>
                <a:ext cx="102" cy="193"/>
                <a:chOff x="1125" y="2977"/>
                <a:chExt cx="204" cy="515"/>
              </a:xfrm>
            </p:grpSpPr>
            <p:sp>
              <p:nvSpPr>
                <p:cNvPr id="20404" name="Oval 117">
                  <a:extLst>
                    <a:ext uri="{FF2B5EF4-FFF2-40B4-BE49-F238E27FC236}">
                      <a16:creationId xmlns:a16="http://schemas.microsoft.com/office/drawing/2014/main" id="{3455EAC6-96E9-E140-A974-4D81A2573014}"/>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05" name="Freeform 118">
                  <a:extLst>
                    <a:ext uri="{FF2B5EF4-FFF2-40B4-BE49-F238E27FC236}">
                      <a16:creationId xmlns:a16="http://schemas.microsoft.com/office/drawing/2014/main" id="{43980C87-E2EE-B64E-939A-E823D66DB9F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06" name="Freeform 119">
                  <a:extLst>
                    <a:ext uri="{FF2B5EF4-FFF2-40B4-BE49-F238E27FC236}">
                      <a16:creationId xmlns:a16="http://schemas.microsoft.com/office/drawing/2014/main" id="{F7FA055E-A5D9-314B-B133-67BF4A1CC765}"/>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1" name="Group 120">
              <a:extLst>
                <a:ext uri="{FF2B5EF4-FFF2-40B4-BE49-F238E27FC236}">
                  <a16:creationId xmlns:a16="http://schemas.microsoft.com/office/drawing/2014/main" id="{ADD987EB-7CB4-C34B-9693-CBE1C82C1F23}"/>
                </a:ext>
              </a:extLst>
            </p:cNvPr>
            <p:cNvGrpSpPr>
              <a:grpSpLocks/>
            </p:cNvGrpSpPr>
            <p:nvPr/>
          </p:nvGrpSpPr>
          <p:grpSpPr bwMode="auto">
            <a:xfrm rot="-832933">
              <a:off x="3722" y="1511"/>
              <a:ext cx="78" cy="275"/>
              <a:chOff x="1006" y="3203"/>
              <a:chExt cx="113" cy="419"/>
            </a:xfrm>
          </p:grpSpPr>
          <p:grpSp>
            <p:nvGrpSpPr>
              <p:cNvPr id="11" name="Group 121">
                <a:extLst>
                  <a:ext uri="{FF2B5EF4-FFF2-40B4-BE49-F238E27FC236}">
                    <a16:creationId xmlns:a16="http://schemas.microsoft.com/office/drawing/2014/main" id="{5976D42B-69DA-CD48-B1CB-EED024239775}"/>
                  </a:ext>
                </a:extLst>
              </p:cNvPr>
              <p:cNvGrpSpPr>
                <a:grpSpLocks/>
              </p:cNvGrpSpPr>
              <p:nvPr/>
            </p:nvGrpSpPr>
            <p:grpSpPr bwMode="auto">
              <a:xfrm>
                <a:off x="1017" y="3203"/>
                <a:ext cx="102" cy="193"/>
                <a:chOff x="1017" y="3203"/>
                <a:chExt cx="102" cy="193"/>
              </a:xfrm>
            </p:grpSpPr>
            <p:sp>
              <p:nvSpPr>
                <p:cNvPr id="20399" name="Oval 122">
                  <a:extLst>
                    <a:ext uri="{FF2B5EF4-FFF2-40B4-BE49-F238E27FC236}">
                      <a16:creationId xmlns:a16="http://schemas.microsoft.com/office/drawing/2014/main" id="{9ACD9216-0C8E-2341-8B60-C7E5E023C754}"/>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400" name="Freeform 123">
                  <a:extLst>
                    <a:ext uri="{FF2B5EF4-FFF2-40B4-BE49-F238E27FC236}">
                      <a16:creationId xmlns:a16="http://schemas.microsoft.com/office/drawing/2014/main" id="{48B05D04-9B89-E94F-9004-C412DEAA9EFF}"/>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401" name="Freeform 124">
                  <a:extLst>
                    <a:ext uri="{FF2B5EF4-FFF2-40B4-BE49-F238E27FC236}">
                      <a16:creationId xmlns:a16="http://schemas.microsoft.com/office/drawing/2014/main" id="{DF8E72CC-59F5-4040-AEEC-4C9D608E4D1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95" name="Group 125">
                <a:extLst>
                  <a:ext uri="{FF2B5EF4-FFF2-40B4-BE49-F238E27FC236}">
                    <a16:creationId xmlns:a16="http://schemas.microsoft.com/office/drawing/2014/main" id="{3AAAB048-8645-8B44-AEBF-408E716AAF77}"/>
                  </a:ext>
                </a:extLst>
              </p:cNvPr>
              <p:cNvGrpSpPr>
                <a:grpSpLocks/>
              </p:cNvGrpSpPr>
              <p:nvPr/>
            </p:nvGrpSpPr>
            <p:grpSpPr bwMode="auto">
              <a:xfrm flipV="1">
                <a:off x="1006" y="3429"/>
                <a:ext cx="102" cy="193"/>
                <a:chOff x="1125" y="2977"/>
                <a:chExt cx="204" cy="515"/>
              </a:xfrm>
            </p:grpSpPr>
            <p:sp>
              <p:nvSpPr>
                <p:cNvPr id="20396" name="Oval 126">
                  <a:extLst>
                    <a:ext uri="{FF2B5EF4-FFF2-40B4-BE49-F238E27FC236}">
                      <a16:creationId xmlns:a16="http://schemas.microsoft.com/office/drawing/2014/main" id="{A45B09E4-B809-854F-AF19-0829C1DF7B8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97" name="Freeform 127">
                  <a:extLst>
                    <a:ext uri="{FF2B5EF4-FFF2-40B4-BE49-F238E27FC236}">
                      <a16:creationId xmlns:a16="http://schemas.microsoft.com/office/drawing/2014/main" id="{B7F424F2-DBCF-4441-8F52-939A31C2DEC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98" name="Freeform 128">
                  <a:extLst>
                    <a:ext uri="{FF2B5EF4-FFF2-40B4-BE49-F238E27FC236}">
                      <a16:creationId xmlns:a16="http://schemas.microsoft.com/office/drawing/2014/main" id="{9F00DE35-C6EB-124C-A390-BB129CF8A96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2" name="Group 129">
              <a:extLst>
                <a:ext uri="{FF2B5EF4-FFF2-40B4-BE49-F238E27FC236}">
                  <a16:creationId xmlns:a16="http://schemas.microsoft.com/office/drawing/2014/main" id="{B91A9770-5C24-D845-A041-E52540D76095}"/>
                </a:ext>
              </a:extLst>
            </p:cNvPr>
            <p:cNvGrpSpPr>
              <a:grpSpLocks/>
            </p:cNvGrpSpPr>
            <p:nvPr/>
          </p:nvGrpSpPr>
          <p:grpSpPr bwMode="auto">
            <a:xfrm rot="-832933">
              <a:off x="3794" y="1462"/>
              <a:ext cx="78" cy="276"/>
              <a:chOff x="1006" y="3203"/>
              <a:chExt cx="113" cy="419"/>
            </a:xfrm>
          </p:grpSpPr>
          <p:grpSp>
            <p:nvGrpSpPr>
              <p:cNvPr id="20386" name="Group 130">
                <a:extLst>
                  <a:ext uri="{FF2B5EF4-FFF2-40B4-BE49-F238E27FC236}">
                    <a16:creationId xmlns:a16="http://schemas.microsoft.com/office/drawing/2014/main" id="{7895C47C-219E-064E-9906-5BDDBDA9AE0F}"/>
                  </a:ext>
                </a:extLst>
              </p:cNvPr>
              <p:cNvGrpSpPr>
                <a:grpSpLocks/>
              </p:cNvGrpSpPr>
              <p:nvPr/>
            </p:nvGrpSpPr>
            <p:grpSpPr bwMode="auto">
              <a:xfrm>
                <a:off x="1017" y="3203"/>
                <a:ext cx="102" cy="193"/>
                <a:chOff x="1017" y="3203"/>
                <a:chExt cx="102" cy="193"/>
              </a:xfrm>
            </p:grpSpPr>
            <p:sp>
              <p:nvSpPr>
                <p:cNvPr id="20391" name="Oval 131">
                  <a:extLst>
                    <a:ext uri="{FF2B5EF4-FFF2-40B4-BE49-F238E27FC236}">
                      <a16:creationId xmlns:a16="http://schemas.microsoft.com/office/drawing/2014/main" id="{FE39920D-FFA1-AE4E-A336-F4CA0A37E0E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92" name="Freeform 132">
                  <a:extLst>
                    <a:ext uri="{FF2B5EF4-FFF2-40B4-BE49-F238E27FC236}">
                      <a16:creationId xmlns:a16="http://schemas.microsoft.com/office/drawing/2014/main" id="{3C86D47F-1419-C544-8516-947C11FBFFA2}"/>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2" name="Freeform 133">
                  <a:extLst>
                    <a:ext uri="{FF2B5EF4-FFF2-40B4-BE49-F238E27FC236}">
                      <a16:creationId xmlns:a16="http://schemas.microsoft.com/office/drawing/2014/main" id="{9D88B1A2-610D-CD42-A5A1-7D1188937A69}"/>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87" name="Group 134">
                <a:extLst>
                  <a:ext uri="{FF2B5EF4-FFF2-40B4-BE49-F238E27FC236}">
                    <a16:creationId xmlns:a16="http://schemas.microsoft.com/office/drawing/2014/main" id="{9B82F799-167B-1E44-A785-E66515552ACE}"/>
                  </a:ext>
                </a:extLst>
              </p:cNvPr>
              <p:cNvGrpSpPr>
                <a:grpSpLocks/>
              </p:cNvGrpSpPr>
              <p:nvPr/>
            </p:nvGrpSpPr>
            <p:grpSpPr bwMode="auto">
              <a:xfrm flipV="1">
                <a:off x="1006" y="3429"/>
                <a:ext cx="102" cy="193"/>
                <a:chOff x="1125" y="2977"/>
                <a:chExt cx="204" cy="515"/>
              </a:xfrm>
            </p:grpSpPr>
            <p:sp>
              <p:nvSpPr>
                <p:cNvPr id="20388" name="Oval 135">
                  <a:extLst>
                    <a:ext uri="{FF2B5EF4-FFF2-40B4-BE49-F238E27FC236}">
                      <a16:creationId xmlns:a16="http://schemas.microsoft.com/office/drawing/2014/main" id="{BC7B5640-950A-614E-BCC0-6438F09C844F}"/>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89" name="Freeform 136">
                  <a:extLst>
                    <a:ext uri="{FF2B5EF4-FFF2-40B4-BE49-F238E27FC236}">
                      <a16:creationId xmlns:a16="http://schemas.microsoft.com/office/drawing/2014/main" id="{817000E5-1AB2-4F40-959D-CBB4EB5ECAF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90" name="Freeform 137">
                  <a:extLst>
                    <a:ext uri="{FF2B5EF4-FFF2-40B4-BE49-F238E27FC236}">
                      <a16:creationId xmlns:a16="http://schemas.microsoft.com/office/drawing/2014/main" id="{B5EF381D-E83E-A146-947C-62B667936526}"/>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3" name="Group 138">
              <a:extLst>
                <a:ext uri="{FF2B5EF4-FFF2-40B4-BE49-F238E27FC236}">
                  <a16:creationId xmlns:a16="http://schemas.microsoft.com/office/drawing/2014/main" id="{37A3BE68-57F1-F347-AF5B-E7ECD4A059C2}"/>
                </a:ext>
              </a:extLst>
            </p:cNvPr>
            <p:cNvGrpSpPr>
              <a:grpSpLocks/>
            </p:cNvGrpSpPr>
            <p:nvPr/>
          </p:nvGrpSpPr>
          <p:grpSpPr bwMode="auto">
            <a:xfrm rot="-832933">
              <a:off x="3867" y="1425"/>
              <a:ext cx="69" cy="128"/>
              <a:chOff x="1017" y="3203"/>
              <a:chExt cx="102" cy="193"/>
            </a:xfrm>
          </p:grpSpPr>
          <p:sp>
            <p:nvSpPr>
              <p:cNvPr id="20383" name="Oval 139">
                <a:extLst>
                  <a:ext uri="{FF2B5EF4-FFF2-40B4-BE49-F238E27FC236}">
                    <a16:creationId xmlns:a16="http://schemas.microsoft.com/office/drawing/2014/main" id="{7EF441A4-E2CD-AE4A-9870-A1A84D16EC9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84" name="Freeform 140">
                <a:extLst>
                  <a:ext uri="{FF2B5EF4-FFF2-40B4-BE49-F238E27FC236}">
                    <a16:creationId xmlns:a16="http://schemas.microsoft.com/office/drawing/2014/main" id="{4F3BA32E-7E22-AA4C-A308-21F3FBC611BE}"/>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85" name="Freeform 141">
                <a:extLst>
                  <a:ext uri="{FF2B5EF4-FFF2-40B4-BE49-F238E27FC236}">
                    <a16:creationId xmlns:a16="http://schemas.microsoft.com/office/drawing/2014/main" id="{9637AC2C-A5D1-0E4C-9D16-FAFFAAE4321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594" name="Group 142">
              <a:extLst>
                <a:ext uri="{FF2B5EF4-FFF2-40B4-BE49-F238E27FC236}">
                  <a16:creationId xmlns:a16="http://schemas.microsoft.com/office/drawing/2014/main" id="{3BB3E812-A509-AF43-AAC7-B32FF5CAAEB3}"/>
                </a:ext>
              </a:extLst>
            </p:cNvPr>
            <p:cNvGrpSpPr>
              <a:grpSpLocks/>
            </p:cNvGrpSpPr>
            <p:nvPr/>
          </p:nvGrpSpPr>
          <p:grpSpPr bwMode="auto">
            <a:xfrm rot="-832933">
              <a:off x="3954" y="1417"/>
              <a:ext cx="70" cy="127"/>
              <a:chOff x="1017" y="3203"/>
              <a:chExt cx="102" cy="193"/>
            </a:xfrm>
          </p:grpSpPr>
          <p:sp>
            <p:nvSpPr>
              <p:cNvPr id="20380" name="Oval 143">
                <a:extLst>
                  <a:ext uri="{FF2B5EF4-FFF2-40B4-BE49-F238E27FC236}">
                    <a16:creationId xmlns:a16="http://schemas.microsoft.com/office/drawing/2014/main" id="{5AE53C25-4D6E-3443-9A62-D180EF47971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81" name="Freeform 144">
                <a:extLst>
                  <a:ext uri="{FF2B5EF4-FFF2-40B4-BE49-F238E27FC236}">
                    <a16:creationId xmlns:a16="http://schemas.microsoft.com/office/drawing/2014/main" id="{A383D3C0-F65C-C440-96B6-4C9176D1184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82" name="Freeform 145">
                <a:extLst>
                  <a:ext uri="{FF2B5EF4-FFF2-40B4-BE49-F238E27FC236}">
                    <a16:creationId xmlns:a16="http://schemas.microsoft.com/office/drawing/2014/main" id="{86BF4649-43C1-F34A-9C3A-782B380A94D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595" name="Group 146">
              <a:extLst>
                <a:ext uri="{FF2B5EF4-FFF2-40B4-BE49-F238E27FC236}">
                  <a16:creationId xmlns:a16="http://schemas.microsoft.com/office/drawing/2014/main" id="{C9CD31D1-3134-4744-B425-4FFF164D25A9}"/>
                </a:ext>
              </a:extLst>
            </p:cNvPr>
            <p:cNvGrpSpPr>
              <a:grpSpLocks/>
            </p:cNvGrpSpPr>
            <p:nvPr/>
          </p:nvGrpSpPr>
          <p:grpSpPr bwMode="auto">
            <a:xfrm rot="-832933">
              <a:off x="4041" y="1387"/>
              <a:ext cx="78" cy="275"/>
              <a:chOff x="1006" y="3203"/>
              <a:chExt cx="113" cy="419"/>
            </a:xfrm>
          </p:grpSpPr>
          <p:grpSp>
            <p:nvGrpSpPr>
              <p:cNvPr id="20372" name="Group 147">
                <a:extLst>
                  <a:ext uri="{FF2B5EF4-FFF2-40B4-BE49-F238E27FC236}">
                    <a16:creationId xmlns:a16="http://schemas.microsoft.com/office/drawing/2014/main" id="{8B37111A-9435-5747-B7D5-15A79E97C7F1}"/>
                  </a:ext>
                </a:extLst>
              </p:cNvPr>
              <p:cNvGrpSpPr>
                <a:grpSpLocks/>
              </p:cNvGrpSpPr>
              <p:nvPr/>
            </p:nvGrpSpPr>
            <p:grpSpPr bwMode="auto">
              <a:xfrm>
                <a:off x="1017" y="3203"/>
                <a:ext cx="102" cy="193"/>
                <a:chOff x="1017" y="3203"/>
                <a:chExt cx="102" cy="193"/>
              </a:xfrm>
            </p:grpSpPr>
            <p:sp>
              <p:nvSpPr>
                <p:cNvPr id="20377" name="Oval 148">
                  <a:extLst>
                    <a:ext uri="{FF2B5EF4-FFF2-40B4-BE49-F238E27FC236}">
                      <a16:creationId xmlns:a16="http://schemas.microsoft.com/office/drawing/2014/main" id="{0CF0B044-A716-8247-85C6-8B38483C43DB}"/>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78" name="Freeform 149">
                  <a:extLst>
                    <a:ext uri="{FF2B5EF4-FFF2-40B4-BE49-F238E27FC236}">
                      <a16:creationId xmlns:a16="http://schemas.microsoft.com/office/drawing/2014/main" id="{F9514C95-C95E-2844-B30A-29CDC6C97B1B}"/>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79" name="Freeform 150">
                  <a:extLst>
                    <a:ext uri="{FF2B5EF4-FFF2-40B4-BE49-F238E27FC236}">
                      <a16:creationId xmlns:a16="http://schemas.microsoft.com/office/drawing/2014/main" id="{966836C9-51E4-C845-8838-486FEA788992}"/>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73" name="Group 151">
                <a:extLst>
                  <a:ext uri="{FF2B5EF4-FFF2-40B4-BE49-F238E27FC236}">
                    <a16:creationId xmlns:a16="http://schemas.microsoft.com/office/drawing/2014/main" id="{48FB7D2C-4408-3941-B00F-680ECE02CF1A}"/>
                  </a:ext>
                </a:extLst>
              </p:cNvPr>
              <p:cNvGrpSpPr>
                <a:grpSpLocks/>
              </p:cNvGrpSpPr>
              <p:nvPr/>
            </p:nvGrpSpPr>
            <p:grpSpPr bwMode="auto">
              <a:xfrm flipV="1">
                <a:off x="1006" y="3429"/>
                <a:ext cx="102" cy="193"/>
                <a:chOff x="1125" y="2977"/>
                <a:chExt cx="204" cy="515"/>
              </a:xfrm>
            </p:grpSpPr>
            <p:sp>
              <p:nvSpPr>
                <p:cNvPr id="20374" name="Oval 152">
                  <a:extLst>
                    <a:ext uri="{FF2B5EF4-FFF2-40B4-BE49-F238E27FC236}">
                      <a16:creationId xmlns:a16="http://schemas.microsoft.com/office/drawing/2014/main" id="{45D15143-AB7C-9C45-BA01-1DFD904A911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75" name="Freeform 153">
                  <a:extLst>
                    <a:ext uri="{FF2B5EF4-FFF2-40B4-BE49-F238E27FC236}">
                      <a16:creationId xmlns:a16="http://schemas.microsoft.com/office/drawing/2014/main" id="{ABD03B08-2D80-D44A-81DD-8D40BDD64A9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76" name="Freeform 154">
                  <a:extLst>
                    <a:ext uri="{FF2B5EF4-FFF2-40B4-BE49-F238E27FC236}">
                      <a16:creationId xmlns:a16="http://schemas.microsoft.com/office/drawing/2014/main" id="{F308B969-0231-8C46-9291-7A8A9973C3B3}"/>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6" name="Group 155">
              <a:extLst>
                <a:ext uri="{FF2B5EF4-FFF2-40B4-BE49-F238E27FC236}">
                  <a16:creationId xmlns:a16="http://schemas.microsoft.com/office/drawing/2014/main" id="{C3265F96-A453-F841-BB7B-A6ED60236C85}"/>
                </a:ext>
              </a:extLst>
            </p:cNvPr>
            <p:cNvGrpSpPr>
              <a:grpSpLocks/>
            </p:cNvGrpSpPr>
            <p:nvPr/>
          </p:nvGrpSpPr>
          <p:grpSpPr bwMode="auto">
            <a:xfrm rot="-832933">
              <a:off x="4110" y="1367"/>
              <a:ext cx="78" cy="276"/>
              <a:chOff x="1006" y="3203"/>
              <a:chExt cx="113" cy="419"/>
            </a:xfrm>
          </p:grpSpPr>
          <p:grpSp>
            <p:nvGrpSpPr>
              <p:cNvPr id="20364" name="Group 156">
                <a:extLst>
                  <a:ext uri="{FF2B5EF4-FFF2-40B4-BE49-F238E27FC236}">
                    <a16:creationId xmlns:a16="http://schemas.microsoft.com/office/drawing/2014/main" id="{8141BCF9-393C-694A-9A1D-52C38FC354FF}"/>
                  </a:ext>
                </a:extLst>
              </p:cNvPr>
              <p:cNvGrpSpPr>
                <a:grpSpLocks/>
              </p:cNvGrpSpPr>
              <p:nvPr/>
            </p:nvGrpSpPr>
            <p:grpSpPr bwMode="auto">
              <a:xfrm>
                <a:off x="1017" y="3203"/>
                <a:ext cx="102" cy="193"/>
                <a:chOff x="1017" y="3203"/>
                <a:chExt cx="102" cy="193"/>
              </a:xfrm>
            </p:grpSpPr>
            <p:sp>
              <p:nvSpPr>
                <p:cNvPr id="20369" name="Oval 157">
                  <a:extLst>
                    <a:ext uri="{FF2B5EF4-FFF2-40B4-BE49-F238E27FC236}">
                      <a16:creationId xmlns:a16="http://schemas.microsoft.com/office/drawing/2014/main" id="{53695D0B-2D76-D645-A535-32AC0582FEB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70" name="Freeform 158">
                  <a:extLst>
                    <a:ext uri="{FF2B5EF4-FFF2-40B4-BE49-F238E27FC236}">
                      <a16:creationId xmlns:a16="http://schemas.microsoft.com/office/drawing/2014/main" id="{51251F95-30DD-C544-AF23-4F86C79E03A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71" name="Freeform 159">
                  <a:extLst>
                    <a:ext uri="{FF2B5EF4-FFF2-40B4-BE49-F238E27FC236}">
                      <a16:creationId xmlns:a16="http://schemas.microsoft.com/office/drawing/2014/main" id="{DA8080F8-5040-E24C-A94A-4BF42193DE2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65" name="Group 160">
                <a:extLst>
                  <a:ext uri="{FF2B5EF4-FFF2-40B4-BE49-F238E27FC236}">
                    <a16:creationId xmlns:a16="http://schemas.microsoft.com/office/drawing/2014/main" id="{A3CFDF49-7C63-7347-8480-8558C733DEB5}"/>
                  </a:ext>
                </a:extLst>
              </p:cNvPr>
              <p:cNvGrpSpPr>
                <a:grpSpLocks/>
              </p:cNvGrpSpPr>
              <p:nvPr/>
            </p:nvGrpSpPr>
            <p:grpSpPr bwMode="auto">
              <a:xfrm flipV="1">
                <a:off x="1006" y="3429"/>
                <a:ext cx="102" cy="193"/>
                <a:chOff x="1125" y="2977"/>
                <a:chExt cx="204" cy="515"/>
              </a:xfrm>
            </p:grpSpPr>
            <p:sp>
              <p:nvSpPr>
                <p:cNvPr id="20366" name="Oval 161">
                  <a:extLst>
                    <a:ext uri="{FF2B5EF4-FFF2-40B4-BE49-F238E27FC236}">
                      <a16:creationId xmlns:a16="http://schemas.microsoft.com/office/drawing/2014/main" id="{0695A90B-FE5A-994C-8C10-3315EB34D262}"/>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67" name="Freeform 162">
                  <a:extLst>
                    <a:ext uri="{FF2B5EF4-FFF2-40B4-BE49-F238E27FC236}">
                      <a16:creationId xmlns:a16="http://schemas.microsoft.com/office/drawing/2014/main" id="{4545EC66-16F9-6A4E-9FCB-DF18F597A609}"/>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68" name="Freeform 163">
                  <a:extLst>
                    <a:ext uri="{FF2B5EF4-FFF2-40B4-BE49-F238E27FC236}">
                      <a16:creationId xmlns:a16="http://schemas.microsoft.com/office/drawing/2014/main" id="{045EA79F-BAC7-344F-BEDD-01C4A1128C6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7" name="Group 164">
              <a:extLst>
                <a:ext uri="{FF2B5EF4-FFF2-40B4-BE49-F238E27FC236}">
                  <a16:creationId xmlns:a16="http://schemas.microsoft.com/office/drawing/2014/main" id="{5AB050FC-CB55-BD44-8A1F-09FF52E4BF0C}"/>
                </a:ext>
              </a:extLst>
            </p:cNvPr>
            <p:cNvGrpSpPr>
              <a:grpSpLocks/>
            </p:cNvGrpSpPr>
            <p:nvPr/>
          </p:nvGrpSpPr>
          <p:grpSpPr bwMode="auto">
            <a:xfrm rot="-832933">
              <a:off x="4199" y="1343"/>
              <a:ext cx="78" cy="276"/>
              <a:chOff x="1006" y="3203"/>
              <a:chExt cx="113" cy="419"/>
            </a:xfrm>
          </p:grpSpPr>
          <p:grpSp>
            <p:nvGrpSpPr>
              <p:cNvPr id="20356" name="Group 165">
                <a:extLst>
                  <a:ext uri="{FF2B5EF4-FFF2-40B4-BE49-F238E27FC236}">
                    <a16:creationId xmlns:a16="http://schemas.microsoft.com/office/drawing/2014/main" id="{4308D66B-221B-B449-9FA4-A5AA62D1BF70}"/>
                  </a:ext>
                </a:extLst>
              </p:cNvPr>
              <p:cNvGrpSpPr>
                <a:grpSpLocks/>
              </p:cNvGrpSpPr>
              <p:nvPr/>
            </p:nvGrpSpPr>
            <p:grpSpPr bwMode="auto">
              <a:xfrm>
                <a:off x="1017" y="3203"/>
                <a:ext cx="102" cy="193"/>
                <a:chOff x="1017" y="3203"/>
                <a:chExt cx="102" cy="193"/>
              </a:xfrm>
            </p:grpSpPr>
            <p:sp>
              <p:nvSpPr>
                <p:cNvPr id="20361" name="Oval 166">
                  <a:extLst>
                    <a:ext uri="{FF2B5EF4-FFF2-40B4-BE49-F238E27FC236}">
                      <a16:creationId xmlns:a16="http://schemas.microsoft.com/office/drawing/2014/main" id="{E02BD4D3-0C02-8D40-A0F5-AAE3134ADA3E}"/>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62" name="Freeform 167">
                  <a:extLst>
                    <a:ext uri="{FF2B5EF4-FFF2-40B4-BE49-F238E27FC236}">
                      <a16:creationId xmlns:a16="http://schemas.microsoft.com/office/drawing/2014/main" id="{1808CFBB-B840-0E42-B5E6-F1E3311B0A0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63" name="Freeform 168">
                  <a:extLst>
                    <a:ext uri="{FF2B5EF4-FFF2-40B4-BE49-F238E27FC236}">
                      <a16:creationId xmlns:a16="http://schemas.microsoft.com/office/drawing/2014/main" id="{E7A2DA54-3DBC-B143-BC49-5807FB94E67E}"/>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57" name="Group 169">
                <a:extLst>
                  <a:ext uri="{FF2B5EF4-FFF2-40B4-BE49-F238E27FC236}">
                    <a16:creationId xmlns:a16="http://schemas.microsoft.com/office/drawing/2014/main" id="{C985D4B6-1690-394E-9179-B7E3DBC72166}"/>
                  </a:ext>
                </a:extLst>
              </p:cNvPr>
              <p:cNvGrpSpPr>
                <a:grpSpLocks/>
              </p:cNvGrpSpPr>
              <p:nvPr/>
            </p:nvGrpSpPr>
            <p:grpSpPr bwMode="auto">
              <a:xfrm flipV="1">
                <a:off x="1006" y="3429"/>
                <a:ext cx="102" cy="193"/>
                <a:chOff x="1125" y="2977"/>
                <a:chExt cx="204" cy="515"/>
              </a:xfrm>
            </p:grpSpPr>
            <p:sp>
              <p:nvSpPr>
                <p:cNvPr id="20358" name="Oval 170">
                  <a:extLst>
                    <a:ext uri="{FF2B5EF4-FFF2-40B4-BE49-F238E27FC236}">
                      <a16:creationId xmlns:a16="http://schemas.microsoft.com/office/drawing/2014/main" id="{E726FDD2-E951-8F47-930B-A0633EBE750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59" name="Freeform 171">
                  <a:extLst>
                    <a:ext uri="{FF2B5EF4-FFF2-40B4-BE49-F238E27FC236}">
                      <a16:creationId xmlns:a16="http://schemas.microsoft.com/office/drawing/2014/main" id="{3EC2267C-8BAC-0B4C-A9A4-31E92BEF2D43}"/>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60" name="Freeform 172">
                  <a:extLst>
                    <a:ext uri="{FF2B5EF4-FFF2-40B4-BE49-F238E27FC236}">
                      <a16:creationId xmlns:a16="http://schemas.microsoft.com/office/drawing/2014/main" id="{D20EED70-8D04-0047-A6DE-362D145205F5}"/>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8" name="Group 173">
              <a:extLst>
                <a:ext uri="{FF2B5EF4-FFF2-40B4-BE49-F238E27FC236}">
                  <a16:creationId xmlns:a16="http://schemas.microsoft.com/office/drawing/2014/main" id="{52FEFB2E-96B6-0546-8F70-7F97E790CC22}"/>
                </a:ext>
              </a:extLst>
            </p:cNvPr>
            <p:cNvGrpSpPr>
              <a:grpSpLocks/>
            </p:cNvGrpSpPr>
            <p:nvPr/>
          </p:nvGrpSpPr>
          <p:grpSpPr bwMode="auto">
            <a:xfrm rot="-832933">
              <a:off x="4277" y="1323"/>
              <a:ext cx="77" cy="276"/>
              <a:chOff x="1006" y="3203"/>
              <a:chExt cx="113" cy="419"/>
            </a:xfrm>
          </p:grpSpPr>
          <p:grpSp>
            <p:nvGrpSpPr>
              <p:cNvPr id="20348" name="Group 174">
                <a:extLst>
                  <a:ext uri="{FF2B5EF4-FFF2-40B4-BE49-F238E27FC236}">
                    <a16:creationId xmlns:a16="http://schemas.microsoft.com/office/drawing/2014/main" id="{1824D58C-97BD-1242-B555-D84760F30B59}"/>
                  </a:ext>
                </a:extLst>
              </p:cNvPr>
              <p:cNvGrpSpPr>
                <a:grpSpLocks/>
              </p:cNvGrpSpPr>
              <p:nvPr/>
            </p:nvGrpSpPr>
            <p:grpSpPr bwMode="auto">
              <a:xfrm>
                <a:off x="1017" y="3203"/>
                <a:ext cx="102" cy="193"/>
                <a:chOff x="1017" y="3203"/>
                <a:chExt cx="102" cy="193"/>
              </a:xfrm>
            </p:grpSpPr>
            <p:sp>
              <p:nvSpPr>
                <p:cNvPr id="20353" name="Oval 175">
                  <a:extLst>
                    <a:ext uri="{FF2B5EF4-FFF2-40B4-BE49-F238E27FC236}">
                      <a16:creationId xmlns:a16="http://schemas.microsoft.com/office/drawing/2014/main" id="{DDDE2023-9293-4A42-9ECE-146B07AEEE2E}"/>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54" name="Freeform 176">
                  <a:extLst>
                    <a:ext uri="{FF2B5EF4-FFF2-40B4-BE49-F238E27FC236}">
                      <a16:creationId xmlns:a16="http://schemas.microsoft.com/office/drawing/2014/main" id="{7810BB38-72BD-A44F-8B4D-2BCD655E688B}"/>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55" name="Freeform 177">
                  <a:extLst>
                    <a:ext uri="{FF2B5EF4-FFF2-40B4-BE49-F238E27FC236}">
                      <a16:creationId xmlns:a16="http://schemas.microsoft.com/office/drawing/2014/main" id="{9C6721C2-A4FD-F346-8F32-99B7F2F61CD1}"/>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49" name="Group 178">
                <a:extLst>
                  <a:ext uri="{FF2B5EF4-FFF2-40B4-BE49-F238E27FC236}">
                    <a16:creationId xmlns:a16="http://schemas.microsoft.com/office/drawing/2014/main" id="{563EF76F-C4B3-B043-95C9-9A7ADC5527B1}"/>
                  </a:ext>
                </a:extLst>
              </p:cNvPr>
              <p:cNvGrpSpPr>
                <a:grpSpLocks/>
              </p:cNvGrpSpPr>
              <p:nvPr/>
            </p:nvGrpSpPr>
            <p:grpSpPr bwMode="auto">
              <a:xfrm flipV="1">
                <a:off x="1006" y="3429"/>
                <a:ext cx="102" cy="193"/>
                <a:chOff x="1125" y="2977"/>
                <a:chExt cx="204" cy="515"/>
              </a:xfrm>
            </p:grpSpPr>
            <p:sp>
              <p:nvSpPr>
                <p:cNvPr id="20350" name="Oval 179">
                  <a:extLst>
                    <a:ext uri="{FF2B5EF4-FFF2-40B4-BE49-F238E27FC236}">
                      <a16:creationId xmlns:a16="http://schemas.microsoft.com/office/drawing/2014/main" id="{580C334B-1EA5-4E4B-81EA-EF90E2DEA03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51" name="Freeform 180">
                  <a:extLst>
                    <a:ext uri="{FF2B5EF4-FFF2-40B4-BE49-F238E27FC236}">
                      <a16:creationId xmlns:a16="http://schemas.microsoft.com/office/drawing/2014/main" id="{927E7801-7FA5-BE43-84C4-B8B6FDEE858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52" name="Freeform 181">
                  <a:extLst>
                    <a:ext uri="{FF2B5EF4-FFF2-40B4-BE49-F238E27FC236}">
                      <a16:creationId xmlns:a16="http://schemas.microsoft.com/office/drawing/2014/main" id="{CBB7BB99-6043-C24C-A0BA-FADEE4BF4B1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599" name="Group 182">
              <a:extLst>
                <a:ext uri="{FF2B5EF4-FFF2-40B4-BE49-F238E27FC236}">
                  <a16:creationId xmlns:a16="http://schemas.microsoft.com/office/drawing/2014/main" id="{D3CBE6CB-2100-1443-8D44-4D6F338C8AF5}"/>
                </a:ext>
              </a:extLst>
            </p:cNvPr>
            <p:cNvGrpSpPr>
              <a:grpSpLocks/>
            </p:cNvGrpSpPr>
            <p:nvPr/>
          </p:nvGrpSpPr>
          <p:grpSpPr bwMode="auto">
            <a:xfrm rot="-832933">
              <a:off x="4349" y="1311"/>
              <a:ext cx="77" cy="275"/>
              <a:chOff x="1006" y="3203"/>
              <a:chExt cx="113" cy="419"/>
            </a:xfrm>
          </p:grpSpPr>
          <p:grpSp>
            <p:nvGrpSpPr>
              <p:cNvPr id="20340" name="Group 183">
                <a:extLst>
                  <a:ext uri="{FF2B5EF4-FFF2-40B4-BE49-F238E27FC236}">
                    <a16:creationId xmlns:a16="http://schemas.microsoft.com/office/drawing/2014/main" id="{1BF58C81-1A9F-9F4C-B07D-48A3875D4BA4}"/>
                  </a:ext>
                </a:extLst>
              </p:cNvPr>
              <p:cNvGrpSpPr>
                <a:grpSpLocks/>
              </p:cNvGrpSpPr>
              <p:nvPr/>
            </p:nvGrpSpPr>
            <p:grpSpPr bwMode="auto">
              <a:xfrm>
                <a:off x="1017" y="3203"/>
                <a:ext cx="102" cy="193"/>
                <a:chOff x="1017" y="3203"/>
                <a:chExt cx="102" cy="193"/>
              </a:xfrm>
            </p:grpSpPr>
            <p:sp>
              <p:nvSpPr>
                <p:cNvPr id="20345" name="Oval 184">
                  <a:extLst>
                    <a:ext uri="{FF2B5EF4-FFF2-40B4-BE49-F238E27FC236}">
                      <a16:creationId xmlns:a16="http://schemas.microsoft.com/office/drawing/2014/main" id="{5ED5A5CC-4129-BF40-9E6E-71E318285A5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46" name="Freeform 185">
                  <a:extLst>
                    <a:ext uri="{FF2B5EF4-FFF2-40B4-BE49-F238E27FC236}">
                      <a16:creationId xmlns:a16="http://schemas.microsoft.com/office/drawing/2014/main" id="{8CEA4A92-2CCA-5A4B-8C01-96517AEC04F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47" name="Freeform 186">
                  <a:extLst>
                    <a:ext uri="{FF2B5EF4-FFF2-40B4-BE49-F238E27FC236}">
                      <a16:creationId xmlns:a16="http://schemas.microsoft.com/office/drawing/2014/main" id="{2E54F1CA-B114-DF4B-A503-A2BE87D5614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41" name="Group 187">
                <a:extLst>
                  <a:ext uri="{FF2B5EF4-FFF2-40B4-BE49-F238E27FC236}">
                    <a16:creationId xmlns:a16="http://schemas.microsoft.com/office/drawing/2014/main" id="{D4482357-2A35-724A-B071-08CEFE14141F}"/>
                  </a:ext>
                </a:extLst>
              </p:cNvPr>
              <p:cNvGrpSpPr>
                <a:grpSpLocks/>
              </p:cNvGrpSpPr>
              <p:nvPr/>
            </p:nvGrpSpPr>
            <p:grpSpPr bwMode="auto">
              <a:xfrm flipV="1">
                <a:off x="1006" y="3429"/>
                <a:ext cx="102" cy="193"/>
                <a:chOff x="1125" y="2977"/>
                <a:chExt cx="204" cy="515"/>
              </a:xfrm>
            </p:grpSpPr>
            <p:sp>
              <p:nvSpPr>
                <p:cNvPr id="20342" name="Oval 188">
                  <a:extLst>
                    <a:ext uri="{FF2B5EF4-FFF2-40B4-BE49-F238E27FC236}">
                      <a16:creationId xmlns:a16="http://schemas.microsoft.com/office/drawing/2014/main" id="{B4AD6409-4985-164B-912C-5480D1E4337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43" name="Freeform 189">
                  <a:extLst>
                    <a:ext uri="{FF2B5EF4-FFF2-40B4-BE49-F238E27FC236}">
                      <a16:creationId xmlns:a16="http://schemas.microsoft.com/office/drawing/2014/main" id="{73199E11-A8AB-524D-9A55-813189A79B2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44" name="Freeform 190">
                  <a:extLst>
                    <a:ext uri="{FF2B5EF4-FFF2-40B4-BE49-F238E27FC236}">
                      <a16:creationId xmlns:a16="http://schemas.microsoft.com/office/drawing/2014/main" id="{C3AFA5CB-D7E8-7149-A5C0-274CA53FD04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0" name="Group 191">
              <a:extLst>
                <a:ext uri="{FF2B5EF4-FFF2-40B4-BE49-F238E27FC236}">
                  <a16:creationId xmlns:a16="http://schemas.microsoft.com/office/drawing/2014/main" id="{06BC6F69-0010-8E44-9574-D983A8C40817}"/>
                </a:ext>
              </a:extLst>
            </p:cNvPr>
            <p:cNvGrpSpPr>
              <a:grpSpLocks/>
            </p:cNvGrpSpPr>
            <p:nvPr/>
          </p:nvGrpSpPr>
          <p:grpSpPr bwMode="auto">
            <a:xfrm rot="-832933">
              <a:off x="4434" y="1292"/>
              <a:ext cx="78" cy="276"/>
              <a:chOff x="1006" y="3203"/>
              <a:chExt cx="113" cy="419"/>
            </a:xfrm>
          </p:grpSpPr>
          <p:grpSp>
            <p:nvGrpSpPr>
              <p:cNvPr id="20332" name="Group 192">
                <a:extLst>
                  <a:ext uri="{FF2B5EF4-FFF2-40B4-BE49-F238E27FC236}">
                    <a16:creationId xmlns:a16="http://schemas.microsoft.com/office/drawing/2014/main" id="{4772E0A5-63D8-DE48-AE4B-45F89CFD51E1}"/>
                  </a:ext>
                </a:extLst>
              </p:cNvPr>
              <p:cNvGrpSpPr>
                <a:grpSpLocks/>
              </p:cNvGrpSpPr>
              <p:nvPr/>
            </p:nvGrpSpPr>
            <p:grpSpPr bwMode="auto">
              <a:xfrm>
                <a:off x="1017" y="3203"/>
                <a:ext cx="102" cy="193"/>
                <a:chOff x="1017" y="3203"/>
                <a:chExt cx="102" cy="193"/>
              </a:xfrm>
            </p:grpSpPr>
            <p:sp>
              <p:nvSpPr>
                <p:cNvPr id="20337" name="Oval 193">
                  <a:extLst>
                    <a:ext uri="{FF2B5EF4-FFF2-40B4-BE49-F238E27FC236}">
                      <a16:creationId xmlns:a16="http://schemas.microsoft.com/office/drawing/2014/main" id="{27BD8F17-A630-1948-B6B8-6A898AC6B697}"/>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38" name="Freeform 194">
                  <a:extLst>
                    <a:ext uri="{FF2B5EF4-FFF2-40B4-BE49-F238E27FC236}">
                      <a16:creationId xmlns:a16="http://schemas.microsoft.com/office/drawing/2014/main" id="{30498165-F94D-444B-9E20-9EF9CBA3E9ED}"/>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39" name="Freeform 195">
                  <a:extLst>
                    <a:ext uri="{FF2B5EF4-FFF2-40B4-BE49-F238E27FC236}">
                      <a16:creationId xmlns:a16="http://schemas.microsoft.com/office/drawing/2014/main" id="{F4D788CE-E2EA-774B-A7C4-096D51C2D1E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33" name="Group 196">
                <a:extLst>
                  <a:ext uri="{FF2B5EF4-FFF2-40B4-BE49-F238E27FC236}">
                    <a16:creationId xmlns:a16="http://schemas.microsoft.com/office/drawing/2014/main" id="{F641B90B-A1F2-A144-94B9-3E49C8E070F8}"/>
                  </a:ext>
                </a:extLst>
              </p:cNvPr>
              <p:cNvGrpSpPr>
                <a:grpSpLocks/>
              </p:cNvGrpSpPr>
              <p:nvPr/>
            </p:nvGrpSpPr>
            <p:grpSpPr bwMode="auto">
              <a:xfrm flipV="1">
                <a:off x="1006" y="3429"/>
                <a:ext cx="102" cy="193"/>
                <a:chOff x="1125" y="2977"/>
                <a:chExt cx="204" cy="515"/>
              </a:xfrm>
            </p:grpSpPr>
            <p:sp>
              <p:nvSpPr>
                <p:cNvPr id="20334" name="Oval 197">
                  <a:extLst>
                    <a:ext uri="{FF2B5EF4-FFF2-40B4-BE49-F238E27FC236}">
                      <a16:creationId xmlns:a16="http://schemas.microsoft.com/office/drawing/2014/main" id="{B5FC7FA4-BD49-3B42-ABB2-06FE7FE2765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35" name="Freeform 198">
                  <a:extLst>
                    <a:ext uri="{FF2B5EF4-FFF2-40B4-BE49-F238E27FC236}">
                      <a16:creationId xmlns:a16="http://schemas.microsoft.com/office/drawing/2014/main" id="{E45CA608-AA21-924B-99D6-BF233BAB9C05}"/>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36" name="Freeform 199">
                  <a:extLst>
                    <a:ext uri="{FF2B5EF4-FFF2-40B4-BE49-F238E27FC236}">
                      <a16:creationId xmlns:a16="http://schemas.microsoft.com/office/drawing/2014/main" id="{65E88411-700D-164F-AA11-5EE77592063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1" name="Group 200">
              <a:extLst>
                <a:ext uri="{FF2B5EF4-FFF2-40B4-BE49-F238E27FC236}">
                  <a16:creationId xmlns:a16="http://schemas.microsoft.com/office/drawing/2014/main" id="{23DACC84-08F3-054A-860D-3B91BD8BBC23}"/>
                </a:ext>
              </a:extLst>
            </p:cNvPr>
            <p:cNvGrpSpPr>
              <a:grpSpLocks/>
            </p:cNvGrpSpPr>
            <p:nvPr/>
          </p:nvGrpSpPr>
          <p:grpSpPr bwMode="auto">
            <a:xfrm rot="-832933">
              <a:off x="4513" y="1293"/>
              <a:ext cx="78" cy="276"/>
              <a:chOff x="1006" y="3203"/>
              <a:chExt cx="113" cy="419"/>
            </a:xfrm>
          </p:grpSpPr>
          <p:grpSp>
            <p:nvGrpSpPr>
              <p:cNvPr id="20324" name="Group 201">
                <a:extLst>
                  <a:ext uri="{FF2B5EF4-FFF2-40B4-BE49-F238E27FC236}">
                    <a16:creationId xmlns:a16="http://schemas.microsoft.com/office/drawing/2014/main" id="{4D1F43C6-85D8-5441-BB5F-8B9F43ABDF25}"/>
                  </a:ext>
                </a:extLst>
              </p:cNvPr>
              <p:cNvGrpSpPr>
                <a:grpSpLocks/>
              </p:cNvGrpSpPr>
              <p:nvPr/>
            </p:nvGrpSpPr>
            <p:grpSpPr bwMode="auto">
              <a:xfrm>
                <a:off x="1017" y="3203"/>
                <a:ext cx="102" cy="193"/>
                <a:chOff x="1017" y="3203"/>
                <a:chExt cx="102" cy="193"/>
              </a:xfrm>
            </p:grpSpPr>
            <p:sp>
              <p:nvSpPr>
                <p:cNvPr id="20329" name="Oval 202">
                  <a:extLst>
                    <a:ext uri="{FF2B5EF4-FFF2-40B4-BE49-F238E27FC236}">
                      <a16:creationId xmlns:a16="http://schemas.microsoft.com/office/drawing/2014/main" id="{E2D3BBF5-E24A-C947-B090-76B07479C9D4}"/>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30" name="Freeform 203">
                  <a:extLst>
                    <a:ext uri="{FF2B5EF4-FFF2-40B4-BE49-F238E27FC236}">
                      <a16:creationId xmlns:a16="http://schemas.microsoft.com/office/drawing/2014/main" id="{DE992615-4302-2D4A-A2EE-F3233DA0F2F2}"/>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31" name="Freeform 204">
                  <a:extLst>
                    <a:ext uri="{FF2B5EF4-FFF2-40B4-BE49-F238E27FC236}">
                      <a16:creationId xmlns:a16="http://schemas.microsoft.com/office/drawing/2014/main" id="{CE58F0D7-7076-3044-9C8C-46BE546A6B6B}"/>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25" name="Group 205">
                <a:extLst>
                  <a:ext uri="{FF2B5EF4-FFF2-40B4-BE49-F238E27FC236}">
                    <a16:creationId xmlns:a16="http://schemas.microsoft.com/office/drawing/2014/main" id="{958D9816-8C08-EF4E-878D-B90A2F32E85D}"/>
                  </a:ext>
                </a:extLst>
              </p:cNvPr>
              <p:cNvGrpSpPr>
                <a:grpSpLocks/>
              </p:cNvGrpSpPr>
              <p:nvPr/>
            </p:nvGrpSpPr>
            <p:grpSpPr bwMode="auto">
              <a:xfrm flipV="1">
                <a:off x="1006" y="3429"/>
                <a:ext cx="102" cy="193"/>
                <a:chOff x="1125" y="2977"/>
                <a:chExt cx="204" cy="515"/>
              </a:xfrm>
            </p:grpSpPr>
            <p:sp>
              <p:nvSpPr>
                <p:cNvPr id="20326" name="Oval 206">
                  <a:extLst>
                    <a:ext uri="{FF2B5EF4-FFF2-40B4-BE49-F238E27FC236}">
                      <a16:creationId xmlns:a16="http://schemas.microsoft.com/office/drawing/2014/main" id="{C668A1C2-95E1-F849-8ADE-3F4B97A6D1A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27" name="Freeform 207">
                  <a:extLst>
                    <a:ext uri="{FF2B5EF4-FFF2-40B4-BE49-F238E27FC236}">
                      <a16:creationId xmlns:a16="http://schemas.microsoft.com/office/drawing/2014/main" id="{3B2478D1-20E2-BF49-B512-D22B41149BC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28" name="Freeform 208">
                  <a:extLst>
                    <a:ext uri="{FF2B5EF4-FFF2-40B4-BE49-F238E27FC236}">
                      <a16:creationId xmlns:a16="http://schemas.microsoft.com/office/drawing/2014/main" id="{B3545828-36C2-FC48-9D00-713C6619A312}"/>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2" name="Group 209">
              <a:extLst>
                <a:ext uri="{FF2B5EF4-FFF2-40B4-BE49-F238E27FC236}">
                  <a16:creationId xmlns:a16="http://schemas.microsoft.com/office/drawing/2014/main" id="{B3A08FA0-E110-804F-96E0-1A5D589DA62D}"/>
                </a:ext>
              </a:extLst>
            </p:cNvPr>
            <p:cNvGrpSpPr>
              <a:grpSpLocks/>
            </p:cNvGrpSpPr>
            <p:nvPr/>
          </p:nvGrpSpPr>
          <p:grpSpPr bwMode="auto">
            <a:xfrm rot="-832933">
              <a:off x="4593" y="1292"/>
              <a:ext cx="78" cy="275"/>
              <a:chOff x="1006" y="3203"/>
              <a:chExt cx="113" cy="419"/>
            </a:xfrm>
          </p:grpSpPr>
          <p:grpSp>
            <p:nvGrpSpPr>
              <p:cNvPr id="20316" name="Group 210">
                <a:extLst>
                  <a:ext uri="{FF2B5EF4-FFF2-40B4-BE49-F238E27FC236}">
                    <a16:creationId xmlns:a16="http://schemas.microsoft.com/office/drawing/2014/main" id="{F8F10FBF-877B-B24F-AC23-18D5704CC283}"/>
                  </a:ext>
                </a:extLst>
              </p:cNvPr>
              <p:cNvGrpSpPr>
                <a:grpSpLocks/>
              </p:cNvGrpSpPr>
              <p:nvPr/>
            </p:nvGrpSpPr>
            <p:grpSpPr bwMode="auto">
              <a:xfrm>
                <a:off x="1017" y="3203"/>
                <a:ext cx="102" cy="193"/>
                <a:chOff x="1017" y="3203"/>
                <a:chExt cx="102" cy="193"/>
              </a:xfrm>
            </p:grpSpPr>
            <p:sp>
              <p:nvSpPr>
                <p:cNvPr id="20321" name="Oval 211">
                  <a:extLst>
                    <a:ext uri="{FF2B5EF4-FFF2-40B4-BE49-F238E27FC236}">
                      <a16:creationId xmlns:a16="http://schemas.microsoft.com/office/drawing/2014/main" id="{AEFBA14D-FED4-6341-B123-CF4B9B9054A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22" name="Freeform 212">
                  <a:extLst>
                    <a:ext uri="{FF2B5EF4-FFF2-40B4-BE49-F238E27FC236}">
                      <a16:creationId xmlns:a16="http://schemas.microsoft.com/office/drawing/2014/main" id="{3FCAB2CF-EEF5-B94A-92EC-5B1D8491A1D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23" name="Freeform 213">
                  <a:extLst>
                    <a:ext uri="{FF2B5EF4-FFF2-40B4-BE49-F238E27FC236}">
                      <a16:creationId xmlns:a16="http://schemas.microsoft.com/office/drawing/2014/main" id="{92D611D3-7B95-3947-94DA-984EDB22B72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17" name="Group 214">
                <a:extLst>
                  <a:ext uri="{FF2B5EF4-FFF2-40B4-BE49-F238E27FC236}">
                    <a16:creationId xmlns:a16="http://schemas.microsoft.com/office/drawing/2014/main" id="{89B8B5ED-B45F-2A44-99C6-BC664B5A6583}"/>
                  </a:ext>
                </a:extLst>
              </p:cNvPr>
              <p:cNvGrpSpPr>
                <a:grpSpLocks/>
              </p:cNvGrpSpPr>
              <p:nvPr/>
            </p:nvGrpSpPr>
            <p:grpSpPr bwMode="auto">
              <a:xfrm flipV="1">
                <a:off x="1006" y="3429"/>
                <a:ext cx="102" cy="193"/>
                <a:chOff x="1125" y="2977"/>
                <a:chExt cx="204" cy="515"/>
              </a:xfrm>
            </p:grpSpPr>
            <p:sp>
              <p:nvSpPr>
                <p:cNvPr id="20318" name="Oval 215">
                  <a:extLst>
                    <a:ext uri="{FF2B5EF4-FFF2-40B4-BE49-F238E27FC236}">
                      <a16:creationId xmlns:a16="http://schemas.microsoft.com/office/drawing/2014/main" id="{4D759FF6-F126-7C43-A433-CD7DB1892FA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19" name="Freeform 216">
                  <a:extLst>
                    <a:ext uri="{FF2B5EF4-FFF2-40B4-BE49-F238E27FC236}">
                      <a16:creationId xmlns:a16="http://schemas.microsoft.com/office/drawing/2014/main" id="{DFC2999C-B23F-C243-9994-DFF40158082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20" name="Freeform 217">
                  <a:extLst>
                    <a:ext uri="{FF2B5EF4-FFF2-40B4-BE49-F238E27FC236}">
                      <a16:creationId xmlns:a16="http://schemas.microsoft.com/office/drawing/2014/main" id="{E4BE40BA-5FE4-7F49-96EC-6C1DFB518CC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3" name="Group 218">
              <a:extLst>
                <a:ext uri="{FF2B5EF4-FFF2-40B4-BE49-F238E27FC236}">
                  <a16:creationId xmlns:a16="http://schemas.microsoft.com/office/drawing/2014/main" id="{3C49F025-51F0-D341-9E73-FB5872392BFE}"/>
                </a:ext>
              </a:extLst>
            </p:cNvPr>
            <p:cNvGrpSpPr>
              <a:grpSpLocks/>
            </p:cNvGrpSpPr>
            <p:nvPr/>
          </p:nvGrpSpPr>
          <p:grpSpPr bwMode="auto">
            <a:xfrm rot="-591639">
              <a:off x="4670" y="1276"/>
              <a:ext cx="78" cy="276"/>
              <a:chOff x="1006" y="3203"/>
              <a:chExt cx="113" cy="419"/>
            </a:xfrm>
          </p:grpSpPr>
          <p:grpSp>
            <p:nvGrpSpPr>
              <p:cNvPr id="20308" name="Group 219">
                <a:extLst>
                  <a:ext uri="{FF2B5EF4-FFF2-40B4-BE49-F238E27FC236}">
                    <a16:creationId xmlns:a16="http://schemas.microsoft.com/office/drawing/2014/main" id="{8392371B-97BA-1A43-83FD-AFF380F4A3A2}"/>
                  </a:ext>
                </a:extLst>
              </p:cNvPr>
              <p:cNvGrpSpPr>
                <a:grpSpLocks/>
              </p:cNvGrpSpPr>
              <p:nvPr/>
            </p:nvGrpSpPr>
            <p:grpSpPr bwMode="auto">
              <a:xfrm>
                <a:off x="1017" y="3203"/>
                <a:ext cx="102" cy="193"/>
                <a:chOff x="1017" y="3203"/>
                <a:chExt cx="102" cy="193"/>
              </a:xfrm>
            </p:grpSpPr>
            <p:sp>
              <p:nvSpPr>
                <p:cNvPr id="20313" name="Oval 220">
                  <a:extLst>
                    <a:ext uri="{FF2B5EF4-FFF2-40B4-BE49-F238E27FC236}">
                      <a16:creationId xmlns:a16="http://schemas.microsoft.com/office/drawing/2014/main" id="{63C5AFD3-5A78-CC4D-94F6-CE7B52CD0DAB}"/>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14" name="Freeform 221">
                  <a:extLst>
                    <a:ext uri="{FF2B5EF4-FFF2-40B4-BE49-F238E27FC236}">
                      <a16:creationId xmlns:a16="http://schemas.microsoft.com/office/drawing/2014/main" id="{6BC06662-83A4-F641-8A20-4A7EC0C99B3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15" name="Freeform 222">
                  <a:extLst>
                    <a:ext uri="{FF2B5EF4-FFF2-40B4-BE49-F238E27FC236}">
                      <a16:creationId xmlns:a16="http://schemas.microsoft.com/office/drawing/2014/main" id="{308B9B0C-EA40-9840-B75D-B4251BE73F2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09" name="Group 223">
                <a:extLst>
                  <a:ext uri="{FF2B5EF4-FFF2-40B4-BE49-F238E27FC236}">
                    <a16:creationId xmlns:a16="http://schemas.microsoft.com/office/drawing/2014/main" id="{1C793200-84EA-074C-B550-FD7C85C8F85C}"/>
                  </a:ext>
                </a:extLst>
              </p:cNvPr>
              <p:cNvGrpSpPr>
                <a:grpSpLocks/>
              </p:cNvGrpSpPr>
              <p:nvPr/>
            </p:nvGrpSpPr>
            <p:grpSpPr bwMode="auto">
              <a:xfrm flipV="1">
                <a:off x="1006" y="3429"/>
                <a:ext cx="102" cy="193"/>
                <a:chOff x="1125" y="2977"/>
                <a:chExt cx="204" cy="515"/>
              </a:xfrm>
            </p:grpSpPr>
            <p:sp>
              <p:nvSpPr>
                <p:cNvPr id="20310" name="Oval 224">
                  <a:extLst>
                    <a:ext uri="{FF2B5EF4-FFF2-40B4-BE49-F238E27FC236}">
                      <a16:creationId xmlns:a16="http://schemas.microsoft.com/office/drawing/2014/main" id="{0754483C-1280-C144-BD5F-6E095780A5A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11" name="Freeform 225">
                  <a:extLst>
                    <a:ext uri="{FF2B5EF4-FFF2-40B4-BE49-F238E27FC236}">
                      <a16:creationId xmlns:a16="http://schemas.microsoft.com/office/drawing/2014/main" id="{C46FA922-0124-0845-94CE-70713C7AF469}"/>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12" name="Freeform 226">
                  <a:extLst>
                    <a:ext uri="{FF2B5EF4-FFF2-40B4-BE49-F238E27FC236}">
                      <a16:creationId xmlns:a16="http://schemas.microsoft.com/office/drawing/2014/main" id="{3877D266-7CD3-7741-927E-D36CBEF6B3FC}"/>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4" name="Group 227">
              <a:extLst>
                <a:ext uri="{FF2B5EF4-FFF2-40B4-BE49-F238E27FC236}">
                  <a16:creationId xmlns:a16="http://schemas.microsoft.com/office/drawing/2014/main" id="{364DF89D-1FB2-FC4C-B9D5-5D1EDE792F7A}"/>
                </a:ext>
              </a:extLst>
            </p:cNvPr>
            <p:cNvGrpSpPr>
              <a:grpSpLocks/>
            </p:cNvGrpSpPr>
            <p:nvPr/>
          </p:nvGrpSpPr>
          <p:grpSpPr bwMode="auto">
            <a:xfrm rot="-2165654">
              <a:off x="2860" y="2022"/>
              <a:ext cx="78" cy="276"/>
              <a:chOff x="1006" y="3203"/>
              <a:chExt cx="113" cy="419"/>
            </a:xfrm>
          </p:grpSpPr>
          <p:grpSp>
            <p:nvGrpSpPr>
              <p:cNvPr id="20300" name="Group 228">
                <a:extLst>
                  <a:ext uri="{FF2B5EF4-FFF2-40B4-BE49-F238E27FC236}">
                    <a16:creationId xmlns:a16="http://schemas.microsoft.com/office/drawing/2014/main" id="{A08EA04C-6067-DC4A-8FD2-37A707D6C44D}"/>
                  </a:ext>
                </a:extLst>
              </p:cNvPr>
              <p:cNvGrpSpPr>
                <a:grpSpLocks/>
              </p:cNvGrpSpPr>
              <p:nvPr/>
            </p:nvGrpSpPr>
            <p:grpSpPr bwMode="auto">
              <a:xfrm>
                <a:off x="1017" y="3203"/>
                <a:ext cx="102" cy="193"/>
                <a:chOff x="1017" y="3203"/>
                <a:chExt cx="102" cy="193"/>
              </a:xfrm>
            </p:grpSpPr>
            <p:sp>
              <p:nvSpPr>
                <p:cNvPr id="20305" name="Oval 229">
                  <a:extLst>
                    <a:ext uri="{FF2B5EF4-FFF2-40B4-BE49-F238E27FC236}">
                      <a16:creationId xmlns:a16="http://schemas.microsoft.com/office/drawing/2014/main" id="{C386FA41-C4A3-F748-8B3E-DB61814E0BF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06" name="Freeform 230">
                  <a:extLst>
                    <a:ext uri="{FF2B5EF4-FFF2-40B4-BE49-F238E27FC236}">
                      <a16:creationId xmlns:a16="http://schemas.microsoft.com/office/drawing/2014/main" id="{A575D848-EF43-124A-B463-FB69FC7DA84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07" name="Freeform 231">
                  <a:extLst>
                    <a:ext uri="{FF2B5EF4-FFF2-40B4-BE49-F238E27FC236}">
                      <a16:creationId xmlns:a16="http://schemas.microsoft.com/office/drawing/2014/main" id="{77C1CD16-4053-E84B-9174-F0E7C45ED1C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301" name="Group 232">
                <a:extLst>
                  <a:ext uri="{FF2B5EF4-FFF2-40B4-BE49-F238E27FC236}">
                    <a16:creationId xmlns:a16="http://schemas.microsoft.com/office/drawing/2014/main" id="{5119BC17-42A1-1643-B07E-C4F6C1662EE5}"/>
                  </a:ext>
                </a:extLst>
              </p:cNvPr>
              <p:cNvGrpSpPr>
                <a:grpSpLocks/>
              </p:cNvGrpSpPr>
              <p:nvPr/>
            </p:nvGrpSpPr>
            <p:grpSpPr bwMode="auto">
              <a:xfrm flipV="1">
                <a:off x="1006" y="3429"/>
                <a:ext cx="102" cy="193"/>
                <a:chOff x="1125" y="2977"/>
                <a:chExt cx="204" cy="515"/>
              </a:xfrm>
            </p:grpSpPr>
            <p:sp>
              <p:nvSpPr>
                <p:cNvPr id="20302" name="Oval 233">
                  <a:extLst>
                    <a:ext uri="{FF2B5EF4-FFF2-40B4-BE49-F238E27FC236}">
                      <a16:creationId xmlns:a16="http://schemas.microsoft.com/office/drawing/2014/main" id="{D1E3452C-0D28-DF43-9384-B95B2D25AC4B}"/>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303" name="Freeform 234">
                  <a:extLst>
                    <a:ext uri="{FF2B5EF4-FFF2-40B4-BE49-F238E27FC236}">
                      <a16:creationId xmlns:a16="http://schemas.microsoft.com/office/drawing/2014/main" id="{E9FE7CDD-BECF-0D4D-81EB-263C79F5CDC5}"/>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304" name="Freeform 235">
                  <a:extLst>
                    <a:ext uri="{FF2B5EF4-FFF2-40B4-BE49-F238E27FC236}">
                      <a16:creationId xmlns:a16="http://schemas.microsoft.com/office/drawing/2014/main" id="{9CF962D5-4DF6-2C40-910B-892E5FA3688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5" name="Group 236">
              <a:extLst>
                <a:ext uri="{FF2B5EF4-FFF2-40B4-BE49-F238E27FC236}">
                  <a16:creationId xmlns:a16="http://schemas.microsoft.com/office/drawing/2014/main" id="{7CCE345C-A899-7E47-88AA-18E9E7ED7387}"/>
                </a:ext>
              </a:extLst>
            </p:cNvPr>
            <p:cNvGrpSpPr>
              <a:grpSpLocks/>
            </p:cNvGrpSpPr>
            <p:nvPr/>
          </p:nvGrpSpPr>
          <p:grpSpPr bwMode="auto">
            <a:xfrm rot="-2165654">
              <a:off x="2803" y="2052"/>
              <a:ext cx="78" cy="276"/>
              <a:chOff x="1006" y="3203"/>
              <a:chExt cx="113" cy="419"/>
            </a:xfrm>
          </p:grpSpPr>
          <p:grpSp>
            <p:nvGrpSpPr>
              <p:cNvPr id="20292" name="Group 237">
                <a:extLst>
                  <a:ext uri="{FF2B5EF4-FFF2-40B4-BE49-F238E27FC236}">
                    <a16:creationId xmlns:a16="http://schemas.microsoft.com/office/drawing/2014/main" id="{A8C30B7D-C8EC-2145-AF75-8D1FEEB88BB4}"/>
                  </a:ext>
                </a:extLst>
              </p:cNvPr>
              <p:cNvGrpSpPr>
                <a:grpSpLocks/>
              </p:cNvGrpSpPr>
              <p:nvPr/>
            </p:nvGrpSpPr>
            <p:grpSpPr bwMode="auto">
              <a:xfrm>
                <a:off x="1017" y="3203"/>
                <a:ext cx="102" cy="193"/>
                <a:chOff x="1017" y="3203"/>
                <a:chExt cx="102" cy="193"/>
              </a:xfrm>
            </p:grpSpPr>
            <p:sp>
              <p:nvSpPr>
                <p:cNvPr id="20297" name="Oval 238">
                  <a:extLst>
                    <a:ext uri="{FF2B5EF4-FFF2-40B4-BE49-F238E27FC236}">
                      <a16:creationId xmlns:a16="http://schemas.microsoft.com/office/drawing/2014/main" id="{4287C9D6-5A88-0448-B3FE-4B94582A869C}"/>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98" name="Freeform 239">
                  <a:extLst>
                    <a:ext uri="{FF2B5EF4-FFF2-40B4-BE49-F238E27FC236}">
                      <a16:creationId xmlns:a16="http://schemas.microsoft.com/office/drawing/2014/main" id="{01A6A2D2-5C2C-0644-8245-242D5D24DC0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99" name="Freeform 240">
                  <a:extLst>
                    <a:ext uri="{FF2B5EF4-FFF2-40B4-BE49-F238E27FC236}">
                      <a16:creationId xmlns:a16="http://schemas.microsoft.com/office/drawing/2014/main" id="{3293BD06-E660-AB43-A701-0B45128593C2}"/>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93" name="Group 241">
                <a:extLst>
                  <a:ext uri="{FF2B5EF4-FFF2-40B4-BE49-F238E27FC236}">
                    <a16:creationId xmlns:a16="http://schemas.microsoft.com/office/drawing/2014/main" id="{EC3CCAC8-5C0B-3843-A417-A09A5F97DBBE}"/>
                  </a:ext>
                </a:extLst>
              </p:cNvPr>
              <p:cNvGrpSpPr>
                <a:grpSpLocks/>
              </p:cNvGrpSpPr>
              <p:nvPr/>
            </p:nvGrpSpPr>
            <p:grpSpPr bwMode="auto">
              <a:xfrm flipV="1">
                <a:off x="1006" y="3429"/>
                <a:ext cx="102" cy="193"/>
                <a:chOff x="1125" y="2977"/>
                <a:chExt cx="204" cy="515"/>
              </a:xfrm>
            </p:grpSpPr>
            <p:sp>
              <p:nvSpPr>
                <p:cNvPr id="20294" name="Oval 242">
                  <a:extLst>
                    <a:ext uri="{FF2B5EF4-FFF2-40B4-BE49-F238E27FC236}">
                      <a16:creationId xmlns:a16="http://schemas.microsoft.com/office/drawing/2014/main" id="{C6B4F8F5-22EA-F549-96D6-9B931925749F}"/>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95" name="Freeform 243">
                  <a:extLst>
                    <a:ext uri="{FF2B5EF4-FFF2-40B4-BE49-F238E27FC236}">
                      <a16:creationId xmlns:a16="http://schemas.microsoft.com/office/drawing/2014/main" id="{CCF944DF-08EC-C046-9F60-BA5C7ADAC39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96" name="Freeform 244">
                  <a:extLst>
                    <a:ext uri="{FF2B5EF4-FFF2-40B4-BE49-F238E27FC236}">
                      <a16:creationId xmlns:a16="http://schemas.microsoft.com/office/drawing/2014/main" id="{073E36EC-1182-EB43-A159-E34CB6FBF1D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6" name="Group 245">
              <a:extLst>
                <a:ext uri="{FF2B5EF4-FFF2-40B4-BE49-F238E27FC236}">
                  <a16:creationId xmlns:a16="http://schemas.microsoft.com/office/drawing/2014/main" id="{84B17CBF-A8EE-BB4F-85DB-177CA54B32E7}"/>
                </a:ext>
              </a:extLst>
            </p:cNvPr>
            <p:cNvGrpSpPr>
              <a:grpSpLocks/>
            </p:cNvGrpSpPr>
            <p:nvPr/>
          </p:nvGrpSpPr>
          <p:grpSpPr bwMode="auto">
            <a:xfrm rot="-350346">
              <a:off x="4754" y="1282"/>
              <a:ext cx="77" cy="276"/>
              <a:chOff x="1006" y="3203"/>
              <a:chExt cx="113" cy="419"/>
            </a:xfrm>
          </p:grpSpPr>
          <p:grpSp>
            <p:nvGrpSpPr>
              <p:cNvPr id="20284" name="Group 246">
                <a:extLst>
                  <a:ext uri="{FF2B5EF4-FFF2-40B4-BE49-F238E27FC236}">
                    <a16:creationId xmlns:a16="http://schemas.microsoft.com/office/drawing/2014/main" id="{10432738-52CC-AB40-9593-4F5902ECA0BB}"/>
                  </a:ext>
                </a:extLst>
              </p:cNvPr>
              <p:cNvGrpSpPr>
                <a:grpSpLocks/>
              </p:cNvGrpSpPr>
              <p:nvPr/>
            </p:nvGrpSpPr>
            <p:grpSpPr bwMode="auto">
              <a:xfrm>
                <a:off x="1017" y="3203"/>
                <a:ext cx="102" cy="193"/>
                <a:chOff x="1017" y="3203"/>
                <a:chExt cx="102" cy="193"/>
              </a:xfrm>
            </p:grpSpPr>
            <p:sp>
              <p:nvSpPr>
                <p:cNvPr id="20289" name="Oval 247">
                  <a:extLst>
                    <a:ext uri="{FF2B5EF4-FFF2-40B4-BE49-F238E27FC236}">
                      <a16:creationId xmlns:a16="http://schemas.microsoft.com/office/drawing/2014/main" id="{D974BEAA-E749-B048-84E5-F25BF65DA97E}"/>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90" name="Freeform 248">
                  <a:extLst>
                    <a:ext uri="{FF2B5EF4-FFF2-40B4-BE49-F238E27FC236}">
                      <a16:creationId xmlns:a16="http://schemas.microsoft.com/office/drawing/2014/main" id="{D4DD154B-230E-CD4E-AE99-A74A64532872}"/>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91" name="Freeform 249">
                  <a:extLst>
                    <a:ext uri="{FF2B5EF4-FFF2-40B4-BE49-F238E27FC236}">
                      <a16:creationId xmlns:a16="http://schemas.microsoft.com/office/drawing/2014/main" id="{C2CB558E-7914-4947-BE46-3C383A769AA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85" name="Group 250">
                <a:extLst>
                  <a:ext uri="{FF2B5EF4-FFF2-40B4-BE49-F238E27FC236}">
                    <a16:creationId xmlns:a16="http://schemas.microsoft.com/office/drawing/2014/main" id="{F7FCCFAC-A084-134B-B3E0-30A5D94105A1}"/>
                  </a:ext>
                </a:extLst>
              </p:cNvPr>
              <p:cNvGrpSpPr>
                <a:grpSpLocks/>
              </p:cNvGrpSpPr>
              <p:nvPr/>
            </p:nvGrpSpPr>
            <p:grpSpPr bwMode="auto">
              <a:xfrm flipV="1">
                <a:off x="1006" y="3429"/>
                <a:ext cx="102" cy="193"/>
                <a:chOff x="1125" y="2977"/>
                <a:chExt cx="204" cy="515"/>
              </a:xfrm>
            </p:grpSpPr>
            <p:sp>
              <p:nvSpPr>
                <p:cNvPr id="20286" name="Oval 251">
                  <a:extLst>
                    <a:ext uri="{FF2B5EF4-FFF2-40B4-BE49-F238E27FC236}">
                      <a16:creationId xmlns:a16="http://schemas.microsoft.com/office/drawing/2014/main" id="{E53125DF-4F44-9D4F-B9E0-E6F8EEFA6E4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87" name="Freeform 252">
                  <a:extLst>
                    <a:ext uri="{FF2B5EF4-FFF2-40B4-BE49-F238E27FC236}">
                      <a16:creationId xmlns:a16="http://schemas.microsoft.com/office/drawing/2014/main" id="{D335F874-1CE6-6045-8FE3-5DA2F1CBB7E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88" name="Freeform 253">
                  <a:extLst>
                    <a:ext uri="{FF2B5EF4-FFF2-40B4-BE49-F238E27FC236}">
                      <a16:creationId xmlns:a16="http://schemas.microsoft.com/office/drawing/2014/main" id="{F0757E98-35A8-2447-8FED-0E38BBB8C34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7" name="Group 254">
              <a:extLst>
                <a:ext uri="{FF2B5EF4-FFF2-40B4-BE49-F238E27FC236}">
                  <a16:creationId xmlns:a16="http://schemas.microsoft.com/office/drawing/2014/main" id="{815A6F6E-10A4-D14D-B1AC-4ACEB4741934}"/>
                </a:ext>
              </a:extLst>
            </p:cNvPr>
            <p:cNvGrpSpPr>
              <a:grpSpLocks/>
            </p:cNvGrpSpPr>
            <p:nvPr/>
          </p:nvGrpSpPr>
          <p:grpSpPr bwMode="auto">
            <a:xfrm rot="-252311">
              <a:off x="4843" y="1278"/>
              <a:ext cx="78" cy="276"/>
              <a:chOff x="1006" y="3203"/>
              <a:chExt cx="113" cy="419"/>
            </a:xfrm>
          </p:grpSpPr>
          <p:grpSp>
            <p:nvGrpSpPr>
              <p:cNvPr id="20276" name="Group 255">
                <a:extLst>
                  <a:ext uri="{FF2B5EF4-FFF2-40B4-BE49-F238E27FC236}">
                    <a16:creationId xmlns:a16="http://schemas.microsoft.com/office/drawing/2014/main" id="{867133EC-6D84-F74C-9A2C-025E50CDFE03}"/>
                  </a:ext>
                </a:extLst>
              </p:cNvPr>
              <p:cNvGrpSpPr>
                <a:grpSpLocks/>
              </p:cNvGrpSpPr>
              <p:nvPr/>
            </p:nvGrpSpPr>
            <p:grpSpPr bwMode="auto">
              <a:xfrm>
                <a:off x="1017" y="3203"/>
                <a:ext cx="102" cy="193"/>
                <a:chOff x="1017" y="3203"/>
                <a:chExt cx="102" cy="193"/>
              </a:xfrm>
            </p:grpSpPr>
            <p:sp>
              <p:nvSpPr>
                <p:cNvPr id="20281" name="Oval 256">
                  <a:extLst>
                    <a:ext uri="{FF2B5EF4-FFF2-40B4-BE49-F238E27FC236}">
                      <a16:creationId xmlns:a16="http://schemas.microsoft.com/office/drawing/2014/main" id="{AF623F98-6563-3143-B500-8CB0AA0115EC}"/>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82" name="Freeform 257">
                  <a:extLst>
                    <a:ext uri="{FF2B5EF4-FFF2-40B4-BE49-F238E27FC236}">
                      <a16:creationId xmlns:a16="http://schemas.microsoft.com/office/drawing/2014/main" id="{BB43D184-F74C-FB4F-BB52-238A65B20AC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83" name="Freeform 258">
                  <a:extLst>
                    <a:ext uri="{FF2B5EF4-FFF2-40B4-BE49-F238E27FC236}">
                      <a16:creationId xmlns:a16="http://schemas.microsoft.com/office/drawing/2014/main" id="{39065233-4209-114D-9881-4E1C9243EEC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77" name="Group 259">
                <a:extLst>
                  <a:ext uri="{FF2B5EF4-FFF2-40B4-BE49-F238E27FC236}">
                    <a16:creationId xmlns:a16="http://schemas.microsoft.com/office/drawing/2014/main" id="{D6F144D1-1968-6E49-B874-1377CCD9E645}"/>
                  </a:ext>
                </a:extLst>
              </p:cNvPr>
              <p:cNvGrpSpPr>
                <a:grpSpLocks/>
              </p:cNvGrpSpPr>
              <p:nvPr/>
            </p:nvGrpSpPr>
            <p:grpSpPr bwMode="auto">
              <a:xfrm flipV="1">
                <a:off x="1006" y="3429"/>
                <a:ext cx="102" cy="193"/>
                <a:chOff x="1125" y="2977"/>
                <a:chExt cx="204" cy="515"/>
              </a:xfrm>
            </p:grpSpPr>
            <p:sp>
              <p:nvSpPr>
                <p:cNvPr id="20278" name="Oval 260">
                  <a:extLst>
                    <a:ext uri="{FF2B5EF4-FFF2-40B4-BE49-F238E27FC236}">
                      <a16:creationId xmlns:a16="http://schemas.microsoft.com/office/drawing/2014/main" id="{29158762-316A-AC44-AAA4-9DC1A6F7FC3B}"/>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79" name="Freeform 261">
                  <a:extLst>
                    <a:ext uri="{FF2B5EF4-FFF2-40B4-BE49-F238E27FC236}">
                      <a16:creationId xmlns:a16="http://schemas.microsoft.com/office/drawing/2014/main" id="{9862C968-C02C-5A4E-A771-DE06D77C61B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80" name="Freeform 262">
                  <a:extLst>
                    <a:ext uri="{FF2B5EF4-FFF2-40B4-BE49-F238E27FC236}">
                      <a16:creationId xmlns:a16="http://schemas.microsoft.com/office/drawing/2014/main" id="{6C9533B7-F6BE-7E49-9144-D3309FBB1D8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8" name="Group 263">
              <a:extLst>
                <a:ext uri="{FF2B5EF4-FFF2-40B4-BE49-F238E27FC236}">
                  <a16:creationId xmlns:a16="http://schemas.microsoft.com/office/drawing/2014/main" id="{5A17066B-7582-7349-A350-A9E201D86E1B}"/>
                </a:ext>
              </a:extLst>
            </p:cNvPr>
            <p:cNvGrpSpPr>
              <a:grpSpLocks/>
            </p:cNvGrpSpPr>
            <p:nvPr/>
          </p:nvGrpSpPr>
          <p:grpSpPr bwMode="auto">
            <a:xfrm rot="-131617">
              <a:off x="4923" y="1290"/>
              <a:ext cx="78" cy="276"/>
              <a:chOff x="1006" y="3203"/>
              <a:chExt cx="113" cy="419"/>
            </a:xfrm>
          </p:grpSpPr>
          <p:grpSp>
            <p:nvGrpSpPr>
              <p:cNvPr id="20268" name="Group 264">
                <a:extLst>
                  <a:ext uri="{FF2B5EF4-FFF2-40B4-BE49-F238E27FC236}">
                    <a16:creationId xmlns:a16="http://schemas.microsoft.com/office/drawing/2014/main" id="{A37D628D-330A-0A49-B7D0-16857BEBD9A8}"/>
                  </a:ext>
                </a:extLst>
              </p:cNvPr>
              <p:cNvGrpSpPr>
                <a:grpSpLocks/>
              </p:cNvGrpSpPr>
              <p:nvPr/>
            </p:nvGrpSpPr>
            <p:grpSpPr bwMode="auto">
              <a:xfrm>
                <a:off x="1017" y="3203"/>
                <a:ext cx="102" cy="193"/>
                <a:chOff x="1017" y="3203"/>
                <a:chExt cx="102" cy="193"/>
              </a:xfrm>
            </p:grpSpPr>
            <p:sp>
              <p:nvSpPr>
                <p:cNvPr id="20273" name="Oval 265">
                  <a:extLst>
                    <a:ext uri="{FF2B5EF4-FFF2-40B4-BE49-F238E27FC236}">
                      <a16:creationId xmlns:a16="http://schemas.microsoft.com/office/drawing/2014/main" id="{6DB50C3E-EF4A-6A45-8CA6-0BF0120417E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74" name="Freeform 266">
                  <a:extLst>
                    <a:ext uri="{FF2B5EF4-FFF2-40B4-BE49-F238E27FC236}">
                      <a16:creationId xmlns:a16="http://schemas.microsoft.com/office/drawing/2014/main" id="{4228A92F-EBD1-3A49-A322-F4C8FB45A356}"/>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75" name="Freeform 267">
                  <a:extLst>
                    <a:ext uri="{FF2B5EF4-FFF2-40B4-BE49-F238E27FC236}">
                      <a16:creationId xmlns:a16="http://schemas.microsoft.com/office/drawing/2014/main" id="{22E60304-FD9C-EA4B-BBC1-E6A671D514E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69" name="Group 268">
                <a:extLst>
                  <a:ext uri="{FF2B5EF4-FFF2-40B4-BE49-F238E27FC236}">
                    <a16:creationId xmlns:a16="http://schemas.microsoft.com/office/drawing/2014/main" id="{73F9386E-723F-EB49-A5CF-6F9C180562FB}"/>
                  </a:ext>
                </a:extLst>
              </p:cNvPr>
              <p:cNvGrpSpPr>
                <a:grpSpLocks/>
              </p:cNvGrpSpPr>
              <p:nvPr/>
            </p:nvGrpSpPr>
            <p:grpSpPr bwMode="auto">
              <a:xfrm flipV="1">
                <a:off x="1006" y="3429"/>
                <a:ext cx="102" cy="193"/>
                <a:chOff x="1125" y="2977"/>
                <a:chExt cx="204" cy="515"/>
              </a:xfrm>
            </p:grpSpPr>
            <p:sp>
              <p:nvSpPr>
                <p:cNvPr id="20270" name="Oval 269">
                  <a:extLst>
                    <a:ext uri="{FF2B5EF4-FFF2-40B4-BE49-F238E27FC236}">
                      <a16:creationId xmlns:a16="http://schemas.microsoft.com/office/drawing/2014/main" id="{8B9E88AE-8938-DC49-8FA9-5DC313C23F1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71" name="Freeform 270">
                  <a:extLst>
                    <a:ext uri="{FF2B5EF4-FFF2-40B4-BE49-F238E27FC236}">
                      <a16:creationId xmlns:a16="http://schemas.microsoft.com/office/drawing/2014/main" id="{FC534CC8-E318-5543-A5CC-E6133A3756D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72" name="Freeform 271">
                  <a:extLst>
                    <a:ext uri="{FF2B5EF4-FFF2-40B4-BE49-F238E27FC236}">
                      <a16:creationId xmlns:a16="http://schemas.microsoft.com/office/drawing/2014/main" id="{81BBBE73-3CF5-464F-9B5E-735ADD08BDB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09" name="Group 272">
              <a:extLst>
                <a:ext uri="{FF2B5EF4-FFF2-40B4-BE49-F238E27FC236}">
                  <a16:creationId xmlns:a16="http://schemas.microsoft.com/office/drawing/2014/main" id="{3FADE639-2F16-8449-BCFB-216BEBF87AE2}"/>
                </a:ext>
              </a:extLst>
            </p:cNvPr>
            <p:cNvGrpSpPr>
              <a:grpSpLocks/>
            </p:cNvGrpSpPr>
            <p:nvPr/>
          </p:nvGrpSpPr>
          <p:grpSpPr bwMode="auto">
            <a:xfrm rot="214090">
              <a:off x="5010" y="1292"/>
              <a:ext cx="77" cy="275"/>
              <a:chOff x="1006" y="3203"/>
              <a:chExt cx="113" cy="419"/>
            </a:xfrm>
          </p:grpSpPr>
          <p:grpSp>
            <p:nvGrpSpPr>
              <p:cNvPr id="20260" name="Group 273">
                <a:extLst>
                  <a:ext uri="{FF2B5EF4-FFF2-40B4-BE49-F238E27FC236}">
                    <a16:creationId xmlns:a16="http://schemas.microsoft.com/office/drawing/2014/main" id="{D61879BA-DEF6-DE4A-BFC3-A2A0BA20D6CC}"/>
                  </a:ext>
                </a:extLst>
              </p:cNvPr>
              <p:cNvGrpSpPr>
                <a:grpSpLocks/>
              </p:cNvGrpSpPr>
              <p:nvPr/>
            </p:nvGrpSpPr>
            <p:grpSpPr bwMode="auto">
              <a:xfrm>
                <a:off x="1017" y="3203"/>
                <a:ext cx="102" cy="193"/>
                <a:chOff x="1017" y="3203"/>
                <a:chExt cx="102" cy="193"/>
              </a:xfrm>
            </p:grpSpPr>
            <p:sp>
              <p:nvSpPr>
                <p:cNvPr id="20265" name="Oval 274">
                  <a:extLst>
                    <a:ext uri="{FF2B5EF4-FFF2-40B4-BE49-F238E27FC236}">
                      <a16:creationId xmlns:a16="http://schemas.microsoft.com/office/drawing/2014/main" id="{D854BE51-1294-0D49-88F5-8E94682730AD}"/>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66" name="Freeform 275">
                  <a:extLst>
                    <a:ext uri="{FF2B5EF4-FFF2-40B4-BE49-F238E27FC236}">
                      <a16:creationId xmlns:a16="http://schemas.microsoft.com/office/drawing/2014/main" id="{244529C0-E368-8A4B-9D62-3F5BC48243D6}"/>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67" name="Freeform 276">
                  <a:extLst>
                    <a:ext uri="{FF2B5EF4-FFF2-40B4-BE49-F238E27FC236}">
                      <a16:creationId xmlns:a16="http://schemas.microsoft.com/office/drawing/2014/main" id="{754EF21B-3DB1-564B-BA58-FE85EF7998A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61" name="Group 277">
                <a:extLst>
                  <a:ext uri="{FF2B5EF4-FFF2-40B4-BE49-F238E27FC236}">
                    <a16:creationId xmlns:a16="http://schemas.microsoft.com/office/drawing/2014/main" id="{7F9EA39C-8981-F64E-9F81-B94E2A020E6B}"/>
                  </a:ext>
                </a:extLst>
              </p:cNvPr>
              <p:cNvGrpSpPr>
                <a:grpSpLocks/>
              </p:cNvGrpSpPr>
              <p:nvPr/>
            </p:nvGrpSpPr>
            <p:grpSpPr bwMode="auto">
              <a:xfrm flipV="1">
                <a:off x="1006" y="3429"/>
                <a:ext cx="102" cy="193"/>
                <a:chOff x="1125" y="2977"/>
                <a:chExt cx="204" cy="515"/>
              </a:xfrm>
            </p:grpSpPr>
            <p:sp>
              <p:nvSpPr>
                <p:cNvPr id="20262" name="Oval 278">
                  <a:extLst>
                    <a:ext uri="{FF2B5EF4-FFF2-40B4-BE49-F238E27FC236}">
                      <a16:creationId xmlns:a16="http://schemas.microsoft.com/office/drawing/2014/main" id="{1573C9DF-9059-5842-820C-412340F9C93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63" name="Freeform 279">
                  <a:extLst>
                    <a:ext uri="{FF2B5EF4-FFF2-40B4-BE49-F238E27FC236}">
                      <a16:creationId xmlns:a16="http://schemas.microsoft.com/office/drawing/2014/main" id="{823C4E2C-0CAD-8648-A2D8-E11AA25DF5E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64" name="Freeform 280">
                  <a:extLst>
                    <a:ext uri="{FF2B5EF4-FFF2-40B4-BE49-F238E27FC236}">
                      <a16:creationId xmlns:a16="http://schemas.microsoft.com/office/drawing/2014/main" id="{5C0F85D7-F77A-1143-8874-DA3DA93EEE00}"/>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0" name="Group 281">
              <a:extLst>
                <a:ext uri="{FF2B5EF4-FFF2-40B4-BE49-F238E27FC236}">
                  <a16:creationId xmlns:a16="http://schemas.microsoft.com/office/drawing/2014/main" id="{9E4E55B7-BB6C-DF47-8033-E088F08EC64A}"/>
                </a:ext>
              </a:extLst>
            </p:cNvPr>
            <p:cNvGrpSpPr>
              <a:grpSpLocks/>
            </p:cNvGrpSpPr>
            <p:nvPr/>
          </p:nvGrpSpPr>
          <p:grpSpPr bwMode="auto">
            <a:xfrm rot="432241">
              <a:off x="5093" y="1298"/>
              <a:ext cx="78" cy="276"/>
              <a:chOff x="1006" y="3203"/>
              <a:chExt cx="113" cy="419"/>
            </a:xfrm>
          </p:grpSpPr>
          <p:grpSp>
            <p:nvGrpSpPr>
              <p:cNvPr id="20252" name="Group 282">
                <a:extLst>
                  <a:ext uri="{FF2B5EF4-FFF2-40B4-BE49-F238E27FC236}">
                    <a16:creationId xmlns:a16="http://schemas.microsoft.com/office/drawing/2014/main" id="{435BADED-197F-5E43-86B4-8778CA2F2D4A}"/>
                  </a:ext>
                </a:extLst>
              </p:cNvPr>
              <p:cNvGrpSpPr>
                <a:grpSpLocks/>
              </p:cNvGrpSpPr>
              <p:nvPr/>
            </p:nvGrpSpPr>
            <p:grpSpPr bwMode="auto">
              <a:xfrm>
                <a:off x="1017" y="3203"/>
                <a:ext cx="102" cy="193"/>
                <a:chOff x="1017" y="3203"/>
                <a:chExt cx="102" cy="193"/>
              </a:xfrm>
            </p:grpSpPr>
            <p:sp>
              <p:nvSpPr>
                <p:cNvPr id="20257" name="Oval 283">
                  <a:extLst>
                    <a:ext uri="{FF2B5EF4-FFF2-40B4-BE49-F238E27FC236}">
                      <a16:creationId xmlns:a16="http://schemas.microsoft.com/office/drawing/2014/main" id="{2D578B16-37E7-C34D-9984-5950FF86946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58" name="Freeform 284">
                  <a:extLst>
                    <a:ext uri="{FF2B5EF4-FFF2-40B4-BE49-F238E27FC236}">
                      <a16:creationId xmlns:a16="http://schemas.microsoft.com/office/drawing/2014/main" id="{08CBFE16-9295-7347-A00B-E97C145BB6E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59" name="Freeform 285">
                  <a:extLst>
                    <a:ext uri="{FF2B5EF4-FFF2-40B4-BE49-F238E27FC236}">
                      <a16:creationId xmlns:a16="http://schemas.microsoft.com/office/drawing/2014/main" id="{127A7515-694B-5247-8C56-0863FE387BB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53" name="Group 286">
                <a:extLst>
                  <a:ext uri="{FF2B5EF4-FFF2-40B4-BE49-F238E27FC236}">
                    <a16:creationId xmlns:a16="http://schemas.microsoft.com/office/drawing/2014/main" id="{FC69C043-6C1C-CF4D-9747-5B4FADD4DFD8}"/>
                  </a:ext>
                </a:extLst>
              </p:cNvPr>
              <p:cNvGrpSpPr>
                <a:grpSpLocks/>
              </p:cNvGrpSpPr>
              <p:nvPr/>
            </p:nvGrpSpPr>
            <p:grpSpPr bwMode="auto">
              <a:xfrm flipV="1">
                <a:off x="1006" y="3429"/>
                <a:ext cx="102" cy="193"/>
                <a:chOff x="1125" y="2977"/>
                <a:chExt cx="204" cy="515"/>
              </a:xfrm>
            </p:grpSpPr>
            <p:sp>
              <p:nvSpPr>
                <p:cNvPr id="20254" name="Oval 287">
                  <a:extLst>
                    <a:ext uri="{FF2B5EF4-FFF2-40B4-BE49-F238E27FC236}">
                      <a16:creationId xmlns:a16="http://schemas.microsoft.com/office/drawing/2014/main" id="{37E82310-938B-A942-B5FB-C6889B6143B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55" name="Freeform 288">
                  <a:extLst>
                    <a:ext uri="{FF2B5EF4-FFF2-40B4-BE49-F238E27FC236}">
                      <a16:creationId xmlns:a16="http://schemas.microsoft.com/office/drawing/2014/main" id="{37FE28A4-975D-FB45-B6E6-9BB62D5CDDE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56" name="Freeform 289">
                  <a:extLst>
                    <a:ext uri="{FF2B5EF4-FFF2-40B4-BE49-F238E27FC236}">
                      <a16:creationId xmlns:a16="http://schemas.microsoft.com/office/drawing/2014/main" id="{96A36B2B-E526-854C-8CE2-2069B9FC9C14}"/>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1" name="Group 290">
              <a:extLst>
                <a:ext uri="{FF2B5EF4-FFF2-40B4-BE49-F238E27FC236}">
                  <a16:creationId xmlns:a16="http://schemas.microsoft.com/office/drawing/2014/main" id="{BEAE3C52-B3C7-2A46-9D24-7A163CE43569}"/>
                </a:ext>
              </a:extLst>
            </p:cNvPr>
            <p:cNvGrpSpPr>
              <a:grpSpLocks/>
            </p:cNvGrpSpPr>
            <p:nvPr/>
          </p:nvGrpSpPr>
          <p:grpSpPr bwMode="auto">
            <a:xfrm rot="582891">
              <a:off x="5170" y="1315"/>
              <a:ext cx="77" cy="276"/>
              <a:chOff x="1006" y="3203"/>
              <a:chExt cx="113" cy="419"/>
            </a:xfrm>
          </p:grpSpPr>
          <p:grpSp>
            <p:nvGrpSpPr>
              <p:cNvPr id="20244" name="Group 291">
                <a:extLst>
                  <a:ext uri="{FF2B5EF4-FFF2-40B4-BE49-F238E27FC236}">
                    <a16:creationId xmlns:a16="http://schemas.microsoft.com/office/drawing/2014/main" id="{275079D1-D0AF-714D-971F-674B06593D11}"/>
                  </a:ext>
                </a:extLst>
              </p:cNvPr>
              <p:cNvGrpSpPr>
                <a:grpSpLocks/>
              </p:cNvGrpSpPr>
              <p:nvPr/>
            </p:nvGrpSpPr>
            <p:grpSpPr bwMode="auto">
              <a:xfrm>
                <a:off x="1017" y="3203"/>
                <a:ext cx="102" cy="193"/>
                <a:chOff x="1017" y="3203"/>
                <a:chExt cx="102" cy="193"/>
              </a:xfrm>
            </p:grpSpPr>
            <p:sp>
              <p:nvSpPr>
                <p:cNvPr id="20249" name="Oval 292">
                  <a:extLst>
                    <a:ext uri="{FF2B5EF4-FFF2-40B4-BE49-F238E27FC236}">
                      <a16:creationId xmlns:a16="http://schemas.microsoft.com/office/drawing/2014/main" id="{66D47A0C-5A2D-1245-9F6E-59AECD932F0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50" name="Freeform 293">
                  <a:extLst>
                    <a:ext uri="{FF2B5EF4-FFF2-40B4-BE49-F238E27FC236}">
                      <a16:creationId xmlns:a16="http://schemas.microsoft.com/office/drawing/2014/main" id="{A769B105-B5A0-0446-9B9F-50D37AE1D1FB}"/>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51" name="Freeform 294">
                  <a:extLst>
                    <a:ext uri="{FF2B5EF4-FFF2-40B4-BE49-F238E27FC236}">
                      <a16:creationId xmlns:a16="http://schemas.microsoft.com/office/drawing/2014/main" id="{EF23ACF6-0F21-0B45-97DC-4F39E87ABC7F}"/>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45" name="Group 295">
                <a:extLst>
                  <a:ext uri="{FF2B5EF4-FFF2-40B4-BE49-F238E27FC236}">
                    <a16:creationId xmlns:a16="http://schemas.microsoft.com/office/drawing/2014/main" id="{9399192A-B980-F04A-B9AB-FD6660F3A4B3}"/>
                  </a:ext>
                </a:extLst>
              </p:cNvPr>
              <p:cNvGrpSpPr>
                <a:grpSpLocks/>
              </p:cNvGrpSpPr>
              <p:nvPr/>
            </p:nvGrpSpPr>
            <p:grpSpPr bwMode="auto">
              <a:xfrm flipV="1">
                <a:off x="1006" y="3429"/>
                <a:ext cx="102" cy="193"/>
                <a:chOff x="1125" y="2977"/>
                <a:chExt cx="204" cy="515"/>
              </a:xfrm>
            </p:grpSpPr>
            <p:sp>
              <p:nvSpPr>
                <p:cNvPr id="20246" name="Oval 296">
                  <a:extLst>
                    <a:ext uri="{FF2B5EF4-FFF2-40B4-BE49-F238E27FC236}">
                      <a16:creationId xmlns:a16="http://schemas.microsoft.com/office/drawing/2014/main" id="{52F60F46-ED43-7E43-9464-681F4C8417A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47" name="Freeform 297">
                  <a:extLst>
                    <a:ext uri="{FF2B5EF4-FFF2-40B4-BE49-F238E27FC236}">
                      <a16:creationId xmlns:a16="http://schemas.microsoft.com/office/drawing/2014/main" id="{644BCF45-8A13-5848-AE72-0B8E566136F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48" name="Freeform 298">
                  <a:extLst>
                    <a:ext uri="{FF2B5EF4-FFF2-40B4-BE49-F238E27FC236}">
                      <a16:creationId xmlns:a16="http://schemas.microsoft.com/office/drawing/2014/main" id="{FAC53C47-4DDE-D447-92DA-45A8B8C1F443}"/>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2" name="Group 299">
              <a:extLst>
                <a:ext uri="{FF2B5EF4-FFF2-40B4-BE49-F238E27FC236}">
                  <a16:creationId xmlns:a16="http://schemas.microsoft.com/office/drawing/2014/main" id="{069720BF-2002-2147-9576-233167E9F67A}"/>
                </a:ext>
              </a:extLst>
            </p:cNvPr>
            <p:cNvGrpSpPr>
              <a:grpSpLocks/>
            </p:cNvGrpSpPr>
            <p:nvPr/>
          </p:nvGrpSpPr>
          <p:grpSpPr bwMode="auto">
            <a:xfrm rot="582891">
              <a:off x="5243" y="1329"/>
              <a:ext cx="77" cy="276"/>
              <a:chOff x="1006" y="3203"/>
              <a:chExt cx="113" cy="419"/>
            </a:xfrm>
          </p:grpSpPr>
          <p:grpSp>
            <p:nvGrpSpPr>
              <p:cNvPr id="20236" name="Group 300">
                <a:extLst>
                  <a:ext uri="{FF2B5EF4-FFF2-40B4-BE49-F238E27FC236}">
                    <a16:creationId xmlns:a16="http://schemas.microsoft.com/office/drawing/2014/main" id="{E1E82AA6-1AD7-C645-B0DC-C7F5B03AB685}"/>
                  </a:ext>
                </a:extLst>
              </p:cNvPr>
              <p:cNvGrpSpPr>
                <a:grpSpLocks/>
              </p:cNvGrpSpPr>
              <p:nvPr/>
            </p:nvGrpSpPr>
            <p:grpSpPr bwMode="auto">
              <a:xfrm>
                <a:off x="1017" y="3203"/>
                <a:ext cx="102" cy="193"/>
                <a:chOff x="1017" y="3203"/>
                <a:chExt cx="102" cy="193"/>
              </a:xfrm>
            </p:grpSpPr>
            <p:sp>
              <p:nvSpPr>
                <p:cNvPr id="20241" name="Oval 301">
                  <a:extLst>
                    <a:ext uri="{FF2B5EF4-FFF2-40B4-BE49-F238E27FC236}">
                      <a16:creationId xmlns:a16="http://schemas.microsoft.com/office/drawing/2014/main" id="{9D8E6A2C-C5BD-CE4C-A229-EE5B29399CF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42" name="Freeform 302">
                  <a:extLst>
                    <a:ext uri="{FF2B5EF4-FFF2-40B4-BE49-F238E27FC236}">
                      <a16:creationId xmlns:a16="http://schemas.microsoft.com/office/drawing/2014/main" id="{A8198C94-B339-3C49-8C18-5FB5D9FD6E32}"/>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43" name="Freeform 303">
                  <a:extLst>
                    <a:ext uri="{FF2B5EF4-FFF2-40B4-BE49-F238E27FC236}">
                      <a16:creationId xmlns:a16="http://schemas.microsoft.com/office/drawing/2014/main" id="{BA59F773-A89A-1048-AF53-EE760C9B6B6D}"/>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37" name="Group 304">
                <a:extLst>
                  <a:ext uri="{FF2B5EF4-FFF2-40B4-BE49-F238E27FC236}">
                    <a16:creationId xmlns:a16="http://schemas.microsoft.com/office/drawing/2014/main" id="{E25066C4-BDEC-4B48-ACEC-599C588D6D6F}"/>
                  </a:ext>
                </a:extLst>
              </p:cNvPr>
              <p:cNvGrpSpPr>
                <a:grpSpLocks/>
              </p:cNvGrpSpPr>
              <p:nvPr/>
            </p:nvGrpSpPr>
            <p:grpSpPr bwMode="auto">
              <a:xfrm flipV="1">
                <a:off x="1006" y="3429"/>
                <a:ext cx="102" cy="193"/>
                <a:chOff x="1125" y="2977"/>
                <a:chExt cx="204" cy="515"/>
              </a:xfrm>
            </p:grpSpPr>
            <p:sp>
              <p:nvSpPr>
                <p:cNvPr id="20238" name="Oval 305">
                  <a:extLst>
                    <a:ext uri="{FF2B5EF4-FFF2-40B4-BE49-F238E27FC236}">
                      <a16:creationId xmlns:a16="http://schemas.microsoft.com/office/drawing/2014/main" id="{A1B7D42E-4F11-C442-A8F9-33D2B4AE1C6B}"/>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39" name="Freeform 306">
                  <a:extLst>
                    <a:ext uri="{FF2B5EF4-FFF2-40B4-BE49-F238E27FC236}">
                      <a16:creationId xmlns:a16="http://schemas.microsoft.com/office/drawing/2014/main" id="{3A5B01EB-4AC8-2246-AAAA-3FBBA4F8BCF9}"/>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40" name="Freeform 307">
                  <a:extLst>
                    <a:ext uri="{FF2B5EF4-FFF2-40B4-BE49-F238E27FC236}">
                      <a16:creationId xmlns:a16="http://schemas.microsoft.com/office/drawing/2014/main" id="{98CAA269-3455-9C4D-B13A-A911DD5746E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3" name="Group 308">
              <a:extLst>
                <a:ext uri="{FF2B5EF4-FFF2-40B4-BE49-F238E27FC236}">
                  <a16:creationId xmlns:a16="http://schemas.microsoft.com/office/drawing/2014/main" id="{A7A2EE05-0D2E-6A48-B79B-092AFFA7ACD3}"/>
                </a:ext>
              </a:extLst>
            </p:cNvPr>
            <p:cNvGrpSpPr>
              <a:grpSpLocks/>
            </p:cNvGrpSpPr>
            <p:nvPr/>
          </p:nvGrpSpPr>
          <p:grpSpPr bwMode="auto">
            <a:xfrm rot="582891">
              <a:off x="5325" y="1348"/>
              <a:ext cx="78" cy="276"/>
              <a:chOff x="1006" y="3203"/>
              <a:chExt cx="113" cy="419"/>
            </a:xfrm>
          </p:grpSpPr>
          <p:grpSp>
            <p:nvGrpSpPr>
              <p:cNvPr id="20228" name="Group 309">
                <a:extLst>
                  <a:ext uri="{FF2B5EF4-FFF2-40B4-BE49-F238E27FC236}">
                    <a16:creationId xmlns:a16="http://schemas.microsoft.com/office/drawing/2014/main" id="{3F103465-51D7-184C-AF54-7150B9243718}"/>
                  </a:ext>
                </a:extLst>
              </p:cNvPr>
              <p:cNvGrpSpPr>
                <a:grpSpLocks/>
              </p:cNvGrpSpPr>
              <p:nvPr/>
            </p:nvGrpSpPr>
            <p:grpSpPr bwMode="auto">
              <a:xfrm>
                <a:off x="1017" y="3203"/>
                <a:ext cx="102" cy="193"/>
                <a:chOff x="1017" y="3203"/>
                <a:chExt cx="102" cy="193"/>
              </a:xfrm>
            </p:grpSpPr>
            <p:sp>
              <p:nvSpPr>
                <p:cNvPr id="20233" name="Oval 310">
                  <a:extLst>
                    <a:ext uri="{FF2B5EF4-FFF2-40B4-BE49-F238E27FC236}">
                      <a16:creationId xmlns:a16="http://schemas.microsoft.com/office/drawing/2014/main" id="{1A73BD1D-3E57-2041-AF75-51002A79E2FA}"/>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34" name="Freeform 311">
                  <a:extLst>
                    <a:ext uri="{FF2B5EF4-FFF2-40B4-BE49-F238E27FC236}">
                      <a16:creationId xmlns:a16="http://schemas.microsoft.com/office/drawing/2014/main" id="{99AC5D20-85DB-F94B-96FB-908E0832EC9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35" name="Freeform 312">
                  <a:extLst>
                    <a:ext uri="{FF2B5EF4-FFF2-40B4-BE49-F238E27FC236}">
                      <a16:creationId xmlns:a16="http://schemas.microsoft.com/office/drawing/2014/main" id="{641C7E2D-7FD4-AB46-AF4F-C296C4D1AC0F}"/>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29" name="Group 313">
                <a:extLst>
                  <a:ext uri="{FF2B5EF4-FFF2-40B4-BE49-F238E27FC236}">
                    <a16:creationId xmlns:a16="http://schemas.microsoft.com/office/drawing/2014/main" id="{0C6B9E12-8E93-C447-AE80-568B630B5D57}"/>
                  </a:ext>
                </a:extLst>
              </p:cNvPr>
              <p:cNvGrpSpPr>
                <a:grpSpLocks/>
              </p:cNvGrpSpPr>
              <p:nvPr/>
            </p:nvGrpSpPr>
            <p:grpSpPr bwMode="auto">
              <a:xfrm flipV="1">
                <a:off x="1006" y="3429"/>
                <a:ext cx="102" cy="193"/>
                <a:chOff x="1125" y="2977"/>
                <a:chExt cx="204" cy="515"/>
              </a:xfrm>
            </p:grpSpPr>
            <p:sp>
              <p:nvSpPr>
                <p:cNvPr id="20230" name="Oval 314">
                  <a:extLst>
                    <a:ext uri="{FF2B5EF4-FFF2-40B4-BE49-F238E27FC236}">
                      <a16:creationId xmlns:a16="http://schemas.microsoft.com/office/drawing/2014/main" id="{A7864EC0-4F19-0648-A71B-4F517F01DD5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31" name="Freeform 315">
                  <a:extLst>
                    <a:ext uri="{FF2B5EF4-FFF2-40B4-BE49-F238E27FC236}">
                      <a16:creationId xmlns:a16="http://schemas.microsoft.com/office/drawing/2014/main" id="{0E4A5464-7ECA-944B-ACDD-190E4615113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32" name="Freeform 316">
                  <a:extLst>
                    <a:ext uri="{FF2B5EF4-FFF2-40B4-BE49-F238E27FC236}">
                      <a16:creationId xmlns:a16="http://schemas.microsoft.com/office/drawing/2014/main" id="{92678807-5A1A-D549-A0B2-15651FE42693}"/>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4" name="Group 317">
              <a:extLst>
                <a:ext uri="{FF2B5EF4-FFF2-40B4-BE49-F238E27FC236}">
                  <a16:creationId xmlns:a16="http://schemas.microsoft.com/office/drawing/2014/main" id="{281B7176-CE20-B44E-BFE1-0BCA2B2F1BB6}"/>
                </a:ext>
              </a:extLst>
            </p:cNvPr>
            <p:cNvGrpSpPr>
              <a:grpSpLocks/>
            </p:cNvGrpSpPr>
            <p:nvPr/>
          </p:nvGrpSpPr>
          <p:grpSpPr bwMode="auto">
            <a:xfrm rot="-832933">
              <a:off x="3862" y="1422"/>
              <a:ext cx="69" cy="128"/>
              <a:chOff x="1017" y="3203"/>
              <a:chExt cx="102" cy="193"/>
            </a:xfrm>
          </p:grpSpPr>
          <p:sp>
            <p:nvSpPr>
              <p:cNvPr id="20225" name="Oval 318">
                <a:extLst>
                  <a:ext uri="{FF2B5EF4-FFF2-40B4-BE49-F238E27FC236}">
                    <a16:creationId xmlns:a16="http://schemas.microsoft.com/office/drawing/2014/main" id="{2EE2401F-68A6-124A-A897-B560A716FC0B}"/>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26" name="Freeform 319">
                <a:extLst>
                  <a:ext uri="{FF2B5EF4-FFF2-40B4-BE49-F238E27FC236}">
                    <a16:creationId xmlns:a16="http://schemas.microsoft.com/office/drawing/2014/main" id="{5E6D6F94-0488-DB4F-BE2D-D428FA54E48F}"/>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27" name="Freeform 320">
                <a:extLst>
                  <a:ext uri="{FF2B5EF4-FFF2-40B4-BE49-F238E27FC236}">
                    <a16:creationId xmlns:a16="http://schemas.microsoft.com/office/drawing/2014/main" id="{F0FC6A32-F6BC-B14C-B1BD-690289FA19A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15" name="Group 321">
              <a:extLst>
                <a:ext uri="{FF2B5EF4-FFF2-40B4-BE49-F238E27FC236}">
                  <a16:creationId xmlns:a16="http://schemas.microsoft.com/office/drawing/2014/main" id="{B91A3CA7-E9AF-A246-A424-30E74C824882}"/>
                </a:ext>
              </a:extLst>
            </p:cNvPr>
            <p:cNvGrpSpPr>
              <a:grpSpLocks/>
            </p:cNvGrpSpPr>
            <p:nvPr/>
          </p:nvGrpSpPr>
          <p:grpSpPr bwMode="auto">
            <a:xfrm rot="-832933">
              <a:off x="3949" y="1414"/>
              <a:ext cx="70" cy="127"/>
              <a:chOff x="1017" y="3203"/>
              <a:chExt cx="102" cy="193"/>
            </a:xfrm>
          </p:grpSpPr>
          <p:sp>
            <p:nvSpPr>
              <p:cNvPr id="20222" name="Oval 322">
                <a:extLst>
                  <a:ext uri="{FF2B5EF4-FFF2-40B4-BE49-F238E27FC236}">
                    <a16:creationId xmlns:a16="http://schemas.microsoft.com/office/drawing/2014/main" id="{9C3C3E3D-85CA-9F4F-9D7A-E284362928B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23" name="Freeform 323">
                <a:extLst>
                  <a:ext uri="{FF2B5EF4-FFF2-40B4-BE49-F238E27FC236}">
                    <a16:creationId xmlns:a16="http://schemas.microsoft.com/office/drawing/2014/main" id="{F018E163-43AB-AD47-B23E-056A34BB524B}"/>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24" name="Freeform 324">
                <a:extLst>
                  <a:ext uri="{FF2B5EF4-FFF2-40B4-BE49-F238E27FC236}">
                    <a16:creationId xmlns:a16="http://schemas.microsoft.com/office/drawing/2014/main" id="{6E967226-F48D-7541-828C-53D19F87F9B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16" name="Group 325">
              <a:extLst>
                <a:ext uri="{FF2B5EF4-FFF2-40B4-BE49-F238E27FC236}">
                  <a16:creationId xmlns:a16="http://schemas.microsoft.com/office/drawing/2014/main" id="{9F9EBEF9-6497-5841-ADD1-FAB7C2A3DA51}"/>
                </a:ext>
              </a:extLst>
            </p:cNvPr>
            <p:cNvGrpSpPr>
              <a:grpSpLocks/>
            </p:cNvGrpSpPr>
            <p:nvPr/>
          </p:nvGrpSpPr>
          <p:grpSpPr bwMode="auto">
            <a:xfrm rot="-832933">
              <a:off x="4036" y="1384"/>
              <a:ext cx="78" cy="275"/>
              <a:chOff x="1006" y="3203"/>
              <a:chExt cx="113" cy="419"/>
            </a:xfrm>
          </p:grpSpPr>
          <p:grpSp>
            <p:nvGrpSpPr>
              <p:cNvPr id="20214" name="Group 326">
                <a:extLst>
                  <a:ext uri="{FF2B5EF4-FFF2-40B4-BE49-F238E27FC236}">
                    <a16:creationId xmlns:a16="http://schemas.microsoft.com/office/drawing/2014/main" id="{3A5BB69F-473A-CC41-9A25-7652BAB3A237}"/>
                  </a:ext>
                </a:extLst>
              </p:cNvPr>
              <p:cNvGrpSpPr>
                <a:grpSpLocks/>
              </p:cNvGrpSpPr>
              <p:nvPr/>
            </p:nvGrpSpPr>
            <p:grpSpPr bwMode="auto">
              <a:xfrm>
                <a:off x="1017" y="3203"/>
                <a:ext cx="102" cy="193"/>
                <a:chOff x="1017" y="3203"/>
                <a:chExt cx="102" cy="193"/>
              </a:xfrm>
            </p:grpSpPr>
            <p:sp>
              <p:nvSpPr>
                <p:cNvPr id="20219" name="Oval 327">
                  <a:extLst>
                    <a:ext uri="{FF2B5EF4-FFF2-40B4-BE49-F238E27FC236}">
                      <a16:creationId xmlns:a16="http://schemas.microsoft.com/office/drawing/2014/main" id="{DD951D66-B42F-0549-A77F-EF14B6067A9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20" name="Freeform 328">
                  <a:extLst>
                    <a:ext uri="{FF2B5EF4-FFF2-40B4-BE49-F238E27FC236}">
                      <a16:creationId xmlns:a16="http://schemas.microsoft.com/office/drawing/2014/main" id="{FE54D8BC-C852-6C4F-A531-D6B9718E4628}"/>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21" name="Freeform 329">
                  <a:extLst>
                    <a:ext uri="{FF2B5EF4-FFF2-40B4-BE49-F238E27FC236}">
                      <a16:creationId xmlns:a16="http://schemas.microsoft.com/office/drawing/2014/main" id="{7CC8706A-BC11-3941-9D43-B3C46787535B}"/>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15" name="Group 330">
                <a:extLst>
                  <a:ext uri="{FF2B5EF4-FFF2-40B4-BE49-F238E27FC236}">
                    <a16:creationId xmlns:a16="http://schemas.microsoft.com/office/drawing/2014/main" id="{72ADA5A3-BB12-F046-8A0D-E73DC5B91740}"/>
                  </a:ext>
                </a:extLst>
              </p:cNvPr>
              <p:cNvGrpSpPr>
                <a:grpSpLocks/>
              </p:cNvGrpSpPr>
              <p:nvPr/>
            </p:nvGrpSpPr>
            <p:grpSpPr bwMode="auto">
              <a:xfrm flipV="1">
                <a:off x="1006" y="3429"/>
                <a:ext cx="102" cy="193"/>
                <a:chOff x="1125" y="2977"/>
                <a:chExt cx="204" cy="515"/>
              </a:xfrm>
            </p:grpSpPr>
            <p:sp>
              <p:nvSpPr>
                <p:cNvPr id="20216" name="Oval 331">
                  <a:extLst>
                    <a:ext uri="{FF2B5EF4-FFF2-40B4-BE49-F238E27FC236}">
                      <a16:creationId xmlns:a16="http://schemas.microsoft.com/office/drawing/2014/main" id="{8B1D3128-438F-2F41-A820-471810EA177B}"/>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17" name="Freeform 332">
                  <a:extLst>
                    <a:ext uri="{FF2B5EF4-FFF2-40B4-BE49-F238E27FC236}">
                      <a16:creationId xmlns:a16="http://schemas.microsoft.com/office/drawing/2014/main" id="{99293BE3-ED94-0349-8449-4EAEF0B860EB}"/>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18" name="Freeform 333">
                  <a:extLst>
                    <a:ext uri="{FF2B5EF4-FFF2-40B4-BE49-F238E27FC236}">
                      <a16:creationId xmlns:a16="http://schemas.microsoft.com/office/drawing/2014/main" id="{6EFB8152-A5E7-F744-87B8-A6957C4DAF9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7" name="Group 334">
              <a:extLst>
                <a:ext uri="{FF2B5EF4-FFF2-40B4-BE49-F238E27FC236}">
                  <a16:creationId xmlns:a16="http://schemas.microsoft.com/office/drawing/2014/main" id="{E71A2FC9-E906-5046-9B6E-FE6F52A3ED03}"/>
                </a:ext>
              </a:extLst>
            </p:cNvPr>
            <p:cNvGrpSpPr>
              <a:grpSpLocks/>
            </p:cNvGrpSpPr>
            <p:nvPr/>
          </p:nvGrpSpPr>
          <p:grpSpPr bwMode="auto">
            <a:xfrm rot="-832933">
              <a:off x="4105" y="1364"/>
              <a:ext cx="78" cy="276"/>
              <a:chOff x="1006" y="3203"/>
              <a:chExt cx="113" cy="419"/>
            </a:xfrm>
          </p:grpSpPr>
          <p:grpSp>
            <p:nvGrpSpPr>
              <p:cNvPr id="20206" name="Group 335">
                <a:extLst>
                  <a:ext uri="{FF2B5EF4-FFF2-40B4-BE49-F238E27FC236}">
                    <a16:creationId xmlns:a16="http://schemas.microsoft.com/office/drawing/2014/main" id="{0A998508-7E1E-9948-B76E-ED74CA6C275B}"/>
                  </a:ext>
                </a:extLst>
              </p:cNvPr>
              <p:cNvGrpSpPr>
                <a:grpSpLocks/>
              </p:cNvGrpSpPr>
              <p:nvPr/>
            </p:nvGrpSpPr>
            <p:grpSpPr bwMode="auto">
              <a:xfrm>
                <a:off x="1017" y="3203"/>
                <a:ext cx="102" cy="193"/>
                <a:chOff x="1017" y="3203"/>
                <a:chExt cx="102" cy="193"/>
              </a:xfrm>
            </p:grpSpPr>
            <p:sp>
              <p:nvSpPr>
                <p:cNvPr id="20211" name="Oval 336">
                  <a:extLst>
                    <a:ext uri="{FF2B5EF4-FFF2-40B4-BE49-F238E27FC236}">
                      <a16:creationId xmlns:a16="http://schemas.microsoft.com/office/drawing/2014/main" id="{FBC05D03-2B43-464C-9B7E-AA893FCCF7D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12" name="Freeform 337">
                  <a:extLst>
                    <a:ext uri="{FF2B5EF4-FFF2-40B4-BE49-F238E27FC236}">
                      <a16:creationId xmlns:a16="http://schemas.microsoft.com/office/drawing/2014/main" id="{E75A1D3E-175A-D947-BD3C-8A01F525084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13" name="Freeform 338">
                  <a:extLst>
                    <a:ext uri="{FF2B5EF4-FFF2-40B4-BE49-F238E27FC236}">
                      <a16:creationId xmlns:a16="http://schemas.microsoft.com/office/drawing/2014/main" id="{F9BB4F9F-D0D4-B248-8FCF-61F2169E506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207" name="Group 339">
                <a:extLst>
                  <a:ext uri="{FF2B5EF4-FFF2-40B4-BE49-F238E27FC236}">
                    <a16:creationId xmlns:a16="http://schemas.microsoft.com/office/drawing/2014/main" id="{E79A328D-858A-BC4F-89C7-72C7CB817FC1}"/>
                  </a:ext>
                </a:extLst>
              </p:cNvPr>
              <p:cNvGrpSpPr>
                <a:grpSpLocks/>
              </p:cNvGrpSpPr>
              <p:nvPr/>
            </p:nvGrpSpPr>
            <p:grpSpPr bwMode="auto">
              <a:xfrm flipV="1">
                <a:off x="1006" y="3429"/>
                <a:ext cx="102" cy="193"/>
                <a:chOff x="1125" y="2977"/>
                <a:chExt cx="204" cy="515"/>
              </a:xfrm>
            </p:grpSpPr>
            <p:sp>
              <p:nvSpPr>
                <p:cNvPr id="20208" name="Oval 340">
                  <a:extLst>
                    <a:ext uri="{FF2B5EF4-FFF2-40B4-BE49-F238E27FC236}">
                      <a16:creationId xmlns:a16="http://schemas.microsoft.com/office/drawing/2014/main" id="{EA567B55-E104-7A4F-8069-7C9C642E1F1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09" name="Freeform 341">
                  <a:extLst>
                    <a:ext uri="{FF2B5EF4-FFF2-40B4-BE49-F238E27FC236}">
                      <a16:creationId xmlns:a16="http://schemas.microsoft.com/office/drawing/2014/main" id="{23B04555-9AD1-F643-9079-055D70BB05B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10" name="Freeform 342">
                  <a:extLst>
                    <a:ext uri="{FF2B5EF4-FFF2-40B4-BE49-F238E27FC236}">
                      <a16:creationId xmlns:a16="http://schemas.microsoft.com/office/drawing/2014/main" id="{C759951A-1FAA-EA47-87DB-EAC3027B7E38}"/>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8" name="Group 343">
              <a:extLst>
                <a:ext uri="{FF2B5EF4-FFF2-40B4-BE49-F238E27FC236}">
                  <a16:creationId xmlns:a16="http://schemas.microsoft.com/office/drawing/2014/main" id="{6835B484-8637-384A-839F-5E7400C29599}"/>
                </a:ext>
              </a:extLst>
            </p:cNvPr>
            <p:cNvGrpSpPr>
              <a:grpSpLocks/>
            </p:cNvGrpSpPr>
            <p:nvPr/>
          </p:nvGrpSpPr>
          <p:grpSpPr bwMode="auto">
            <a:xfrm rot="-1298323">
              <a:off x="5760" y="3902"/>
              <a:ext cx="67" cy="272"/>
              <a:chOff x="1006" y="3203"/>
              <a:chExt cx="113" cy="419"/>
            </a:xfrm>
          </p:grpSpPr>
          <p:grpSp>
            <p:nvGrpSpPr>
              <p:cNvPr id="20198" name="Group 344">
                <a:extLst>
                  <a:ext uri="{FF2B5EF4-FFF2-40B4-BE49-F238E27FC236}">
                    <a16:creationId xmlns:a16="http://schemas.microsoft.com/office/drawing/2014/main" id="{E66834AE-1659-144A-BE02-13878E632838}"/>
                  </a:ext>
                </a:extLst>
              </p:cNvPr>
              <p:cNvGrpSpPr>
                <a:grpSpLocks/>
              </p:cNvGrpSpPr>
              <p:nvPr/>
            </p:nvGrpSpPr>
            <p:grpSpPr bwMode="auto">
              <a:xfrm>
                <a:off x="1017" y="3203"/>
                <a:ext cx="102" cy="193"/>
                <a:chOff x="1017" y="3203"/>
                <a:chExt cx="102" cy="193"/>
              </a:xfrm>
            </p:grpSpPr>
            <p:sp>
              <p:nvSpPr>
                <p:cNvPr id="20203" name="Oval 345">
                  <a:extLst>
                    <a:ext uri="{FF2B5EF4-FFF2-40B4-BE49-F238E27FC236}">
                      <a16:creationId xmlns:a16="http://schemas.microsoft.com/office/drawing/2014/main" id="{26A43452-31AA-2546-8F33-8107132D675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04" name="Freeform 346">
                  <a:extLst>
                    <a:ext uri="{FF2B5EF4-FFF2-40B4-BE49-F238E27FC236}">
                      <a16:creationId xmlns:a16="http://schemas.microsoft.com/office/drawing/2014/main" id="{BE88E321-DCA8-644C-B450-B51A3D93F74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05" name="Freeform 347">
                  <a:extLst>
                    <a:ext uri="{FF2B5EF4-FFF2-40B4-BE49-F238E27FC236}">
                      <a16:creationId xmlns:a16="http://schemas.microsoft.com/office/drawing/2014/main" id="{BD3FA466-E8EA-E647-A70B-EFF6D54BD71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99" name="Group 348">
                <a:extLst>
                  <a:ext uri="{FF2B5EF4-FFF2-40B4-BE49-F238E27FC236}">
                    <a16:creationId xmlns:a16="http://schemas.microsoft.com/office/drawing/2014/main" id="{4D0533F0-50E5-D144-8A52-A93F938C0A93}"/>
                  </a:ext>
                </a:extLst>
              </p:cNvPr>
              <p:cNvGrpSpPr>
                <a:grpSpLocks/>
              </p:cNvGrpSpPr>
              <p:nvPr/>
            </p:nvGrpSpPr>
            <p:grpSpPr bwMode="auto">
              <a:xfrm flipV="1">
                <a:off x="1006" y="3429"/>
                <a:ext cx="102" cy="193"/>
                <a:chOff x="1125" y="2977"/>
                <a:chExt cx="204" cy="515"/>
              </a:xfrm>
            </p:grpSpPr>
            <p:sp>
              <p:nvSpPr>
                <p:cNvPr id="20200" name="Oval 349">
                  <a:extLst>
                    <a:ext uri="{FF2B5EF4-FFF2-40B4-BE49-F238E27FC236}">
                      <a16:creationId xmlns:a16="http://schemas.microsoft.com/office/drawing/2014/main" id="{C9819C61-DAF6-B342-BBE1-409475A4893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201" name="Freeform 350">
                  <a:extLst>
                    <a:ext uri="{FF2B5EF4-FFF2-40B4-BE49-F238E27FC236}">
                      <a16:creationId xmlns:a16="http://schemas.microsoft.com/office/drawing/2014/main" id="{F550F6F4-E216-CF4B-A716-6E630C89254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202" name="Freeform 351">
                  <a:extLst>
                    <a:ext uri="{FF2B5EF4-FFF2-40B4-BE49-F238E27FC236}">
                      <a16:creationId xmlns:a16="http://schemas.microsoft.com/office/drawing/2014/main" id="{9B576B45-0AD0-0C49-A862-9E4C726D6316}"/>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19" name="Group 352">
              <a:extLst>
                <a:ext uri="{FF2B5EF4-FFF2-40B4-BE49-F238E27FC236}">
                  <a16:creationId xmlns:a16="http://schemas.microsoft.com/office/drawing/2014/main" id="{A18BE393-A621-1741-921E-82A19DEBC2E9}"/>
                </a:ext>
              </a:extLst>
            </p:cNvPr>
            <p:cNvGrpSpPr>
              <a:grpSpLocks/>
            </p:cNvGrpSpPr>
            <p:nvPr/>
          </p:nvGrpSpPr>
          <p:grpSpPr bwMode="auto">
            <a:xfrm rot="-1065512">
              <a:off x="1615" y="2282"/>
              <a:ext cx="1350" cy="1049"/>
              <a:chOff x="1183" y="2394"/>
              <a:chExt cx="1350" cy="1049"/>
            </a:xfrm>
          </p:grpSpPr>
          <p:grpSp>
            <p:nvGrpSpPr>
              <p:cNvPr id="20003" name="Group 353">
                <a:extLst>
                  <a:ext uri="{FF2B5EF4-FFF2-40B4-BE49-F238E27FC236}">
                    <a16:creationId xmlns:a16="http://schemas.microsoft.com/office/drawing/2014/main" id="{00D4DCFA-F8A9-E542-A6DF-2867EE4B583A}"/>
                  </a:ext>
                </a:extLst>
              </p:cNvPr>
              <p:cNvGrpSpPr>
                <a:grpSpLocks/>
              </p:cNvGrpSpPr>
              <p:nvPr/>
            </p:nvGrpSpPr>
            <p:grpSpPr bwMode="auto">
              <a:xfrm rot="18885853" flipV="1">
                <a:off x="1446" y="3272"/>
                <a:ext cx="70" cy="128"/>
                <a:chOff x="1125" y="2977"/>
                <a:chExt cx="204" cy="515"/>
              </a:xfrm>
            </p:grpSpPr>
            <p:sp>
              <p:nvSpPr>
                <p:cNvPr id="20195" name="Oval 354">
                  <a:extLst>
                    <a:ext uri="{FF2B5EF4-FFF2-40B4-BE49-F238E27FC236}">
                      <a16:creationId xmlns:a16="http://schemas.microsoft.com/office/drawing/2014/main" id="{1050188E-F090-7C4C-ACA0-81DC7A984675}"/>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96" name="Freeform 355">
                  <a:extLst>
                    <a:ext uri="{FF2B5EF4-FFF2-40B4-BE49-F238E27FC236}">
                      <a16:creationId xmlns:a16="http://schemas.microsoft.com/office/drawing/2014/main" id="{88C51A56-C943-0643-A889-A3FBD4105E0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97" name="Freeform 356">
                  <a:extLst>
                    <a:ext uri="{FF2B5EF4-FFF2-40B4-BE49-F238E27FC236}">
                      <a16:creationId xmlns:a16="http://schemas.microsoft.com/office/drawing/2014/main" id="{54E7DE38-4025-3B41-92D8-24D16329A750}"/>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04" name="Group 357">
                <a:extLst>
                  <a:ext uri="{FF2B5EF4-FFF2-40B4-BE49-F238E27FC236}">
                    <a16:creationId xmlns:a16="http://schemas.microsoft.com/office/drawing/2014/main" id="{8F966040-B6CD-F942-8D64-8B61421AD9B9}"/>
                  </a:ext>
                </a:extLst>
              </p:cNvPr>
              <p:cNvGrpSpPr>
                <a:grpSpLocks/>
              </p:cNvGrpSpPr>
              <p:nvPr/>
            </p:nvGrpSpPr>
            <p:grpSpPr bwMode="auto">
              <a:xfrm rot="18885853" flipV="1">
                <a:off x="1387" y="3330"/>
                <a:ext cx="70" cy="128"/>
                <a:chOff x="1125" y="2977"/>
                <a:chExt cx="204" cy="515"/>
              </a:xfrm>
            </p:grpSpPr>
            <p:sp>
              <p:nvSpPr>
                <p:cNvPr id="20192" name="Oval 358">
                  <a:extLst>
                    <a:ext uri="{FF2B5EF4-FFF2-40B4-BE49-F238E27FC236}">
                      <a16:creationId xmlns:a16="http://schemas.microsoft.com/office/drawing/2014/main" id="{5086F763-E12E-0945-9D10-16ED888DE8F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93" name="Freeform 359">
                  <a:extLst>
                    <a:ext uri="{FF2B5EF4-FFF2-40B4-BE49-F238E27FC236}">
                      <a16:creationId xmlns:a16="http://schemas.microsoft.com/office/drawing/2014/main" id="{AC30A47B-5EC6-A046-9D75-D6A21E1BF417}"/>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94" name="Freeform 360">
                  <a:extLst>
                    <a:ext uri="{FF2B5EF4-FFF2-40B4-BE49-F238E27FC236}">
                      <a16:creationId xmlns:a16="http://schemas.microsoft.com/office/drawing/2014/main" id="{7B4EF34F-7D46-224F-BD81-54856D9B8FE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05" name="Group 361">
                <a:extLst>
                  <a:ext uri="{FF2B5EF4-FFF2-40B4-BE49-F238E27FC236}">
                    <a16:creationId xmlns:a16="http://schemas.microsoft.com/office/drawing/2014/main" id="{0DB2C0AC-A091-7F40-97BB-CD1251281100}"/>
                  </a:ext>
                </a:extLst>
              </p:cNvPr>
              <p:cNvGrpSpPr>
                <a:grpSpLocks/>
              </p:cNvGrpSpPr>
              <p:nvPr/>
            </p:nvGrpSpPr>
            <p:grpSpPr bwMode="auto">
              <a:xfrm rot="-2714147">
                <a:off x="1283" y="3265"/>
                <a:ext cx="78" cy="277"/>
                <a:chOff x="1006" y="3203"/>
                <a:chExt cx="113" cy="419"/>
              </a:xfrm>
            </p:grpSpPr>
            <p:grpSp>
              <p:nvGrpSpPr>
                <p:cNvPr id="20184" name="Group 362">
                  <a:extLst>
                    <a:ext uri="{FF2B5EF4-FFF2-40B4-BE49-F238E27FC236}">
                      <a16:creationId xmlns:a16="http://schemas.microsoft.com/office/drawing/2014/main" id="{F564B8D8-EEF5-2244-A9C8-78E985F0A664}"/>
                    </a:ext>
                  </a:extLst>
                </p:cNvPr>
                <p:cNvGrpSpPr>
                  <a:grpSpLocks/>
                </p:cNvGrpSpPr>
                <p:nvPr/>
              </p:nvGrpSpPr>
              <p:grpSpPr bwMode="auto">
                <a:xfrm>
                  <a:off x="1017" y="3203"/>
                  <a:ext cx="102" cy="193"/>
                  <a:chOff x="1017" y="3203"/>
                  <a:chExt cx="102" cy="193"/>
                </a:xfrm>
              </p:grpSpPr>
              <p:sp>
                <p:nvSpPr>
                  <p:cNvPr id="20189" name="Oval 363">
                    <a:extLst>
                      <a:ext uri="{FF2B5EF4-FFF2-40B4-BE49-F238E27FC236}">
                        <a16:creationId xmlns:a16="http://schemas.microsoft.com/office/drawing/2014/main" id="{F9D024E4-7906-E54B-96FD-D328283D106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90" name="Freeform 364">
                    <a:extLst>
                      <a:ext uri="{FF2B5EF4-FFF2-40B4-BE49-F238E27FC236}">
                        <a16:creationId xmlns:a16="http://schemas.microsoft.com/office/drawing/2014/main" id="{13B6CB86-10E9-1D43-849E-73A5B3C0F13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91" name="Freeform 365">
                    <a:extLst>
                      <a:ext uri="{FF2B5EF4-FFF2-40B4-BE49-F238E27FC236}">
                        <a16:creationId xmlns:a16="http://schemas.microsoft.com/office/drawing/2014/main" id="{6DC74A9F-E24E-FB48-BEB9-57DCEA4C5B7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85" name="Group 366">
                  <a:extLst>
                    <a:ext uri="{FF2B5EF4-FFF2-40B4-BE49-F238E27FC236}">
                      <a16:creationId xmlns:a16="http://schemas.microsoft.com/office/drawing/2014/main" id="{81C3B428-FC23-D44E-9D45-454386AF1B00}"/>
                    </a:ext>
                  </a:extLst>
                </p:cNvPr>
                <p:cNvGrpSpPr>
                  <a:grpSpLocks/>
                </p:cNvGrpSpPr>
                <p:nvPr/>
              </p:nvGrpSpPr>
              <p:grpSpPr bwMode="auto">
                <a:xfrm flipV="1">
                  <a:off x="1006" y="3429"/>
                  <a:ext cx="102" cy="193"/>
                  <a:chOff x="1125" y="2977"/>
                  <a:chExt cx="204" cy="515"/>
                </a:xfrm>
              </p:grpSpPr>
              <p:sp>
                <p:nvSpPr>
                  <p:cNvPr id="20186" name="Oval 367">
                    <a:extLst>
                      <a:ext uri="{FF2B5EF4-FFF2-40B4-BE49-F238E27FC236}">
                        <a16:creationId xmlns:a16="http://schemas.microsoft.com/office/drawing/2014/main" id="{8772D44F-4B17-274E-8F3E-3568406EA1E4}"/>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87" name="Freeform 368">
                    <a:extLst>
                      <a:ext uri="{FF2B5EF4-FFF2-40B4-BE49-F238E27FC236}">
                        <a16:creationId xmlns:a16="http://schemas.microsoft.com/office/drawing/2014/main" id="{01E05AF5-6E75-1C43-838E-65648D44C11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88" name="Freeform 369">
                    <a:extLst>
                      <a:ext uri="{FF2B5EF4-FFF2-40B4-BE49-F238E27FC236}">
                        <a16:creationId xmlns:a16="http://schemas.microsoft.com/office/drawing/2014/main" id="{7AE51A14-47D2-D845-A1AA-78546D5B66C8}"/>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06" name="Group 370">
                <a:extLst>
                  <a:ext uri="{FF2B5EF4-FFF2-40B4-BE49-F238E27FC236}">
                    <a16:creationId xmlns:a16="http://schemas.microsoft.com/office/drawing/2014/main" id="{8BA2EDD8-161B-3E46-8D32-5E9305160F6C}"/>
                  </a:ext>
                </a:extLst>
              </p:cNvPr>
              <p:cNvGrpSpPr>
                <a:grpSpLocks/>
              </p:cNvGrpSpPr>
              <p:nvPr/>
            </p:nvGrpSpPr>
            <p:grpSpPr bwMode="auto">
              <a:xfrm rot="-2714147">
                <a:off x="1287" y="3208"/>
                <a:ext cx="70" cy="128"/>
                <a:chOff x="1017" y="3203"/>
                <a:chExt cx="102" cy="193"/>
              </a:xfrm>
            </p:grpSpPr>
            <p:sp>
              <p:nvSpPr>
                <p:cNvPr id="20181" name="Oval 371">
                  <a:extLst>
                    <a:ext uri="{FF2B5EF4-FFF2-40B4-BE49-F238E27FC236}">
                      <a16:creationId xmlns:a16="http://schemas.microsoft.com/office/drawing/2014/main" id="{8AA2FB9E-579E-1442-BD79-48DC8CBEF65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82" name="Freeform 372">
                  <a:extLst>
                    <a:ext uri="{FF2B5EF4-FFF2-40B4-BE49-F238E27FC236}">
                      <a16:creationId xmlns:a16="http://schemas.microsoft.com/office/drawing/2014/main" id="{08F65181-00E4-9C46-B68E-082EE5AD9339}"/>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83" name="Freeform 373">
                  <a:extLst>
                    <a:ext uri="{FF2B5EF4-FFF2-40B4-BE49-F238E27FC236}">
                      <a16:creationId xmlns:a16="http://schemas.microsoft.com/office/drawing/2014/main" id="{A16B6405-B42D-3B45-97CB-D712ABBE9509}"/>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07" name="Group 374">
                <a:extLst>
                  <a:ext uri="{FF2B5EF4-FFF2-40B4-BE49-F238E27FC236}">
                    <a16:creationId xmlns:a16="http://schemas.microsoft.com/office/drawing/2014/main" id="{3309A78F-A038-A14E-A175-468A61E64849}"/>
                  </a:ext>
                </a:extLst>
              </p:cNvPr>
              <p:cNvGrpSpPr>
                <a:grpSpLocks/>
              </p:cNvGrpSpPr>
              <p:nvPr/>
            </p:nvGrpSpPr>
            <p:grpSpPr bwMode="auto">
              <a:xfrm rot="-2714147">
                <a:off x="1358" y="3156"/>
                <a:ext cx="70" cy="128"/>
                <a:chOff x="1017" y="3203"/>
                <a:chExt cx="102" cy="193"/>
              </a:xfrm>
            </p:grpSpPr>
            <p:sp>
              <p:nvSpPr>
                <p:cNvPr id="20178" name="Oval 375">
                  <a:extLst>
                    <a:ext uri="{FF2B5EF4-FFF2-40B4-BE49-F238E27FC236}">
                      <a16:creationId xmlns:a16="http://schemas.microsoft.com/office/drawing/2014/main" id="{EDE0029C-E4F3-7A44-9485-C9BB8D5B27A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79" name="Freeform 376">
                  <a:extLst>
                    <a:ext uri="{FF2B5EF4-FFF2-40B4-BE49-F238E27FC236}">
                      <a16:creationId xmlns:a16="http://schemas.microsoft.com/office/drawing/2014/main" id="{DE86327B-A4B6-2F43-9E33-15D46DEC64E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80" name="Freeform 377">
                  <a:extLst>
                    <a:ext uri="{FF2B5EF4-FFF2-40B4-BE49-F238E27FC236}">
                      <a16:creationId xmlns:a16="http://schemas.microsoft.com/office/drawing/2014/main" id="{48DEC05C-5740-2B40-94E1-D783A1F1D91B}"/>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08" name="Group 378">
                <a:extLst>
                  <a:ext uri="{FF2B5EF4-FFF2-40B4-BE49-F238E27FC236}">
                    <a16:creationId xmlns:a16="http://schemas.microsoft.com/office/drawing/2014/main" id="{31F65BD0-9DBB-BC49-9EBF-F55339C7E789}"/>
                  </a:ext>
                </a:extLst>
              </p:cNvPr>
              <p:cNvGrpSpPr>
                <a:grpSpLocks/>
              </p:cNvGrpSpPr>
              <p:nvPr/>
            </p:nvGrpSpPr>
            <p:grpSpPr bwMode="auto">
              <a:xfrm rot="-2714147">
                <a:off x="1455" y="3071"/>
                <a:ext cx="78" cy="277"/>
                <a:chOff x="1006" y="3203"/>
                <a:chExt cx="113" cy="419"/>
              </a:xfrm>
            </p:grpSpPr>
            <p:grpSp>
              <p:nvGrpSpPr>
                <p:cNvPr id="20170" name="Group 379">
                  <a:extLst>
                    <a:ext uri="{FF2B5EF4-FFF2-40B4-BE49-F238E27FC236}">
                      <a16:creationId xmlns:a16="http://schemas.microsoft.com/office/drawing/2014/main" id="{98431EE5-F3F3-1B45-85C3-E868684B7C15}"/>
                    </a:ext>
                  </a:extLst>
                </p:cNvPr>
                <p:cNvGrpSpPr>
                  <a:grpSpLocks/>
                </p:cNvGrpSpPr>
                <p:nvPr/>
              </p:nvGrpSpPr>
              <p:grpSpPr bwMode="auto">
                <a:xfrm>
                  <a:off x="1017" y="3203"/>
                  <a:ext cx="102" cy="193"/>
                  <a:chOff x="1017" y="3203"/>
                  <a:chExt cx="102" cy="193"/>
                </a:xfrm>
              </p:grpSpPr>
              <p:sp>
                <p:nvSpPr>
                  <p:cNvPr id="20175" name="Oval 380">
                    <a:extLst>
                      <a:ext uri="{FF2B5EF4-FFF2-40B4-BE49-F238E27FC236}">
                        <a16:creationId xmlns:a16="http://schemas.microsoft.com/office/drawing/2014/main" id="{1ED13BB2-D4B8-9E4A-ADFE-5D369B8C7706}"/>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76" name="Freeform 381">
                    <a:extLst>
                      <a:ext uri="{FF2B5EF4-FFF2-40B4-BE49-F238E27FC236}">
                        <a16:creationId xmlns:a16="http://schemas.microsoft.com/office/drawing/2014/main" id="{2C2A13A7-C561-FC47-BB6E-4DC6AB64A230}"/>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77" name="Freeform 382">
                    <a:extLst>
                      <a:ext uri="{FF2B5EF4-FFF2-40B4-BE49-F238E27FC236}">
                        <a16:creationId xmlns:a16="http://schemas.microsoft.com/office/drawing/2014/main" id="{1E10BE55-BD47-2449-A9EE-7EE6A5A690FE}"/>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71" name="Group 383">
                  <a:extLst>
                    <a:ext uri="{FF2B5EF4-FFF2-40B4-BE49-F238E27FC236}">
                      <a16:creationId xmlns:a16="http://schemas.microsoft.com/office/drawing/2014/main" id="{4BC4AD2B-D4DF-2841-9264-676F50FA4918}"/>
                    </a:ext>
                  </a:extLst>
                </p:cNvPr>
                <p:cNvGrpSpPr>
                  <a:grpSpLocks/>
                </p:cNvGrpSpPr>
                <p:nvPr/>
              </p:nvGrpSpPr>
              <p:grpSpPr bwMode="auto">
                <a:xfrm flipV="1">
                  <a:off x="1006" y="3429"/>
                  <a:ext cx="102" cy="193"/>
                  <a:chOff x="1125" y="2977"/>
                  <a:chExt cx="204" cy="515"/>
                </a:xfrm>
              </p:grpSpPr>
              <p:sp>
                <p:nvSpPr>
                  <p:cNvPr id="20172" name="Oval 384">
                    <a:extLst>
                      <a:ext uri="{FF2B5EF4-FFF2-40B4-BE49-F238E27FC236}">
                        <a16:creationId xmlns:a16="http://schemas.microsoft.com/office/drawing/2014/main" id="{4D8FCC8D-1D12-0E45-9675-030CD39D94B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73" name="Freeform 385">
                    <a:extLst>
                      <a:ext uri="{FF2B5EF4-FFF2-40B4-BE49-F238E27FC236}">
                        <a16:creationId xmlns:a16="http://schemas.microsoft.com/office/drawing/2014/main" id="{321A5431-99BD-4C40-84A3-0DFEB36D99D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74" name="Freeform 386">
                    <a:extLst>
                      <a:ext uri="{FF2B5EF4-FFF2-40B4-BE49-F238E27FC236}">
                        <a16:creationId xmlns:a16="http://schemas.microsoft.com/office/drawing/2014/main" id="{26A74576-FAAC-A048-AA6F-D00CB18B15F7}"/>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09" name="Group 387">
                <a:extLst>
                  <a:ext uri="{FF2B5EF4-FFF2-40B4-BE49-F238E27FC236}">
                    <a16:creationId xmlns:a16="http://schemas.microsoft.com/office/drawing/2014/main" id="{46072B19-4A7E-6949-94F8-B116DA0256E2}"/>
                  </a:ext>
                </a:extLst>
              </p:cNvPr>
              <p:cNvGrpSpPr>
                <a:grpSpLocks/>
              </p:cNvGrpSpPr>
              <p:nvPr/>
            </p:nvGrpSpPr>
            <p:grpSpPr bwMode="auto">
              <a:xfrm rot="-2714147">
                <a:off x="1505" y="3018"/>
                <a:ext cx="78" cy="277"/>
                <a:chOff x="1006" y="3203"/>
                <a:chExt cx="113" cy="419"/>
              </a:xfrm>
            </p:grpSpPr>
            <p:grpSp>
              <p:nvGrpSpPr>
                <p:cNvPr id="20162" name="Group 388">
                  <a:extLst>
                    <a:ext uri="{FF2B5EF4-FFF2-40B4-BE49-F238E27FC236}">
                      <a16:creationId xmlns:a16="http://schemas.microsoft.com/office/drawing/2014/main" id="{0C24EE18-6E3B-2B48-8625-8693D7A49CE7}"/>
                    </a:ext>
                  </a:extLst>
                </p:cNvPr>
                <p:cNvGrpSpPr>
                  <a:grpSpLocks/>
                </p:cNvGrpSpPr>
                <p:nvPr/>
              </p:nvGrpSpPr>
              <p:grpSpPr bwMode="auto">
                <a:xfrm>
                  <a:off x="1017" y="3203"/>
                  <a:ext cx="102" cy="193"/>
                  <a:chOff x="1017" y="3203"/>
                  <a:chExt cx="102" cy="193"/>
                </a:xfrm>
              </p:grpSpPr>
              <p:sp>
                <p:nvSpPr>
                  <p:cNvPr id="20167" name="Oval 389">
                    <a:extLst>
                      <a:ext uri="{FF2B5EF4-FFF2-40B4-BE49-F238E27FC236}">
                        <a16:creationId xmlns:a16="http://schemas.microsoft.com/office/drawing/2014/main" id="{3B7C7206-C535-E54A-A3C2-FD4AA1D2BCB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68" name="Freeform 390">
                    <a:extLst>
                      <a:ext uri="{FF2B5EF4-FFF2-40B4-BE49-F238E27FC236}">
                        <a16:creationId xmlns:a16="http://schemas.microsoft.com/office/drawing/2014/main" id="{3D26CE2F-51E5-134B-B2E6-4933D3AD3D7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69" name="Freeform 391">
                    <a:extLst>
                      <a:ext uri="{FF2B5EF4-FFF2-40B4-BE49-F238E27FC236}">
                        <a16:creationId xmlns:a16="http://schemas.microsoft.com/office/drawing/2014/main" id="{D4FAB525-9F30-3F49-8571-17F16D96C34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63" name="Group 392">
                  <a:extLst>
                    <a:ext uri="{FF2B5EF4-FFF2-40B4-BE49-F238E27FC236}">
                      <a16:creationId xmlns:a16="http://schemas.microsoft.com/office/drawing/2014/main" id="{6470865C-B710-CF40-8FCC-58F6E7436643}"/>
                    </a:ext>
                  </a:extLst>
                </p:cNvPr>
                <p:cNvGrpSpPr>
                  <a:grpSpLocks/>
                </p:cNvGrpSpPr>
                <p:nvPr/>
              </p:nvGrpSpPr>
              <p:grpSpPr bwMode="auto">
                <a:xfrm flipV="1">
                  <a:off x="1006" y="3429"/>
                  <a:ext cx="102" cy="193"/>
                  <a:chOff x="1125" y="2977"/>
                  <a:chExt cx="204" cy="515"/>
                </a:xfrm>
              </p:grpSpPr>
              <p:sp>
                <p:nvSpPr>
                  <p:cNvPr id="20164" name="Oval 393">
                    <a:extLst>
                      <a:ext uri="{FF2B5EF4-FFF2-40B4-BE49-F238E27FC236}">
                        <a16:creationId xmlns:a16="http://schemas.microsoft.com/office/drawing/2014/main" id="{4F6D6BC5-EB17-C645-8D8C-C557B4E9156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65" name="Freeform 394">
                    <a:extLst>
                      <a:ext uri="{FF2B5EF4-FFF2-40B4-BE49-F238E27FC236}">
                        <a16:creationId xmlns:a16="http://schemas.microsoft.com/office/drawing/2014/main" id="{907134C2-287B-4B49-B31E-94E8BDB2D10F}"/>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66" name="Freeform 395">
                    <a:extLst>
                      <a:ext uri="{FF2B5EF4-FFF2-40B4-BE49-F238E27FC236}">
                        <a16:creationId xmlns:a16="http://schemas.microsoft.com/office/drawing/2014/main" id="{D6748A73-2B61-D24A-B720-30ABD9E9F77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0" name="Group 396">
                <a:extLst>
                  <a:ext uri="{FF2B5EF4-FFF2-40B4-BE49-F238E27FC236}">
                    <a16:creationId xmlns:a16="http://schemas.microsoft.com/office/drawing/2014/main" id="{B07172E1-EAAA-EF41-AAE7-58361F9E811B}"/>
                  </a:ext>
                </a:extLst>
              </p:cNvPr>
              <p:cNvGrpSpPr>
                <a:grpSpLocks/>
              </p:cNvGrpSpPr>
              <p:nvPr/>
            </p:nvGrpSpPr>
            <p:grpSpPr bwMode="auto">
              <a:xfrm rot="-2714147">
                <a:off x="1568" y="2952"/>
                <a:ext cx="78" cy="277"/>
                <a:chOff x="1006" y="3203"/>
                <a:chExt cx="113" cy="419"/>
              </a:xfrm>
            </p:grpSpPr>
            <p:grpSp>
              <p:nvGrpSpPr>
                <p:cNvPr id="20154" name="Group 397">
                  <a:extLst>
                    <a:ext uri="{FF2B5EF4-FFF2-40B4-BE49-F238E27FC236}">
                      <a16:creationId xmlns:a16="http://schemas.microsoft.com/office/drawing/2014/main" id="{63FD7222-5916-FE40-B886-59A6847F69D0}"/>
                    </a:ext>
                  </a:extLst>
                </p:cNvPr>
                <p:cNvGrpSpPr>
                  <a:grpSpLocks/>
                </p:cNvGrpSpPr>
                <p:nvPr/>
              </p:nvGrpSpPr>
              <p:grpSpPr bwMode="auto">
                <a:xfrm>
                  <a:off x="1017" y="3203"/>
                  <a:ext cx="102" cy="193"/>
                  <a:chOff x="1017" y="3203"/>
                  <a:chExt cx="102" cy="193"/>
                </a:xfrm>
              </p:grpSpPr>
              <p:sp>
                <p:nvSpPr>
                  <p:cNvPr id="20159" name="Oval 398">
                    <a:extLst>
                      <a:ext uri="{FF2B5EF4-FFF2-40B4-BE49-F238E27FC236}">
                        <a16:creationId xmlns:a16="http://schemas.microsoft.com/office/drawing/2014/main" id="{0FFDB874-C669-E840-A8EA-95707BACD11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60" name="Freeform 399">
                    <a:extLst>
                      <a:ext uri="{FF2B5EF4-FFF2-40B4-BE49-F238E27FC236}">
                        <a16:creationId xmlns:a16="http://schemas.microsoft.com/office/drawing/2014/main" id="{1B3654F8-313E-7F43-870E-94EB26F575D6}"/>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61" name="Freeform 400">
                    <a:extLst>
                      <a:ext uri="{FF2B5EF4-FFF2-40B4-BE49-F238E27FC236}">
                        <a16:creationId xmlns:a16="http://schemas.microsoft.com/office/drawing/2014/main" id="{8ACADA3C-8218-F448-842A-2D766F2D260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55" name="Group 401">
                  <a:extLst>
                    <a:ext uri="{FF2B5EF4-FFF2-40B4-BE49-F238E27FC236}">
                      <a16:creationId xmlns:a16="http://schemas.microsoft.com/office/drawing/2014/main" id="{6FDA95A4-DA20-9F41-B337-68272493FC65}"/>
                    </a:ext>
                  </a:extLst>
                </p:cNvPr>
                <p:cNvGrpSpPr>
                  <a:grpSpLocks/>
                </p:cNvGrpSpPr>
                <p:nvPr/>
              </p:nvGrpSpPr>
              <p:grpSpPr bwMode="auto">
                <a:xfrm flipV="1">
                  <a:off x="1006" y="3429"/>
                  <a:ext cx="102" cy="193"/>
                  <a:chOff x="1125" y="2977"/>
                  <a:chExt cx="204" cy="515"/>
                </a:xfrm>
              </p:grpSpPr>
              <p:sp>
                <p:nvSpPr>
                  <p:cNvPr id="20156" name="Oval 402">
                    <a:extLst>
                      <a:ext uri="{FF2B5EF4-FFF2-40B4-BE49-F238E27FC236}">
                        <a16:creationId xmlns:a16="http://schemas.microsoft.com/office/drawing/2014/main" id="{4634A7CD-499F-E942-8473-DF3B57C1F10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57" name="Freeform 403">
                    <a:extLst>
                      <a:ext uri="{FF2B5EF4-FFF2-40B4-BE49-F238E27FC236}">
                        <a16:creationId xmlns:a16="http://schemas.microsoft.com/office/drawing/2014/main" id="{9B85EB09-2DFE-5840-8E9C-2FF2A94518B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58" name="Freeform 404">
                    <a:extLst>
                      <a:ext uri="{FF2B5EF4-FFF2-40B4-BE49-F238E27FC236}">
                        <a16:creationId xmlns:a16="http://schemas.microsoft.com/office/drawing/2014/main" id="{861049EA-81CB-7B44-BCB6-99B621B2080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1" name="Group 405">
                <a:extLst>
                  <a:ext uri="{FF2B5EF4-FFF2-40B4-BE49-F238E27FC236}">
                    <a16:creationId xmlns:a16="http://schemas.microsoft.com/office/drawing/2014/main" id="{FE401B6A-8D28-DA49-873B-2E299C8E096D}"/>
                  </a:ext>
                </a:extLst>
              </p:cNvPr>
              <p:cNvGrpSpPr>
                <a:grpSpLocks/>
              </p:cNvGrpSpPr>
              <p:nvPr/>
            </p:nvGrpSpPr>
            <p:grpSpPr bwMode="auto">
              <a:xfrm rot="-2714147">
                <a:off x="1624" y="2893"/>
                <a:ext cx="78" cy="277"/>
                <a:chOff x="1006" y="3203"/>
                <a:chExt cx="113" cy="419"/>
              </a:xfrm>
            </p:grpSpPr>
            <p:grpSp>
              <p:nvGrpSpPr>
                <p:cNvPr id="20146" name="Group 406">
                  <a:extLst>
                    <a:ext uri="{FF2B5EF4-FFF2-40B4-BE49-F238E27FC236}">
                      <a16:creationId xmlns:a16="http://schemas.microsoft.com/office/drawing/2014/main" id="{65F77555-9298-BA41-AFDD-458E024A8817}"/>
                    </a:ext>
                  </a:extLst>
                </p:cNvPr>
                <p:cNvGrpSpPr>
                  <a:grpSpLocks/>
                </p:cNvGrpSpPr>
                <p:nvPr/>
              </p:nvGrpSpPr>
              <p:grpSpPr bwMode="auto">
                <a:xfrm>
                  <a:off x="1017" y="3203"/>
                  <a:ext cx="102" cy="193"/>
                  <a:chOff x="1017" y="3203"/>
                  <a:chExt cx="102" cy="193"/>
                </a:xfrm>
              </p:grpSpPr>
              <p:sp>
                <p:nvSpPr>
                  <p:cNvPr id="20151" name="Oval 407">
                    <a:extLst>
                      <a:ext uri="{FF2B5EF4-FFF2-40B4-BE49-F238E27FC236}">
                        <a16:creationId xmlns:a16="http://schemas.microsoft.com/office/drawing/2014/main" id="{EE9A859D-36C6-D54A-97AE-8295AE2799D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52" name="Freeform 408">
                    <a:extLst>
                      <a:ext uri="{FF2B5EF4-FFF2-40B4-BE49-F238E27FC236}">
                        <a16:creationId xmlns:a16="http://schemas.microsoft.com/office/drawing/2014/main" id="{768A92FF-E538-1247-A52A-86DAFEC9717F}"/>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53" name="Freeform 409">
                    <a:extLst>
                      <a:ext uri="{FF2B5EF4-FFF2-40B4-BE49-F238E27FC236}">
                        <a16:creationId xmlns:a16="http://schemas.microsoft.com/office/drawing/2014/main" id="{E6669782-518D-4046-B870-1F017B18F22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47" name="Group 410">
                  <a:extLst>
                    <a:ext uri="{FF2B5EF4-FFF2-40B4-BE49-F238E27FC236}">
                      <a16:creationId xmlns:a16="http://schemas.microsoft.com/office/drawing/2014/main" id="{DCEFBB7E-4C0F-524C-BECC-E81298C4930D}"/>
                    </a:ext>
                  </a:extLst>
                </p:cNvPr>
                <p:cNvGrpSpPr>
                  <a:grpSpLocks/>
                </p:cNvGrpSpPr>
                <p:nvPr/>
              </p:nvGrpSpPr>
              <p:grpSpPr bwMode="auto">
                <a:xfrm flipV="1">
                  <a:off x="1006" y="3429"/>
                  <a:ext cx="102" cy="193"/>
                  <a:chOff x="1125" y="2977"/>
                  <a:chExt cx="204" cy="515"/>
                </a:xfrm>
              </p:grpSpPr>
              <p:sp>
                <p:nvSpPr>
                  <p:cNvPr id="20148" name="Oval 411">
                    <a:extLst>
                      <a:ext uri="{FF2B5EF4-FFF2-40B4-BE49-F238E27FC236}">
                        <a16:creationId xmlns:a16="http://schemas.microsoft.com/office/drawing/2014/main" id="{99C58535-2CBE-614D-AB6D-E4DB4326355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49" name="Freeform 412">
                    <a:extLst>
                      <a:ext uri="{FF2B5EF4-FFF2-40B4-BE49-F238E27FC236}">
                        <a16:creationId xmlns:a16="http://schemas.microsoft.com/office/drawing/2014/main" id="{6E63657E-FF2E-974D-BADB-F76993207283}"/>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50" name="Freeform 413">
                    <a:extLst>
                      <a:ext uri="{FF2B5EF4-FFF2-40B4-BE49-F238E27FC236}">
                        <a16:creationId xmlns:a16="http://schemas.microsoft.com/office/drawing/2014/main" id="{B6489CF6-D835-CE45-87EA-51E598D1906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2" name="Group 414">
                <a:extLst>
                  <a:ext uri="{FF2B5EF4-FFF2-40B4-BE49-F238E27FC236}">
                    <a16:creationId xmlns:a16="http://schemas.microsoft.com/office/drawing/2014/main" id="{21220447-90B5-9540-8819-3CE4C019CDC9}"/>
                  </a:ext>
                </a:extLst>
              </p:cNvPr>
              <p:cNvGrpSpPr>
                <a:grpSpLocks/>
              </p:cNvGrpSpPr>
              <p:nvPr/>
            </p:nvGrpSpPr>
            <p:grpSpPr bwMode="auto">
              <a:xfrm rot="-2714147">
                <a:off x="1680" y="2845"/>
                <a:ext cx="78" cy="277"/>
                <a:chOff x="1006" y="3203"/>
                <a:chExt cx="113" cy="419"/>
              </a:xfrm>
            </p:grpSpPr>
            <p:grpSp>
              <p:nvGrpSpPr>
                <p:cNvPr id="20138" name="Group 415">
                  <a:extLst>
                    <a:ext uri="{FF2B5EF4-FFF2-40B4-BE49-F238E27FC236}">
                      <a16:creationId xmlns:a16="http://schemas.microsoft.com/office/drawing/2014/main" id="{6B8C15E6-FB94-5C49-9FD9-9DAE9C648CD3}"/>
                    </a:ext>
                  </a:extLst>
                </p:cNvPr>
                <p:cNvGrpSpPr>
                  <a:grpSpLocks/>
                </p:cNvGrpSpPr>
                <p:nvPr/>
              </p:nvGrpSpPr>
              <p:grpSpPr bwMode="auto">
                <a:xfrm>
                  <a:off x="1017" y="3203"/>
                  <a:ext cx="102" cy="193"/>
                  <a:chOff x="1017" y="3203"/>
                  <a:chExt cx="102" cy="193"/>
                </a:xfrm>
              </p:grpSpPr>
              <p:sp>
                <p:nvSpPr>
                  <p:cNvPr id="20143" name="Oval 416">
                    <a:extLst>
                      <a:ext uri="{FF2B5EF4-FFF2-40B4-BE49-F238E27FC236}">
                        <a16:creationId xmlns:a16="http://schemas.microsoft.com/office/drawing/2014/main" id="{328E4606-AA8B-C747-93BE-9EB3FC96B1E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44" name="Freeform 417">
                    <a:extLst>
                      <a:ext uri="{FF2B5EF4-FFF2-40B4-BE49-F238E27FC236}">
                        <a16:creationId xmlns:a16="http://schemas.microsoft.com/office/drawing/2014/main" id="{81930050-0F28-324B-A4E9-FF2E456A7A0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45" name="Freeform 418">
                    <a:extLst>
                      <a:ext uri="{FF2B5EF4-FFF2-40B4-BE49-F238E27FC236}">
                        <a16:creationId xmlns:a16="http://schemas.microsoft.com/office/drawing/2014/main" id="{A63D55AA-4C73-AB4D-8111-E7200048CEB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39" name="Group 419">
                  <a:extLst>
                    <a:ext uri="{FF2B5EF4-FFF2-40B4-BE49-F238E27FC236}">
                      <a16:creationId xmlns:a16="http://schemas.microsoft.com/office/drawing/2014/main" id="{A04EFD60-0BC4-9540-ABC8-3EEAE0A84649}"/>
                    </a:ext>
                  </a:extLst>
                </p:cNvPr>
                <p:cNvGrpSpPr>
                  <a:grpSpLocks/>
                </p:cNvGrpSpPr>
                <p:nvPr/>
              </p:nvGrpSpPr>
              <p:grpSpPr bwMode="auto">
                <a:xfrm flipV="1">
                  <a:off x="1006" y="3429"/>
                  <a:ext cx="102" cy="193"/>
                  <a:chOff x="1125" y="2977"/>
                  <a:chExt cx="204" cy="515"/>
                </a:xfrm>
              </p:grpSpPr>
              <p:sp>
                <p:nvSpPr>
                  <p:cNvPr id="20140" name="Oval 420">
                    <a:extLst>
                      <a:ext uri="{FF2B5EF4-FFF2-40B4-BE49-F238E27FC236}">
                        <a16:creationId xmlns:a16="http://schemas.microsoft.com/office/drawing/2014/main" id="{DD9E6C1A-9D9D-0A42-BE5D-0FA727B0DCC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41" name="Freeform 421">
                    <a:extLst>
                      <a:ext uri="{FF2B5EF4-FFF2-40B4-BE49-F238E27FC236}">
                        <a16:creationId xmlns:a16="http://schemas.microsoft.com/office/drawing/2014/main" id="{4D57F1FB-9DC4-244C-9174-0CCEB06401CA}"/>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42" name="Freeform 422">
                    <a:extLst>
                      <a:ext uri="{FF2B5EF4-FFF2-40B4-BE49-F238E27FC236}">
                        <a16:creationId xmlns:a16="http://schemas.microsoft.com/office/drawing/2014/main" id="{C03BE48F-0950-B84A-89C3-E598314E45D5}"/>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3" name="Group 423">
                <a:extLst>
                  <a:ext uri="{FF2B5EF4-FFF2-40B4-BE49-F238E27FC236}">
                    <a16:creationId xmlns:a16="http://schemas.microsoft.com/office/drawing/2014/main" id="{8E045644-EF3D-074A-B61E-AAA95BB92659}"/>
                  </a:ext>
                </a:extLst>
              </p:cNvPr>
              <p:cNvGrpSpPr>
                <a:grpSpLocks/>
              </p:cNvGrpSpPr>
              <p:nvPr/>
            </p:nvGrpSpPr>
            <p:grpSpPr bwMode="auto">
              <a:xfrm rot="-2714147">
                <a:off x="1743" y="2785"/>
                <a:ext cx="78" cy="277"/>
                <a:chOff x="1006" y="3203"/>
                <a:chExt cx="113" cy="419"/>
              </a:xfrm>
            </p:grpSpPr>
            <p:grpSp>
              <p:nvGrpSpPr>
                <p:cNvPr id="20130" name="Group 424">
                  <a:extLst>
                    <a:ext uri="{FF2B5EF4-FFF2-40B4-BE49-F238E27FC236}">
                      <a16:creationId xmlns:a16="http://schemas.microsoft.com/office/drawing/2014/main" id="{EAE4E252-FE3D-604D-922B-FEEEA61F5C68}"/>
                    </a:ext>
                  </a:extLst>
                </p:cNvPr>
                <p:cNvGrpSpPr>
                  <a:grpSpLocks/>
                </p:cNvGrpSpPr>
                <p:nvPr/>
              </p:nvGrpSpPr>
              <p:grpSpPr bwMode="auto">
                <a:xfrm>
                  <a:off x="1017" y="3203"/>
                  <a:ext cx="102" cy="193"/>
                  <a:chOff x="1017" y="3203"/>
                  <a:chExt cx="102" cy="193"/>
                </a:xfrm>
              </p:grpSpPr>
              <p:sp>
                <p:nvSpPr>
                  <p:cNvPr id="20135" name="Oval 425">
                    <a:extLst>
                      <a:ext uri="{FF2B5EF4-FFF2-40B4-BE49-F238E27FC236}">
                        <a16:creationId xmlns:a16="http://schemas.microsoft.com/office/drawing/2014/main" id="{8BD12892-9631-3242-A955-F789E876787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36" name="Freeform 426">
                    <a:extLst>
                      <a:ext uri="{FF2B5EF4-FFF2-40B4-BE49-F238E27FC236}">
                        <a16:creationId xmlns:a16="http://schemas.microsoft.com/office/drawing/2014/main" id="{98C19CEE-D3B7-D34B-8E48-1664DF2D8B1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37" name="Freeform 427">
                    <a:extLst>
                      <a:ext uri="{FF2B5EF4-FFF2-40B4-BE49-F238E27FC236}">
                        <a16:creationId xmlns:a16="http://schemas.microsoft.com/office/drawing/2014/main" id="{D127AEB4-DC87-1946-B05D-6813F605ECF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31" name="Group 428">
                  <a:extLst>
                    <a:ext uri="{FF2B5EF4-FFF2-40B4-BE49-F238E27FC236}">
                      <a16:creationId xmlns:a16="http://schemas.microsoft.com/office/drawing/2014/main" id="{02812B31-44C3-4C4D-ABF6-5906DD68E7A3}"/>
                    </a:ext>
                  </a:extLst>
                </p:cNvPr>
                <p:cNvGrpSpPr>
                  <a:grpSpLocks/>
                </p:cNvGrpSpPr>
                <p:nvPr/>
              </p:nvGrpSpPr>
              <p:grpSpPr bwMode="auto">
                <a:xfrm flipV="1">
                  <a:off x="1006" y="3429"/>
                  <a:ext cx="102" cy="193"/>
                  <a:chOff x="1125" y="2977"/>
                  <a:chExt cx="204" cy="515"/>
                </a:xfrm>
              </p:grpSpPr>
              <p:sp>
                <p:nvSpPr>
                  <p:cNvPr id="20132" name="Oval 429">
                    <a:extLst>
                      <a:ext uri="{FF2B5EF4-FFF2-40B4-BE49-F238E27FC236}">
                        <a16:creationId xmlns:a16="http://schemas.microsoft.com/office/drawing/2014/main" id="{8B6FBC67-E2A1-7347-8797-D776930B822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33" name="Freeform 430">
                    <a:extLst>
                      <a:ext uri="{FF2B5EF4-FFF2-40B4-BE49-F238E27FC236}">
                        <a16:creationId xmlns:a16="http://schemas.microsoft.com/office/drawing/2014/main" id="{C1F75F43-DA18-494D-89C0-5A0F7CC16A5B}"/>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34" name="Freeform 431">
                    <a:extLst>
                      <a:ext uri="{FF2B5EF4-FFF2-40B4-BE49-F238E27FC236}">
                        <a16:creationId xmlns:a16="http://schemas.microsoft.com/office/drawing/2014/main" id="{37F9D0A4-DC89-9249-9495-3DA8352C5FC5}"/>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4" name="Group 432">
                <a:extLst>
                  <a:ext uri="{FF2B5EF4-FFF2-40B4-BE49-F238E27FC236}">
                    <a16:creationId xmlns:a16="http://schemas.microsoft.com/office/drawing/2014/main" id="{3DF9F041-1948-9045-95AB-6685819A328A}"/>
                  </a:ext>
                </a:extLst>
              </p:cNvPr>
              <p:cNvGrpSpPr>
                <a:grpSpLocks/>
              </p:cNvGrpSpPr>
              <p:nvPr/>
            </p:nvGrpSpPr>
            <p:grpSpPr bwMode="auto">
              <a:xfrm rot="-2714147">
                <a:off x="1811" y="2744"/>
                <a:ext cx="78" cy="277"/>
                <a:chOff x="1006" y="3203"/>
                <a:chExt cx="113" cy="419"/>
              </a:xfrm>
            </p:grpSpPr>
            <p:grpSp>
              <p:nvGrpSpPr>
                <p:cNvPr id="20122" name="Group 433">
                  <a:extLst>
                    <a:ext uri="{FF2B5EF4-FFF2-40B4-BE49-F238E27FC236}">
                      <a16:creationId xmlns:a16="http://schemas.microsoft.com/office/drawing/2014/main" id="{39C01D0D-16D2-1743-B826-FA1C8B8C2B24}"/>
                    </a:ext>
                  </a:extLst>
                </p:cNvPr>
                <p:cNvGrpSpPr>
                  <a:grpSpLocks/>
                </p:cNvGrpSpPr>
                <p:nvPr/>
              </p:nvGrpSpPr>
              <p:grpSpPr bwMode="auto">
                <a:xfrm>
                  <a:off x="1017" y="3203"/>
                  <a:ext cx="102" cy="193"/>
                  <a:chOff x="1017" y="3203"/>
                  <a:chExt cx="102" cy="193"/>
                </a:xfrm>
              </p:grpSpPr>
              <p:sp>
                <p:nvSpPr>
                  <p:cNvPr id="20127" name="Oval 434">
                    <a:extLst>
                      <a:ext uri="{FF2B5EF4-FFF2-40B4-BE49-F238E27FC236}">
                        <a16:creationId xmlns:a16="http://schemas.microsoft.com/office/drawing/2014/main" id="{037F0B27-091D-4F40-B934-E1B5CA47E22A}"/>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28" name="Freeform 435">
                    <a:extLst>
                      <a:ext uri="{FF2B5EF4-FFF2-40B4-BE49-F238E27FC236}">
                        <a16:creationId xmlns:a16="http://schemas.microsoft.com/office/drawing/2014/main" id="{61F1FB5A-948C-4344-AB49-628255BDD66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29" name="Freeform 436">
                    <a:extLst>
                      <a:ext uri="{FF2B5EF4-FFF2-40B4-BE49-F238E27FC236}">
                        <a16:creationId xmlns:a16="http://schemas.microsoft.com/office/drawing/2014/main" id="{9C5B513D-85C8-0F43-B982-A75DFB5460D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23" name="Group 437">
                  <a:extLst>
                    <a:ext uri="{FF2B5EF4-FFF2-40B4-BE49-F238E27FC236}">
                      <a16:creationId xmlns:a16="http://schemas.microsoft.com/office/drawing/2014/main" id="{56CA813F-F5FE-0A45-804F-76D39D0A7758}"/>
                    </a:ext>
                  </a:extLst>
                </p:cNvPr>
                <p:cNvGrpSpPr>
                  <a:grpSpLocks/>
                </p:cNvGrpSpPr>
                <p:nvPr/>
              </p:nvGrpSpPr>
              <p:grpSpPr bwMode="auto">
                <a:xfrm flipV="1">
                  <a:off x="1006" y="3429"/>
                  <a:ext cx="102" cy="193"/>
                  <a:chOff x="1125" y="2977"/>
                  <a:chExt cx="204" cy="515"/>
                </a:xfrm>
              </p:grpSpPr>
              <p:sp>
                <p:nvSpPr>
                  <p:cNvPr id="20124" name="Oval 438">
                    <a:extLst>
                      <a:ext uri="{FF2B5EF4-FFF2-40B4-BE49-F238E27FC236}">
                        <a16:creationId xmlns:a16="http://schemas.microsoft.com/office/drawing/2014/main" id="{CDC4A887-1F01-254E-858E-5F945274CFA2}"/>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25" name="Freeform 439">
                    <a:extLst>
                      <a:ext uri="{FF2B5EF4-FFF2-40B4-BE49-F238E27FC236}">
                        <a16:creationId xmlns:a16="http://schemas.microsoft.com/office/drawing/2014/main" id="{BCC81A2C-614D-A34E-965B-D7CEE1FB820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26" name="Freeform 440">
                    <a:extLst>
                      <a:ext uri="{FF2B5EF4-FFF2-40B4-BE49-F238E27FC236}">
                        <a16:creationId xmlns:a16="http://schemas.microsoft.com/office/drawing/2014/main" id="{7083BAA3-F928-9440-8628-3E281957FE7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5" name="Group 441">
                <a:extLst>
                  <a:ext uri="{FF2B5EF4-FFF2-40B4-BE49-F238E27FC236}">
                    <a16:creationId xmlns:a16="http://schemas.microsoft.com/office/drawing/2014/main" id="{6B16CCA5-3E33-6949-8709-3F9FE16E9DC2}"/>
                  </a:ext>
                </a:extLst>
              </p:cNvPr>
              <p:cNvGrpSpPr>
                <a:grpSpLocks/>
              </p:cNvGrpSpPr>
              <p:nvPr/>
            </p:nvGrpSpPr>
            <p:grpSpPr bwMode="auto">
              <a:xfrm rot="-2714147">
                <a:off x="1879" y="2702"/>
                <a:ext cx="78" cy="277"/>
                <a:chOff x="1006" y="3203"/>
                <a:chExt cx="113" cy="419"/>
              </a:xfrm>
            </p:grpSpPr>
            <p:grpSp>
              <p:nvGrpSpPr>
                <p:cNvPr id="20114" name="Group 442">
                  <a:extLst>
                    <a:ext uri="{FF2B5EF4-FFF2-40B4-BE49-F238E27FC236}">
                      <a16:creationId xmlns:a16="http://schemas.microsoft.com/office/drawing/2014/main" id="{B6F0BCE3-6D58-7846-853F-7F020045CF62}"/>
                    </a:ext>
                  </a:extLst>
                </p:cNvPr>
                <p:cNvGrpSpPr>
                  <a:grpSpLocks/>
                </p:cNvGrpSpPr>
                <p:nvPr/>
              </p:nvGrpSpPr>
              <p:grpSpPr bwMode="auto">
                <a:xfrm>
                  <a:off x="1017" y="3203"/>
                  <a:ext cx="102" cy="193"/>
                  <a:chOff x="1017" y="3203"/>
                  <a:chExt cx="102" cy="193"/>
                </a:xfrm>
              </p:grpSpPr>
              <p:sp>
                <p:nvSpPr>
                  <p:cNvPr id="20119" name="Oval 443">
                    <a:extLst>
                      <a:ext uri="{FF2B5EF4-FFF2-40B4-BE49-F238E27FC236}">
                        <a16:creationId xmlns:a16="http://schemas.microsoft.com/office/drawing/2014/main" id="{789BBE56-0B81-BE49-8689-48FB5F23AA77}"/>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20" name="Freeform 444">
                    <a:extLst>
                      <a:ext uri="{FF2B5EF4-FFF2-40B4-BE49-F238E27FC236}">
                        <a16:creationId xmlns:a16="http://schemas.microsoft.com/office/drawing/2014/main" id="{ADB6B96A-F397-6445-8CB6-90B6E82A888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21" name="Freeform 445">
                    <a:extLst>
                      <a:ext uri="{FF2B5EF4-FFF2-40B4-BE49-F238E27FC236}">
                        <a16:creationId xmlns:a16="http://schemas.microsoft.com/office/drawing/2014/main" id="{7AC90B08-1EDD-5F44-8A2E-547EE816A1C1}"/>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15" name="Group 446">
                  <a:extLst>
                    <a:ext uri="{FF2B5EF4-FFF2-40B4-BE49-F238E27FC236}">
                      <a16:creationId xmlns:a16="http://schemas.microsoft.com/office/drawing/2014/main" id="{45A676D3-2B52-9440-BBAF-2B5D43264864}"/>
                    </a:ext>
                  </a:extLst>
                </p:cNvPr>
                <p:cNvGrpSpPr>
                  <a:grpSpLocks/>
                </p:cNvGrpSpPr>
                <p:nvPr/>
              </p:nvGrpSpPr>
              <p:grpSpPr bwMode="auto">
                <a:xfrm flipV="1">
                  <a:off x="1006" y="3429"/>
                  <a:ext cx="102" cy="193"/>
                  <a:chOff x="1125" y="2977"/>
                  <a:chExt cx="204" cy="515"/>
                </a:xfrm>
              </p:grpSpPr>
              <p:sp>
                <p:nvSpPr>
                  <p:cNvPr id="20116" name="Oval 447">
                    <a:extLst>
                      <a:ext uri="{FF2B5EF4-FFF2-40B4-BE49-F238E27FC236}">
                        <a16:creationId xmlns:a16="http://schemas.microsoft.com/office/drawing/2014/main" id="{8B8821EA-6D62-0042-887C-C0D87DC7E433}"/>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17" name="Freeform 448">
                    <a:extLst>
                      <a:ext uri="{FF2B5EF4-FFF2-40B4-BE49-F238E27FC236}">
                        <a16:creationId xmlns:a16="http://schemas.microsoft.com/office/drawing/2014/main" id="{0DE273C2-2C04-E240-9073-18BDD615164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18" name="Freeform 449">
                    <a:extLst>
                      <a:ext uri="{FF2B5EF4-FFF2-40B4-BE49-F238E27FC236}">
                        <a16:creationId xmlns:a16="http://schemas.microsoft.com/office/drawing/2014/main" id="{3B712068-58D7-E246-86EF-C75F3D8E6890}"/>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6" name="Group 450">
                <a:extLst>
                  <a:ext uri="{FF2B5EF4-FFF2-40B4-BE49-F238E27FC236}">
                    <a16:creationId xmlns:a16="http://schemas.microsoft.com/office/drawing/2014/main" id="{C7792031-E701-4540-9F83-23D1E3B005DD}"/>
                  </a:ext>
                </a:extLst>
              </p:cNvPr>
              <p:cNvGrpSpPr>
                <a:grpSpLocks/>
              </p:cNvGrpSpPr>
              <p:nvPr/>
            </p:nvGrpSpPr>
            <p:grpSpPr bwMode="auto">
              <a:xfrm rot="-2472853">
                <a:off x="1936" y="2648"/>
                <a:ext cx="78" cy="277"/>
                <a:chOff x="1006" y="3203"/>
                <a:chExt cx="113" cy="419"/>
              </a:xfrm>
            </p:grpSpPr>
            <p:grpSp>
              <p:nvGrpSpPr>
                <p:cNvPr id="20106" name="Group 451">
                  <a:extLst>
                    <a:ext uri="{FF2B5EF4-FFF2-40B4-BE49-F238E27FC236}">
                      <a16:creationId xmlns:a16="http://schemas.microsoft.com/office/drawing/2014/main" id="{A23EC1F6-5F98-8F48-9559-E3D3CEFC2ACB}"/>
                    </a:ext>
                  </a:extLst>
                </p:cNvPr>
                <p:cNvGrpSpPr>
                  <a:grpSpLocks/>
                </p:cNvGrpSpPr>
                <p:nvPr/>
              </p:nvGrpSpPr>
              <p:grpSpPr bwMode="auto">
                <a:xfrm>
                  <a:off x="1017" y="3203"/>
                  <a:ext cx="102" cy="193"/>
                  <a:chOff x="1017" y="3203"/>
                  <a:chExt cx="102" cy="193"/>
                </a:xfrm>
              </p:grpSpPr>
              <p:sp>
                <p:nvSpPr>
                  <p:cNvPr id="20111" name="Oval 452">
                    <a:extLst>
                      <a:ext uri="{FF2B5EF4-FFF2-40B4-BE49-F238E27FC236}">
                        <a16:creationId xmlns:a16="http://schemas.microsoft.com/office/drawing/2014/main" id="{07871773-4927-1A42-A278-461219AC74A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12" name="Freeform 453">
                    <a:extLst>
                      <a:ext uri="{FF2B5EF4-FFF2-40B4-BE49-F238E27FC236}">
                        <a16:creationId xmlns:a16="http://schemas.microsoft.com/office/drawing/2014/main" id="{81DEA6C9-F8CF-694A-AE81-A2FE3643EF5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13" name="Freeform 454">
                    <a:extLst>
                      <a:ext uri="{FF2B5EF4-FFF2-40B4-BE49-F238E27FC236}">
                        <a16:creationId xmlns:a16="http://schemas.microsoft.com/office/drawing/2014/main" id="{CF5AC7C1-713A-2C4F-B4E8-93EB452B49A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107" name="Group 455">
                  <a:extLst>
                    <a:ext uri="{FF2B5EF4-FFF2-40B4-BE49-F238E27FC236}">
                      <a16:creationId xmlns:a16="http://schemas.microsoft.com/office/drawing/2014/main" id="{760EABCF-C180-BD4E-AFF7-186C06FDF1F3}"/>
                    </a:ext>
                  </a:extLst>
                </p:cNvPr>
                <p:cNvGrpSpPr>
                  <a:grpSpLocks/>
                </p:cNvGrpSpPr>
                <p:nvPr/>
              </p:nvGrpSpPr>
              <p:grpSpPr bwMode="auto">
                <a:xfrm flipV="1">
                  <a:off x="1006" y="3429"/>
                  <a:ext cx="102" cy="193"/>
                  <a:chOff x="1125" y="2977"/>
                  <a:chExt cx="204" cy="515"/>
                </a:xfrm>
              </p:grpSpPr>
              <p:sp>
                <p:nvSpPr>
                  <p:cNvPr id="20108" name="Oval 456">
                    <a:extLst>
                      <a:ext uri="{FF2B5EF4-FFF2-40B4-BE49-F238E27FC236}">
                        <a16:creationId xmlns:a16="http://schemas.microsoft.com/office/drawing/2014/main" id="{C0365D96-F6F2-854D-807D-D52B6EB308B2}"/>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09" name="Freeform 457">
                    <a:extLst>
                      <a:ext uri="{FF2B5EF4-FFF2-40B4-BE49-F238E27FC236}">
                        <a16:creationId xmlns:a16="http://schemas.microsoft.com/office/drawing/2014/main" id="{D8F42B98-5597-F346-9968-098B412F6265}"/>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10" name="Freeform 458">
                    <a:extLst>
                      <a:ext uri="{FF2B5EF4-FFF2-40B4-BE49-F238E27FC236}">
                        <a16:creationId xmlns:a16="http://schemas.microsoft.com/office/drawing/2014/main" id="{AF71D1CE-DE16-B149-BF1E-0FD5E876E914}"/>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7" name="Group 459">
                <a:extLst>
                  <a:ext uri="{FF2B5EF4-FFF2-40B4-BE49-F238E27FC236}">
                    <a16:creationId xmlns:a16="http://schemas.microsoft.com/office/drawing/2014/main" id="{01FAE6AA-EABF-AB41-9033-78D67647AA0C}"/>
                  </a:ext>
                </a:extLst>
              </p:cNvPr>
              <p:cNvGrpSpPr>
                <a:grpSpLocks/>
              </p:cNvGrpSpPr>
              <p:nvPr/>
            </p:nvGrpSpPr>
            <p:grpSpPr bwMode="auto">
              <a:xfrm rot="-2231559">
                <a:off x="2011" y="2610"/>
                <a:ext cx="78" cy="277"/>
                <a:chOff x="1006" y="3203"/>
                <a:chExt cx="113" cy="419"/>
              </a:xfrm>
            </p:grpSpPr>
            <p:grpSp>
              <p:nvGrpSpPr>
                <p:cNvPr id="20098" name="Group 460">
                  <a:extLst>
                    <a:ext uri="{FF2B5EF4-FFF2-40B4-BE49-F238E27FC236}">
                      <a16:creationId xmlns:a16="http://schemas.microsoft.com/office/drawing/2014/main" id="{1643EAF0-9C23-404E-A743-DF72DE9F382B}"/>
                    </a:ext>
                  </a:extLst>
                </p:cNvPr>
                <p:cNvGrpSpPr>
                  <a:grpSpLocks/>
                </p:cNvGrpSpPr>
                <p:nvPr/>
              </p:nvGrpSpPr>
              <p:grpSpPr bwMode="auto">
                <a:xfrm>
                  <a:off x="1017" y="3203"/>
                  <a:ext cx="102" cy="193"/>
                  <a:chOff x="1017" y="3203"/>
                  <a:chExt cx="102" cy="193"/>
                </a:xfrm>
              </p:grpSpPr>
              <p:sp>
                <p:nvSpPr>
                  <p:cNvPr id="20103" name="Oval 461">
                    <a:extLst>
                      <a:ext uri="{FF2B5EF4-FFF2-40B4-BE49-F238E27FC236}">
                        <a16:creationId xmlns:a16="http://schemas.microsoft.com/office/drawing/2014/main" id="{1F22AE27-6A0C-6643-94C2-A86CE551163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04" name="Freeform 462">
                    <a:extLst>
                      <a:ext uri="{FF2B5EF4-FFF2-40B4-BE49-F238E27FC236}">
                        <a16:creationId xmlns:a16="http://schemas.microsoft.com/office/drawing/2014/main" id="{81B284DD-A4BD-B545-9670-D1DE958A2038}"/>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05" name="Freeform 463">
                    <a:extLst>
                      <a:ext uri="{FF2B5EF4-FFF2-40B4-BE49-F238E27FC236}">
                        <a16:creationId xmlns:a16="http://schemas.microsoft.com/office/drawing/2014/main" id="{47A4AC85-9961-574E-9C4A-E083F04F115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99" name="Group 464">
                  <a:extLst>
                    <a:ext uri="{FF2B5EF4-FFF2-40B4-BE49-F238E27FC236}">
                      <a16:creationId xmlns:a16="http://schemas.microsoft.com/office/drawing/2014/main" id="{402FAD9A-61D1-5049-B007-6E3401475E72}"/>
                    </a:ext>
                  </a:extLst>
                </p:cNvPr>
                <p:cNvGrpSpPr>
                  <a:grpSpLocks/>
                </p:cNvGrpSpPr>
                <p:nvPr/>
              </p:nvGrpSpPr>
              <p:grpSpPr bwMode="auto">
                <a:xfrm flipV="1">
                  <a:off x="1006" y="3429"/>
                  <a:ext cx="102" cy="193"/>
                  <a:chOff x="1125" y="2977"/>
                  <a:chExt cx="204" cy="515"/>
                </a:xfrm>
              </p:grpSpPr>
              <p:sp>
                <p:nvSpPr>
                  <p:cNvPr id="20100" name="Oval 465">
                    <a:extLst>
                      <a:ext uri="{FF2B5EF4-FFF2-40B4-BE49-F238E27FC236}">
                        <a16:creationId xmlns:a16="http://schemas.microsoft.com/office/drawing/2014/main" id="{16457F65-4594-3645-B748-56B28600199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101" name="Freeform 466">
                    <a:extLst>
                      <a:ext uri="{FF2B5EF4-FFF2-40B4-BE49-F238E27FC236}">
                        <a16:creationId xmlns:a16="http://schemas.microsoft.com/office/drawing/2014/main" id="{8A4BC33E-E7E0-044A-846B-474A1F9FF1F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102" name="Freeform 467">
                    <a:extLst>
                      <a:ext uri="{FF2B5EF4-FFF2-40B4-BE49-F238E27FC236}">
                        <a16:creationId xmlns:a16="http://schemas.microsoft.com/office/drawing/2014/main" id="{C07B57BC-67CE-4C4C-B274-B8991F33861A}"/>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8" name="Group 468">
                <a:extLst>
                  <a:ext uri="{FF2B5EF4-FFF2-40B4-BE49-F238E27FC236}">
                    <a16:creationId xmlns:a16="http://schemas.microsoft.com/office/drawing/2014/main" id="{ABE214A9-8A5F-1549-B316-38036B0621D5}"/>
                  </a:ext>
                </a:extLst>
              </p:cNvPr>
              <p:cNvGrpSpPr>
                <a:grpSpLocks/>
              </p:cNvGrpSpPr>
              <p:nvPr/>
            </p:nvGrpSpPr>
            <p:grpSpPr bwMode="auto">
              <a:xfrm rot="-2133525">
                <a:off x="2086" y="2560"/>
                <a:ext cx="78" cy="277"/>
                <a:chOff x="1006" y="3203"/>
                <a:chExt cx="113" cy="419"/>
              </a:xfrm>
            </p:grpSpPr>
            <p:grpSp>
              <p:nvGrpSpPr>
                <p:cNvPr id="20090" name="Group 469">
                  <a:extLst>
                    <a:ext uri="{FF2B5EF4-FFF2-40B4-BE49-F238E27FC236}">
                      <a16:creationId xmlns:a16="http://schemas.microsoft.com/office/drawing/2014/main" id="{0EC03ED8-7D2D-E34C-A74A-F60A3D5D0B78}"/>
                    </a:ext>
                  </a:extLst>
                </p:cNvPr>
                <p:cNvGrpSpPr>
                  <a:grpSpLocks/>
                </p:cNvGrpSpPr>
                <p:nvPr/>
              </p:nvGrpSpPr>
              <p:grpSpPr bwMode="auto">
                <a:xfrm>
                  <a:off x="1017" y="3203"/>
                  <a:ext cx="102" cy="193"/>
                  <a:chOff x="1017" y="3203"/>
                  <a:chExt cx="102" cy="193"/>
                </a:xfrm>
              </p:grpSpPr>
              <p:sp>
                <p:nvSpPr>
                  <p:cNvPr id="20095" name="Oval 470">
                    <a:extLst>
                      <a:ext uri="{FF2B5EF4-FFF2-40B4-BE49-F238E27FC236}">
                        <a16:creationId xmlns:a16="http://schemas.microsoft.com/office/drawing/2014/main" id="{2EC2F5A2-FD34-574E-AEFA-30E1EC2D591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96" name="Freeform 471">
                    <a:extLst>
                      <a:ext uri="{FF2B5EF4-FFF2-40B4-BE49-F238E27FC236}">
                        <a16:creationId xmlns:a16="http://schemas.microsoft.com/office/drawing/2014/main" id="{9ACBAE96-E082-0849-B53B-EEEBE27B8FF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97" name="Freeform 472">
                    <a:extLst>
                      <a:ext uri="{FF2B5EF4-FFF2-40B4-BE49-F238E27FC236}">
                        <a16:creationId xmlns:a16="http://schemas.microsoft.com/office/drawing/2014/main" id="{633FB547-894D-A843-B8C9-405D0DAD883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91" name="Group 473">
                  <a:extLst>
                    <a:ext uri="{FF2B5EF4-FFF2-40B4-BE49-F238E27FC236}">
                      <a16:creationId xmlns:a16="http://schemas.microsoft.com/office/drawing/2014/main" id="{74057EC3-D881-914B-81D9-6AF18A804C7B}"/>
                    </a:ext>
                  </a:extLst>
                </p:cNvPr>
                <p:cNvGrpSpPr>
                  <a:grpSpLocks/>
                </p:cNvGrpSpPr>
                <p:nvPr/>
              </p:nvGrpSpPr>
              <p:grpSpPr bwMode="auto">
                <a:xfrm flipV="1">
                  <a:off x="1006" y="3429"/>
                  <a:ext cx="102" cy="193"/>
                  <a:chOff x="1125" y="2977"/>
                  <a:chExt cx="204" cy="515"/>
                </a:xfrm>
              </p:grpSpPr>
              <p:sp>
                <p:nvSpPr>
                  <p:cNvPr id="20092" name="Oval 474">
                    <a:extLst>
                      <a:ext uri="{FF2B5EF4-FFF2-40B4-BE49-F238E27FC236}">
                        <a16:creationId xmlns:a16="http://schemas.microsoft.com/office/drawing/2014/main" id="{679DBC9F-532D-074E-A8B7-926FC04477C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93" name="Freeform 475">
                    <a:extLst>
                      <a:ext uri="{FF2B5EF4-FFF2-40B4-BE49-F238E27FC236}">
                        <a16:creationId xmlns:a16="http://schemas.microsoft.com/office/drawing/2014/main" id="{914A9970-BD12-9849-851E-E3B62D171F46}"/>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94" name="Freeform 476">
                    <a:extLst>
                      <a:ext uri="{FF2B5EF4-FFF2-40B4-BE49-F238E27FC236}">
                        <a16:creationId xmlns:a16="http://schemas.microsoft.com/office/drawing/2014/main" id="{43FC8D8B-32BF-6B4E-9804-888BFECA729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19" name="Group 477">
                <a:extLst>
                  <a:ext uri="{FF2B5EF4-FFF2-40B4-BE49-F238E27FC236}">
                    <a16:creationId xmlns:a16="http://schemas.microsoft.com/office/drawing/2014/main" id="{8DE8DB1B-1469-9043-BB07-BB19A2E56D9B}"/>
                  </a:ext>
                </a:extLst>
              </p:cNvPr>
              <p:cNvGrpSpPr>
                <a:grpSpLocks/>
              </p:cNvGrpSpPr>
              <p:nvPr/>
            </p:nvGrpSpPr>
            <p:grpSpPr bwMode="auto">
              <a:xfrm rot="-2012831">
                <a:off x="2161" y="2528"/>
                <a:ext cx="78" cy="277"/>
                <a:chOff x="1006" y="3203"/>
                <a:chExt cx="113" cy="419"/>
              </a:xfrm>
            </p:grpSpPr>
            <p:grpSp>
              <p:nvGrpSpPr>
                <p:cNvPr id="20082" name="Group 478">
                  <a:extLst>
                    <a:ext uri="{FF2B5EF4-FFF2-40B4-BE49-F238E27FC236}">
                      <a16:creationId xmlns:a16="http://schemas.microsoft.com/office/drawing/2014/main" id="{8EEEB02E-3D90-CD4F-AC65-B38557359F27}"/>
                    </a:ext>
                  </a:extLst>
                </p:cNvPr>
                <p:cNvGrpSpPr>
                  <a:grpSpLocks/>
                </p:cNvGrpSpPr>
                <p:nvPr/>
              </p:nvGrpSpPr>
              <p:grpSpPr bwMode="auto">
                <a:xfrm>
                  <a:off x="1017" y="3203"/>
                  <a:ext cx="102" cy="193"/>
                  <a:chOff x="1017" y="3203"/>
                  <a:chExt cx="102" cy="193"/>
                </a:xfrm>
              </p:grpSpPr>
              <p:sp>
                <p:nvSpPr>
                  <p:cNvPr id="20087" name="Oval 479">
                    <a:extLst>
                      <a:ext uri="{FF2B5EF4-FFF2-40B4-BE49-F238E27FC236}">
                        <a16:creationId xmlns:a16="http://schemas.microsoft.com/office/drawing/2014/main" id="{272FB9DD-FCE0-594E-B56A-5137651F26CA}"/>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88" name="Freeform 480">
                    <a:extLst>
                      <a:ext uri="{FF2B5EF4-FFF2-40B4-BE49-F238E27FC236}">
                        <a16:creationId xmlns:a16="http://schemas.microsoft.com/office/drawing/2014/main" id="{727BCBE7-8112-A243-A607-8884F3B2D0E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89" name="Freeform 481">
                    <a:extLst>
                      <a:ext uri="{FF2B5EF4-FFF2-40B4-BE49-F238E27FC236}">
                        <a16:creationId xmlns:a16="http://schemas.microsoft.com/office/drawing/2014/main" id="{C35D5E59-9A5F-CB42-9D65-E21D7154E9F4}"/>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83" name="Group 482">
                  <a:extLst>
                    <a:ext uri="{FF2B5EF4-FFF2-40B4-BE49-F238E27FC236}">
                      <a16:creationId xmlns:a16="http://schemas.microsoft.com/office/drawing/2014/main" id="{839EBAA1-8B17-F148-ACAA-DA7FC9072D05}"/>
                    </a:ext>
                  </a:extLst>
                </p:cNvPr>
                <p:cNvGrpSpPr>
                  <a:grpSpLocks/>
                </p:cNvGrpSpPr>
                <p:nvPr/>
              </p:nvGrpSpPr>
              <p:grpSpPr bwMode="auto">
                <a:xfrm flipV="1">
                  <a:off x="1006" y="3429"/>
                  <a:ext cx="102" cy="193"/>
                  <a:chOff x="1125" y="2977"/>
                  <a:chExt cx="204" cy="515"/>
                </a:xfrm>
              </p:grpSpPr>
              <p:sp>
                <p:nvSpPr>
                  <p:cNvPr id="20084" name="Oval 483">
                    <a:extLst>
                      <a:ext uri="{FF2B5EF4-FFF2-40B4-BE49-F238E27FC236}">
                        <a16:creationId xmlns:a16="http://schemas.microsoft.com/office/drawing/2014/main" id="{0755BDCA-3460-214C-AF96-1BDC44BD4FC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85" name="Freeform 484">
                    <a:extLst>
                      <a:ext uri="{FF2B5EF4-FFF2-40B4-BE49-F238E27FC236}">
                        <a16:creationId xmlns:a16="http://schemas.microsoft.com/office/drawing/2014/main" id="{B0A86138-4D5B-5940-923D-16CA2BB9DC11}"/>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86" name="Freeform 485">
                    <a:extLst>
                      <a:ext uri="{FF2B5EF4-FFF2-40B4-BE49-F238E27FC236}">
                        <a16:creationId xmlns:a16="http://schemas.microsoft.com/office/drawing/2014/main" id="{1E7EE89F-5995-8343-AEAD-D3C71411ECA5}"/>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20" name="Group 486">
                <a:extLst>
                  <a:ext uri="{FF2B5EF4-FFF2-40B4-BE49-F238E27FC236}">
                    <a16:creationId xmlns:a16="http://schemas.microsoft.com/office/drawing/2014/main" id="{BE57E7A4-C923-7143-8CF7-C48FD1FAFC4B}"/>
                  </a:ext>
                </a:extLst>
              </p:cNvPr>
              <p:cNvGrpSpPr>
                <a:grpSpLocks/>
              </p:cNvGrpSpPr>
              <p:nvPr/>
            </p:nvGrpSpPr>
            <p:grpSpPr bwMode="auto">
              <a:xfrm rot="-1667124">
                <a:off x="2236" y="2484"/>
                <a:ext cx="78" cy="277"/>
                <a:chOff x="1006" y="3203"/>
                <a:chExt cx="113" cy="419"/>
              </a:xfrm>
            </p:grpSpPr>
            <p:grpSp>
              <p:nvGrpSpPr>
                <p:cNvPr id="20074" name="Group 487">
                  <a:extLst>
                    <a:ext uri="{FF2B5EF4-FFF2-40B4-BE49-F238E27FC236}">
                      <a16:creationId xmlns:a16="http://schemas.microsoft.com/office/drawing/2014/main" id="{570979EC-AEB6-B847-9C06-886126FC0A7E}"/>
                    </a:ext>
                  </a:extLst>
                </p:cNvPr>
                <p:cNvGrpSpPr>
                  <a:grpSpLocks/>
                </p:cNvGrpSpPr>
                <p:nvPr/>
              </p:nvGrpSpPr>
              <p:grpSpPr bwMode="auto">
                <a:xfrm>
                  <a:off x="1017" y="3203"/>
                  <a:ext cx="102" cy="193"/>
                  <a:chOff x="1017" y="3203"/>
                  <a:chExt cx="102" cy="193"/>
                </a:xfrm>
              </p:grpSpPr>
              <p:sp>
                <p:nvSpPr>
                  <p:cNvPr id="20079" name="Oval 488">
                    <a:extLst>
                      <a:ext uri="{FF2B5EF4-FFF2-40B4-BE49-F238E27FC236}">
                        <a16:creationId xmlns:a16="http://schemas.microsoft.com/office/drawing/2014/main" id="{3DA37308-141E-3248-B0B2-2E47FE70AB0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80" name="Freeform 489">
                    <a:extLst>
                      <a:ext uri="{FF2B5EF4-FFF2-40B4-BE49-F238E27FC236}">
                        <a16:creationId xmlns:a16="http://schemas.microsoft.com/office/drawing/2014/main" id="{998EBDAF-6BF2-3E42-AE56-34E401B7AC9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81" name="Freeform 490">
                    <a:extLst>
                      <a:ext uri="{FF2B5EF4-FFF2-40B4-BE49-F238E27FC236}">
                        <a16:creationId xmlns:a16="http://schemas.microsoft.com/office/drawing/2014/main" id="{764A1791-2560-BA45-BA8B-52176099155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75" name="Group 491">
                  <a:extLst>
                    <a:ext uri="{FF2B5EF4-FFF2-40B4-BE49-F238E27FC236}">
                      <a16:creationId xmlns:a16="http://schemas.microsoft.com/office/drawing/2014/main" id="{C910A6DB-BB12-5B4D-A1B1-286D1F047D12}"/>
                    </a:ext>
                  </a:extLst>
                </p:cNvPr>
                <p:cNvGrpSpPr>
                  <a:grpSpLocks/>
                </p:cNvGrpSpPr>
                <p:nvPr/>
              </p:nvGrpSpPr>
              <p:grpSpPr bwMode="auto">
                <a:xfrm flipV="1">
                  <a:off x="1006" y="3429"/>
                  <a:ext cx="102" cy="193"/>
                  <a:chOff x="1125" y="2977"/>
                  <a:chExt cx="204" cy="515"/>
                </a:xfrm>
              </p:grpSpPr>
              <p:sp>
                <p:nvSpPr>
                  <p:cNvPr id="20076" name="Oval 492">
                    <a:extLst>
                      <a:ext uri="{FF2B5EF4-FFF2-40B4-BE49-F238E27FC236}">
                        <a16:creationId xmlns:a16="http://schemas.microsoft.com/office/drawing/2014/main" id="{49892BD2-0C54-9A49-94D4-D241217B0D2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77" name="Freeform 493">
                    <a:extLst>
                      <a:ext uri="{FF2B5EF4-FFF2-40B4-BE49-F238E27FC236}">
                        <a16:creationId xmlns:a16="http://schemas.microsoft.com/office/drawing/2014/main" id="{F23CF92F-285C-A942-92E8-3BC0965E5EA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78" name="Freeform 494">
                    <a:extLst>
                      <a:ext uri="{FF2B5EF4-FFF2-40B4-BE49-F238E27FC236}">
                        <a16:creationId xmlns:a16="http://schemas.microsoft.com/office/drawing/2014/main" id="{524BA1D1-8C85-4440-8DA8-4203DCA8EAA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21" name="Group 495">
                <a:extLst>
                  <a:ext uri="{FF2B5EF4-FFF2-40B4-BE49-F238E27FC236}">
                    <a16:creationId xmlns:a16="http://schemas.microsoft.com/office/drawing/2014/main" id="{6039A519-FDA8-A74F-988B-55D87A28C0F1}"/>
                  </a:ext>
                </a:extLst>
              </p:cNvPr>
              <p:cNvGrpSpPr>
                <a:grpSpLocks/>
              </p:cNvGrpSpPr>
              <p:nvPr/>
            </p:nvGrpSpPr>
            <p:grpSpPr bwMode="auto">
              <a:xfrm rot="-1448973">
                <a:off x="2311" y="2446"/>
                <a:ext cx="78" cy="277"/>
                <a:chOff x="1006" y="3203"/>
                <a:chExt cx="113" cy="419"/>
              </a:xfrm>
            </p:grpSpPr>
            <p:grpSp>
              <p:nvGrpSpPr>
                <p:cNvPr id="20066" name="Group 496">
                  <a:extLst>
                    <a:ext uri="{FF2B5EF4-FFF2-40B4-BE49-F238E27FC236}">
                      <a16:creationId xmlns:a16="http://schemas.microsoft.com/office/drawing/2014/main" id="{483B07FF-9495-EB49-90AE-2EDD3E4CB3DB}"/>
                    </a:ext>
                  </a:extLst>
                </p:cNvPr>
                <p:cNvGrpSpPr>
                  <a:grpSpLocks/>
                </p:cNvGrpSpPr>
                <p:nvPr/>
              </p:nvGrpSpPr>
              <p:grpSpPr bwMode="auto">
                <a:xfrm>
                  <a:off x="1017" y="3203"/>
                  <a:ext cx="102" cy="193"/>
                  <a:chOff x="1017" y="3203"/>
                  <a:chExt cx="102" cy="193"/>
                </a:xfrm>
              </p:grpSpPr>
              <p:sp>
                <p:nvSpPr>
                  <p:cNvPr id="20071" name="Oval 497">
                    <a:extLst>
                      <a:ext uri="{FF2B5EF4-FFF2-40B4-BE49-F238E27FC236}">
                        <a16:creationId xmlns:a16="http://schemas.microsoft.com/office/drawing/2014/main" id="{6B308698-B6F7-FB44-B292-304F7470C4D7}"/>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72" name="Freeform 498">
                    <a:extLst>
                      <a:ext uri="{FF2B5EF4-FFF2-40B4-BE49-F238E27FC236}">
                        <a16:creationId xmlns:a16="http://schemas.microsoft.com/office/drawing/2014/main" id="{89AC85E6-E54C-F641-A5F9-4FB025970AD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73" name="Freeform 499">
                    <a:extLst>
                      <a:ext uri="{FF2B5EF4-FFF2-40B4-BE49-F238E27FC236}">
                        <a16:creationId xmlns:a16="http://schemas.microsoft.com/office/drawing/2014/main" id="{AFC0BD86-7857-3743-97A8-78F05A75A71B}"/>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67" name="Group 500">
                  <a:extLst>
                    <a:ext uri="{FF2B5EF4-FFF2-40B4-BE49-F238E27FC236}">
                      <a16:creationId xmlns:a16="http://schemas.microsoft.com/office/drawing/2014/main" id="{C68A9EA5-342A-6743-9A95-2170F98FEEA0}"/>
                    </a:ext>
                  </a:extLst>
                </p:cNvPr>
                <p:cNvGrpSpPr>
                  <a:grpSpLocks/>
                </p:cNvGrpSpPr>
                <p:nvPr/>
              </p:nvGrpSpPr>
              <p:grpSpPr bwMode="auto">
                <a:xfrm flipV="1">
                  <a:off x="1006" y="3429"/>
                  <a:ext cx="102" cy="193"/>
                  <a:chOff x="1125" y="2977"/>
                  <a:chExt cx="204" cy="515"/>
                </a:xfrm>
              </p:grpSpPr>
              <p:sp>
                <p:nvSpPr>
                  <p:cNvPr id="20068" name="Oval 501">
                    <a:extLst>
                      <a:ext uri="{FF2B5EF4-FFF2-40B4-BE49-F238E27FC236}">
                        <a16:creationId xmlns:a16="http://schemas.microsoft.com/office/drawing/2014/main" id="{8D056473-D070-4D42-B83D-7A8A305AE9B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69" name="Freeform 502">
                    <a:extLst>
                      <a:ext uri="{FF2B5EF4-FFF2-40B4-BE49-F238E27FC236}">
                        <a16:creationId xmlns:a16="http://schemas.microsoft.com/office/drawing/2014/main" id="{44F1240B-1B4A-5E48-84EF-2180A582391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70" name="Freeform 503">
                    <a:extLst>
                      <a:ext uri="{FF2B5EF4-FFF2-40B4-BE49-F238E27FC236}">
                        <a16:creationId xmlns:a16="http://schemas.microsoft.com/office/drawing/2014/main" id="{303C4B11-C3B1-A143-B411-AFD7B7BCA77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22" name="Group 504">
                <a:extLst>
                  <a:ext uri="{FF2B5EF4-FFF2-40B4-BE49-F238E27FC236}">
                    <a16:creationId xmlns:a16="http://schemas.microsoft.com/office/drawing/2014/main" id="{F96FF276-D830-034A-A490-EE16881DEF43}"/>
                  </a:ext>
                </a:extLst>
              </p:cNvPr>
              <p:cNvGrpSpPr>
                <a:grpSpLocks/>
              </p:cNvGrpSpPr>
              <p:nvPr/>
            </p:nvGrpSpPr>
            <p:grpSpPr bwMode="auto">
              <a:xfrm rot="-1298323">
                <a:off x="2386" y="2420"/>
                <a:ext cx="78" cy="277"/>
                <a:chOff x="1006" y="3203"/>
                <a:chExt cx="113" cy="419"/>
              </a:xfrm>
            </p:grpSpPr>
            <p:grpSp>
              <p:nvGrpSpPr>
                <p:cNvPr id="20058" name="Group 505">
                  <a:extLst>
                    <a:ext uri="{FF2B5EF4-FFF2-40B4-BE49-F238E27FC236}">
                      <a16:creationId xmlns:a16="http://schemas.microsoft.com/office/drawing/2014/main" id="{E08A2495-ADA9-5C4B-B14E-78F83FF244AE}"/>
                    </a:ext>
                  </a:extLst>
                </p:cNvPr>
                <p:cNvGrpSpPr>
                  <a:grpSpLocks/>
                </p:cNvGrpSpPr>
                <p:nvPr/>
              </p:nvGrpSpPr>
              <p:grpSpPr bwMode="auto">
                <a:xfrm>
                  <a:off x="1017" y="3203"/>
                  <a:ext cx="102" cy="193"/>
                  <a:chOff x="1017" y="3203"/>
                  <a:chExt cx="102" cy="193"/>
                </a:xfrm>
              </p:grpSpPr>
              <p:sp>
                <p:nvSpPr>
                  <p:cNvPr id="20063" name="Oval 506">
                    <a:extLst>
                      <a:ext uri="{FF2B5EF4-FFF2-40B4-BE49-F238E27FC236}">
                        <a16:creationId xmlns:a16="http://schemas.microsoft.com/office/drawing/2014/main" id="{C2640B49-8647-3B45-96C4-B3F843368B2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64" name="Freeform 507">
                    <a:extLst>
                      <a:ext uri="{FF2B5EF4-FFF2-40B4-BE49-F238E27FC236}">
                        <a16:creationId xmlns:a16="http://schemas.microsoft.com/office/drawing/2014/main" id="{D55F7361-CCEF-D14E-B891-CBCEE6C1AB98}"/>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65" name="Freeform 508">
                    <a:extLst>
                      <a:ext uri="{FF2B5EF4-FFF2-40B4-BE49-F238E27FC236}">
                        <a16:creationId xmlns:a16="http://schemas.microsoft.com/office/drawing/2014/main" id="{0BEE6B0D-B1BF-BB48-8D04-E8908D4B528E}"/>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59" name="Group 509">
                  <a:extLst>
                    <a:ext uri="{FF2B5EF4-FFF2-40B4-BE49-F238E27FC236}">
                      <a16:creationId xmlns:a16="http://schemas.microsoft.com/office/drawing/2014/main" id="{3DD0E490-A31D-5D43-8601-A39BD4DE0A54}"/>
                    </a:ext>
                  </a:extLst>
                </p:cNvPr>
                <p:cNvGrpSpPr>
                  <a:grpSpLocks/>
                </p:cNvGrpSpPr>
                <p:nvPr/>
              </p:nvGrpSpPr>
              <p:grpSpPr bwMode="auto">
                <a:xfrm flipV="1">
                  <a:off x="1006" y="3429"/>
                  <a:ext cx="102" cy="193"/>
                  <a:chOff x="1125" y="2977"/>
                  <a:chExt cx="204" cy="515"/>
                </a:xfrm>
              </p:grpSpPr>
              <p:sp>
                <p:nvSpPr>
                  <p:cNvPr id="20060" name="Oval 510">
                    <a:extLst>
                      <a:ext uri="{FF2B5EF4-FFF2-40B4-BE49-F238E27FC236}">
                        <a16:creationId xmlns:a16="http://schemas.microsoft.com/office/drawing/2014/main" id="{40C8F846-DB80-AB46-A306-41A0057F99B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61" name="Freeform 511">
                    <a:extLst>
                      <a:ext uri="{FF2B5EF4-FFF2-40B4-BE49-F238E27FC236}">
                        <a16:creationId xmlns:a16="http://schemas.microsoft.com/office/drawing/2014/main" id="{0C4DD781-4271-044E-BB2B-FE4BAADDFDCF}"/>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62" name="Freeform 512">
                    <a:extLst>
                      <a:ext uri="{FF2B5EF4-FFF2-40B4-BE49-F238E27FC236}">
                        <a16:creationId xmlns:a16="http://schemas.microsoft.com/office/drawing/2014/main" id="{CE33CE72-67C6-7549-A987-79D6F1C9AE2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23" name="Group 513">
                <a:extLst>
                  <a:ext uri="{FF2B5EF4-FFF2-40B4-BE49-F238E27FC236}">
                    <a16:creationId xmlns:a16="http://schemas.microsoft.com/office/drawing/2014/main" id="{66119B7B-00AA-6A4A-BFB4-18C2DB59A3AD}"/>
                  </a:ext>
                </a:extLst>
              </p:cNvPr>
              <p:cNvGrpSpPr>
                <a:grpSpLocks/>
              </p:cNvGrpSpPr>
              <p:nvPr/>
            </p:nvGrpSpPr>
            <p:grpSpPr bwMode="auto">
              <a:xfrm rot="-1298323">
                <a:off x="2455" y="2394"/>
                <a:ext cx="78" cy="277"/>
                <a:chOff x="1006" y="3203"/>
                <a:chExt cx="113" cy="419"/>
              </a:xfrm>
            </p:grpSpPr>
            <p:grpSp>
              <p:nvGrpSpPr>
                <p:cNvPr id="20050" name="Group 514">
                  <a:extLst>
                    <a:ext uri="{FF2B5EF4-FFF2-40B4-BE49-F238E27FC236}">
                      <a16:creationId xmlns:a16="http://schemas.microsoft.com/office/drawing/2014/main" id="{E7A4557D-DC08-F14D-BBE2-15418021E419}"/>
                    </a:ext>
                  </a:extLst>
                </p:cNvPr>
                <p:cNvGrpSpPr>
                  <a:grpSpLocks/>
                </p:cNvGrpSpPr>
                <p:nvPr/>
              </p:nvGrpSpPr>
              <p:grpSpPr bwMode="auto">
                <a:xfrm>
                  <a:off x="1017" y="3203"/>
                  <a:ext cx="102" cy="193"/>
                  <a:chOff x="1017" y="3203"/>
                  <a:chExt cx="102" cy="193"/>
                </a:xfrm>
              </p:grpSpPr>
              <p:sp>
                <p:nvSpPr>
                  <p:cNvPr id="20055" name="Oval 515">
                    <a:extLst>
                      <a:ext uri="{FF2B5EF4-FFF2-40B4-BE49-F238E27FC236}">
                        <a16:creationId xmlns:a16="http://schemas.microsoft.com/office/drawing/2014/main" id="{D4EB6208-FAF9-5F45-A2B0-4D9C9568E29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56" name="Freeform 516">
                    <a:extLst>
                      <a:ext uri="{FF2B5EF4-FFF2-40B4-BE49-F238E27FC236}">
                        <a16:creationId xmlns:a16="http://schemas.microsoft.com/office/drawing/2014/main" id="{95D24EEC-93C0-DB42-A788-DB9100F03C7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57" name="Freeform 517">
                    <a:extLst>
                      <a:ext uri="{FF2B5EF4-FFF2-40B4-BE49-F238E27FC236}">
                        <a16:creationId xmlns:a16="http://schemas.microsoft.com/office/drawing/2014/main" id="{02CAF473-F27E-D04E-8B59-40CA97AC50A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51" name="Group 518">
                  <a:extLst>
                    <a:ext uri="{FF2B5EF4-FFF2-40B4-BE49-F238E27FC236}">
                      <a16:creationId xmlns:a16="http://schemas.microsoft.com/office/drawing/2014/main" id="{6276B64F-23D6-E243-9DFD-06F086EECCE3}"/>
                    </a:ext>
                  </a:extLst>
                </p:cNvPr>
                <p:cNvGrpSpPr>
                  <a:grpSpLocks/>
                </p:cNvGrpSpPr>
                <p:nvPr/>
              </p:nvGrpSpPr>
              <p:grpSpPr bwMode="auto">
                <a:xfrm flipV="1">
                  <a:off x="1006" y="3429"/>
                  <a:ext cx="102" cy="193"/>
                  <a:chOff x="1125" y="2977"/>
                  <a:chExt cx="204" cy="515"/>
                </a:xfrm>
              </p:grpSpPr>
              <p:sp>
                <p:nvSpPr>
                  <p:cNvPr id="20052" name="Oval 519">
                    <a:extLst>
                      <a:ext uri="{FF2B5EF4-FFF2-40B4-BE49-F238E27FC236}">
                        <a16:creationId xmlns:a16="http://schemas.microsoft.com/office/drawing/2014/main" id="{71D32ACB-8209-824D-94F5-D49DD5E9F6B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53" name="Freeform 520">
                    <a:extLst>
                      <a:ext uri="{FF2B5EF4-FFF2-40B4-BE49-F238E27FC236}">
                        <a16:creationId xmlns:a16="http://schemas.microsoft.com/office/drawing/2014/main" id="{35752755-1AB8-A040-AE2C-56EBD1790D62}"/>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54" name="Freeform 521">
                    <a:extLst>
                      <a:ext uri="{FF2B5EF4-FFF2-40B4-BE49-F238E27FC236}">
                        <a16:creationId xmlns:a16="http://schemas.microsoft.com/office/drawing/2014/main" id="{1CF248BD-C249-694E-89D5-EA9EAFE34BCA}"/>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24" name="Group 522">
                <a:extLst>
                  <a:ext uri="{FF2B5EF4-FFF2-40B4-BE49-F238E27FC236}">
                    <a16:creationId xmlns:a16="http://schemas.microsoft.com/office/drawing/2014/main" id="{67361795-0E4F-4043-B1AB-32BB94711C4F}"/>
                  </a:ext>
                </a:extLst>
              </p:cNvPr>
              <p:cNvGrpSpPr>
                <a:grpSpLocks/>
              </p:cNvGrpSpPr>
              <p:nvPr/>
            </p:nvGrpSpPr>
            <p:grpSpPr bwMode="auto">
              <a:xfrm rot="-2714147">
                <a:off x="1281" y="3208"/>
                <a:ext cx="70" cy="128"/>
                <a:chOff x="1017" y="3203"/>
                <a:chExt cx="102" cy="193"/>
              </a:xfrm>
            </p:grpSpPr>
            <p:sp>
              <p:nvSpPr>
                <p:cNvPr id="20047" name="Oval 523">
                  <a:extLst>
                    <a:ext uri="{FF2B5EF4-FFF2-40B4-BE49-F238E27FC236}">
                      <a16:creationId xmlns:a16="http://schemas.microsoft.com/office/drawing/2014/main" id="{2BE16CDB-7FCE-6B40-B3F8-9E523494292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48" name="Freeform 524">
                  <a:extLst>
                    <a:ext uri="{FF2B5EF4-FFF2-40B4-BE49-F238E27FC236}">
                      <a16:creationId xmlns:a16="http://schemas.microsoft.com/office/drawing/2014/main" id="{AC1DC249-5CC1-4A48-9BFD-3D1C8D69DC9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49" name="Freeform 525">
                  <a:extLst>
                    <a:ext uri="{FF2B5EF4-FFF2-40B4-BE49-F238E27FC236}">
                      <a16:creationId xmlns:a16="http://schemas.microsoft.com/office/drawing/2014/main" id="{E7B05DF7-7C61-5F49-87BF-5F623CF6962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25" name="Group 526">
                <a:extLst>
                  <a:ext uri="{FF2B5EF4-FFF2-40B4-BE49-F238E27FC236}">
                    <a16:creationId xmlns:a16="http://schemas.microsoft.com/office/drawing/2014/main" id="{31790F27-ED3C-B749-8F01-32B123A91DCB}"/>
                  </a:ext>
                </a:extLst>
              </p:cNvPr>
              <p:cNvGrpSpPr>
                <a:grpSpLocks/>
              </p:cNvGrpSpPr>
              <p:nvPr/>
            </p:nvGrpSpPr>
            <p:grpSpPr bwMode="auto">
              <a:xfrm rot="-2714147">
                <a:off x="1352" y="3156"/>
                <a:ext cx="70" cy="128"/>
                <a:chOff x="1017" y="3203"/>
                <a:chExt cx="102" cy="193"/>
              </a:xfrm>
            </p:grpSpPr>
            <p:sp>
              <p:nvSpPr>
                <p:cNvPr id="20044" name="Oval 527">
                  <a:extLst>
                    <a:ext uri="{FF2B5EF4-FFF2-40B4-BE49-F238E27FC236}">
                      <a16:creationId xmlns:a16="http://schemas.microsoft.com/office/drawing/2014/main" id="{A8EF764C-0EAA-BD46-8C90-403AB8399AFE}"/>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45" name="Freeform 528">
                  <a:extLst>
                    <a:ext uri="{FF2B5EF4-FFF2-40B4-BE49-F238E27FC236}">
                      <a16:creationId xmlns:a16="http://schemas.microsoft.com/office/drawing/2014/main" id="{54E4A738-EB44-3C4C-B84D-BB11CE203D8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46" name="Freeform 529">
                  <a:extLst>
                    <a:ext uri="{FF2B5EF4-FFF2-40B4-BE49-F238E27FC236}">
                      <a16:creationId xmlns:a16="http://schemas.microsoft.com/office/drawing/2014/main" id="{4251E1A8-4CD0-2B4F-A77A-9032E4371F7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26" name="Group 530">
                <a:extLst>
                  <a:ext uri="{FF2B5EF4-FFF2-40B4-BE49-F238E27FC236}">
                    <a16:creationId xmlns:a16="http://schemas.microsoft.com/office/drawing/2014/main" id="{CF9CEAF3-0EF0-D84A-A663-73D56678D93D}"/>
                  </a:ext>
                </a:extLst>
              </p:cNvPr>
              <p:cNvGrpSpPr>
                <a:grpSpLocks/>
              </p:cNvGrpSpPr>
              <p:nvPr/>
            </p:nvGrpSpPr>
            <p:grpSpPr bwMode="auto">
              <a:xfrm rot="-2714147">
                <a:off x="1449" y="3071"/>
                <a:ext cx="78" cy="277"/>
                <a:chOff x="1006" y="3203"/>
                <a:chExt cx="113" cy="419"/>
              </a:xfrm>
            </p:grpSpPr>
            <p:grpSp>
              <p:nvGrpSpPr>
                <p:cNvPr id="20036" name="Group 531">
                  <a:extLst>
                    <a:ext uri="{FF2B5EF4-FFF2-40B4-BE49-F238E27FC236}">
                      <a16:creationId xmlns:a16="http://schemas.microsoft.com/office/drawing/2014/main" id="{FE80A185-F025-2944-B614-BC0ADBFE237A}"/>
                    </a:ext>
                  </a:extLst>
                </p:cNvPr>
                <p:cNvGrpSpPr>
                  <a:grpSpLocks/>
                </p:cNvGrpSpPr>
                <p:nvPr/>
              </p:nvGrpSpPr>
              <p:grpSpPr bwMode="auto">
                <a:xfrm>
                  <a:off x="1017" y="3203"/>
                  <a:ext cx="102" cy="193"/>
                  <a:chOff x="1017" y="3203"/>
                  <a:chExt cx="102" cy="193"/>
                </a:xfrm>
              </p:grpSpPr>
              <p:sp>
                <p:nvSpPr>
                  <p:cNvPr id="20041" name="Oval 532">
                    <a:extLst>
                      <a:ext uri="{FF2B5EF4-FFF2-40B4-BE49-F238E27FC236}">
                        <a16:creationId xmlns:a16="http://schemas.microsoft.com/office/drawing/2014/main" id="{03C7A4F9-5F69-5B4F-80C2-BFA1F1833D2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42" name="Freeform 533">
                    <a:extLst>
                      <a:ext uri="{FF2B5EF4-FFF2-40B4-BE49-F238E27FC236}">
                        <a16:creationId xmlns:a16="http://schemas.microsoft.com/office/drawing/2014/main" id="{00AB2EB3-C4B9-F34A-AAE1-B7E930BE02EE}"/>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43" name="Freeform 534">
                    <a:extLst>
                      <a:ext uri="{FF2B5EF4-FFF2-40B4-BE49-F238E27FC236}">
                        <a16:creationId xmlns:a16="http://schemas.microsoft.com/office/drawing/2014/main" id="{F8D4073E-0E98-BD4C-B967-208AAFBB438F}"/>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37" name="Group 535">
                  <a:extLst>
                    <a:ext uri="{FF2B5EF4-FFF2-40B4-BE49-F238E27FC236}">
                      <a16:creationId xmlns:a16="http://schemas.microsoft.com/office/drawing/2014/main" id="{B5687E08-5479-F244-96E0-ECC095F302C5}"/>
                    </a:ext>
                  </a:extLst>
                </p:cNvPr>
                <p:cNvGrpSpPr>
                  <a:grpSpLocks/>
                </p:cNvGrpSpPr>
                <p:nvPr/>
              </p:nvGrpSpPr>
              <p:grpSpPr bwMode="auto">
                <a:xfrm flipV="1">
                  <a:off x="1006" y="3429"/>
                  <a:ext cx="102" cy="193"/>
                  <a:chOff x="1125" y="2977"/>
                  <a:chExt cx="204" cy="515"/>
                </a:xfrm>
              </p:grpSpPr>
              <p:sp>
                <p:nvSpPr>
                  <p:cNvPr id="20038" name="Oval 536">
                    <a:extLst>
                      <a:ext uri="{FF2B5EF4-FFF2-40B4-BE49-F238E27FC236}">
                        <a16:creationId xmlns:a16="http://schemas.microsoft.com/office/drawing/2014/main" id="{EA272013-8AA0-C144-9B8F-64EE320C6FB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39" name="Freeform 537">
                    <a:extLst>
                      <a:ext uri="{FF2B5EF4-FFF2-40B4-BE49-F238E27FC236}">
                        <a16:creationId xmlns:a16="http://schemas.microsoft.com/office/drawing/2014/main" id="{0E8E1752-216E-E445-A190-E0E0F0AEBD9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40" name="Freeform 538">
                    <a:extLst>
                      <a:ext uri="{FF2B5EF4-FFF2-40B4-BE49-F238E27FC236}">
                        <a16:creationId xmlns:a16="http://schemas.microsoft.com/office/drawing/2014/main" id="{9D4F8350-BAE7-6540-B1F5-FFCD485E901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20027" name="Group 539">
                <a:extLst>
                  <a:ext uri="{FF2B5EF4-FFF2-40B4-BE49-F238E27FC236}">
                    <a16:creationId xmlns:a16="http://schemas.microsoft.com/office/drawing/2014/main" id="{1FE0DB39-6191-B14E-88D0-B1318433C4F6}"/>
                  </a:ext>
                </a:extLst>
              </p:cNvPr>
              <p:cNvGrpSpPr>
                <a:grpSpLocks/>
              </p:cNvGrpSpPr>
              <p:nvPr/>
            </p:nvGrpSpPr>
            <p:grpSpPr bwMode="auto">
              <a:xfrm rot="-2714147">
                <a:off x="1499" y="3018"/>
                <a:ext cx="78" cy="277"/>
                <a:chOff x="1006" y="3203"/>
                <a:chExt cx="113" cy="419"/>
              </a:xfrm>
            </p:grpSpPr>
            <p:grpSp>
              <p:nvGrpSpPr>
                <p:cNvPr id="20028" name="Group 540">
                  <a:extLst>
                    <a:ext uri="{FF2B5EF4-FFF2-40B4-BE49-F238E27FC236}">
                      <a16:creationId xmlns:a16="http://schemas.microsoft.com/office/drawing/2014/main" id="{C2D67776-4B4F-9A4E-A05A-595A146312C6}"/>
                    </a:ext>
                  </a:extLst>
                </p:cNvPr>
                <p:cNvGrpSpPr>
                  <a:grpSpLocks/>
                </p:cNvGrpSpPr>
                <p:nvPr/>
              </p:nvGrpSpPr>
              <p:grpSpPr bwMode="auto">
                <a:xfrm>
                  <a:off x="1017" y="3203"/>
                  <a:ext cx="102" cy="193"/>
                  <a:chOff x="1017" y="3203"/>
                  <a:chExt cx="102" cy="193"/>
                </a:xfrm>
              </p:grpSpPr>
              <p:sp>
                <p:nvSpPr>
                  <p:cNvPr id="20033" name="Oval 541">
                    <a:extLst>
                      <a:ext uri="{FF2B5EF4-FFF2-40B4-BE49-F238E27FC236}">
                        <a16:creationId xmlns:a16="http://schemas.microsoft.com/office/drawing/2014/main" id="{6A160149-576C-934D-BEE1-275527DF5FA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34" name="Freeform 542">
                    <a:extLst>
                      <a:ext uri="{FF2B5EF4-FFF2-40B4-BE49-F238E27FC236}">
                        <a16:creationId xmlns:a16="http://schemas.microsoft.com/office/drawing/2014/main" id="{5B32C76D-7AA7-8040-8D8A-3204804D2C38}"/>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35" name="Freeform 543">
                    <a:extLst>
                      <a:ext uri="{FF2B5EF4-FFF2-40B4-BE49-F238E27FC236}">
                        <a16:creationId xmlns:a16="http://schemas.microsoft.com/office/drawing/2014/main" id="{C4802A07-6177-D946-9343-61DCE449DEF6}"/>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029" name="Group 544">
                  <a:extLst>
                    <a:ext uri="{FF2B5EF4-FFF2-40B4-BE49-F238E27FC236}">
                      <a16:creationId xmlns:a16="http://schemas.microsoft.com/office/drawing/2014/main" id="{AB45D6D9-F22D-1742-85C1-B323F2C331EA}"/>
                    </a:ext>
                  </a:extLst>
                </p:cNvPr>
                <p:cNvGrpSpPr>
                  <a:grpSpLocks/>
                </p:cNvGrpSpPr>
                <p:nvPr/>
              </p:nvGrpSpPr>
              <p:grpSpPr bwMode="auto">
                <a:xfrm flipV="1">
                  <a:off x="1006" y="3429"/>
                  <a:ext cx="102" cy="193"/>
                  <a:chOff x="1125" y="2977"/>
                  <a:chExt cx="204" cy="515"/>
                </a:xfrm>
              </p:grpSpPr>
              <p:sp>
                <p:nvSpPr>
                  <p:cNvPr id="20030" name="Oval 545">
                    <a:extLst>
                      <a:ext uri="{FF2B5EF4-FFF2-40B4-BE49-F238E27FC236}">
                        <a16:creationId xmlns:a16="http://schemas.microsoft.com/office/drawing/2014/main" id="{8CF37EC0-B269-A843-9CA5-4EEE87D4241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31" name="Freeform 546">
                    <a:extLst>
                      <a:ext uri="{FF2B5EF4-FFF2-40B4-BE49-F238E27FC236}">
                        <a16:creationId xmlns:a16="http://schemas.microsoft.com/office/drawing/2014/main" id="{46CDFADB-7BD8-D64D-A0DF-515E8A7EFB81}"/>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32" name="Freeform 547">
                    <a:extLst>
                      <a:ext uri="{FF2B5EF4-FFF2-40B4-BE49-F238E27FC236}">
                        <a16:creationId xmlns:a16="http://schemas.microsoft.com/office/drawing/2014/main" id="{894A78B2-F545-1948-A84F-B5B282CDC426}"/>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cxnSp>
          <p:nvCxnSpPr>
            <p:cNvPr id="19620" name="AutoShape 548">
              <a:extLst>
                <a:ext uri="{FF2B5EF4-FFF2-40B4-BE49-F238E27FC236}">
                  <a16:creationId xmlns:a16="http://schemas.microsoft.com/office/drawing/2014/main" id="{EF3ACB12-C313-7F43-8A6F-5A5A5C39BE28}"/>
                </a:ext>
              </a:extLst>
            </p:cNvPr>
            <p:cNvCxnSpPr>
              <a:cxnSpLocks noChangeShapeType="1"/>
            </p:cNvCxnSpPr>
            <p:nvPr/>
          </p:nvCxnSpPr>
          <p:spPr bwMode="auto">
            <a:xfrm rot="6353068">
              <a:off x="6242" y="1868"/>
              <a:ext cx="0" cy="0"/>
            </a:xfrm>
            <a:prstGeom prst="straightConnector1">
              <a:avLst/>
            </a:prstGeom>
            <a:noFill/>
            <a:ln w="9525">
              <a:solidFill>
                <a:schemeClr val="bg2"/>
              </a:solidFill>
              <a:round/>
              <a:headEnd/>
              <a:tailEnd/>
            </a:ln>
            <a:extLst>
              <a:ext uri="{909E8E84-426E-40DD-AFC4-6F175D3DCCD1}">
                <a14:hiddenFill xmlns:a14="http://schemas.microsoft.com/office/drawing/2010/main">
                  <a:noFill/>
                </a14:hiddenFill>
              </a:ext>
            </a:extLst>
          </p:spPr>
        </p:cxnSp>
        <p:grpSp>
          <p:nvGrpSpPr>
            <p:cNvPr id="19621" name="Group 549">
              <a:extLst>
                <a:ext uri="{FF2B5EF4-FFF2-40B4-BE49-F238E27FC236}">
                  <a16:creationId xmlns:a16="http://schemas.microsoft.com/office/drawing/2014/main" id="{BC24254E-A7B5-404C-A2DE-C4785FBA509B}"/>
                </a:ext>
              </a:extLst>
            </p:cNvPr>
            <p:cNvGrpSpPr>
              <a:grpSpLocks/>
            </p:cNvGrpSpPr>
            <p:nvPr/>
          </p:nvGrpSpPr>
          <p:grpSpPr bwMode="auto">
            <a:xfrm rot="2306200">
              <a:off x="5523" y="1447"/>
              <a:ext cx="77" cy="277"/>
              <a:chOff x="1006" y="3203"/>
              <a:chExt cx="113" cy="419"/>
            </a:xfrm>
          </p:grpSpPr>
          <p:grpSp>
            <p:nvGrpSpPr>
              <p:cNvPr id="19995" name="Group 550">
                <a:extLst>
                  <a:ext uri="{FF2B5EF4-FFF2-40B4-BE49-F238E27FC236}">
                    <a16:creationId xmlns:a16="http://schemas.microsoft.com/office/drawing/2014/main" id="{C6210D04-44C1-4549-9056-F76C72746461}"/>
                  </a:ext>
                </a:extLst>
              </p:cNvPr>
              <p:cNvGrpSpPr>
                <a:grpSpLocks/>
              </p:cNvGrpSpPr>
              <p:nvPr/>
            </p:nvGrpSpPr>
            <p:grpSpPr bwMode="auto">
              <a:xfrm>
                <a:off x="1017" y="3203"/>
                <a:ext cx="102" cy="193"/>
                <a:chOff x="1017" y="3203"/>
                <a:chExt cx="102" cy="193"/>
              </a:xfrm>
            </p:grpSpPr>
            <p:sp>
              <p:nvSpPr>
                <p:cNvPr id="20000" name="Oval 551">
                  <a:extLst>
                    <a:ext uri="{FF2B5EF4-FFF2-40B4-BE49-F238E27FC236}">
                      <a16:creationId xmlns:a16="http://schemas.microsoft.com/office/drawing/2014/main" id="{529BF3A2-2ACA-8742-8A85-22AA63B043CE}"/>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0001" name="Freeform 552">
                  <a:extLst>
                    <a:ext uri="{FF2B5EF4-FFF2-40B4-BE49-F238E27FC236}">
                      <a16:creationId xmlns:a16="http://schemas.microsoft.com/office/drawing/2014/main" id="{BF8D1F69-FE50-B241-A3A0-AACAE494EF29}"/>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0002" name="Freeform 553">
                  <a:extLst>
                    <a:ext uri="{FF2B5EF4-FFF2-40B4-BE49-F238E27FC236}">
                      <a16:creationId xmlns:a16="http://schemas.microsoft.com/office/drawing/2014/main" id="{410F9F3A-9A8E-2148-8D65-83ECBBE3D7FD}"/>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96" name="Group 554">
                <a:extLst>
                  <a:ext uri="{FF2B5EF4-FFF2-40B4-BE49-F238E27FC236}">
                    <a16:creationId xmlns:a16="http://schemas.microsoft.com/office/drawing/2014/main" id="{D9BF318F-0E06-D743-9A4A-49119324F1D9}"/>
                  </a:ext>
                </a:extLst>
              </p:cNvPr>
              <p:cNvGrpSpPr>
                <a:grpSpLocks/>
              </p:cNvGrpSpPr>
              <p:nvPr/>
            </p:nvGrpSpPr>
            <p:grpSpPr bwMode="auto">
              <a:xfrm flipV="1">
                <a:off x="1006" y="3429"/>
                <a:ext cx="102" cy="193"/>
                <a:chOff x="1125" y="2977"/>
                <a:chExt cx="204" cy="515"/>
              </a:xfrm>
            </p:grpSpPr>
            <p:sp>
              <p:nvSpPr>
                <p:cNvPr id="19997" name="Oval 555">
                  <a:extLst>
                    <a:ext uri="{FF2B5EF4-FFF2-40B4-BE49-F238E27FC236}">
                      <a16:creationId xmlns:a16="http://schemas.microsoft.com/office/drawing/2014/main" id="{F9289EB6-BB28-8946-961D-096C35768342}"/>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98" name="Freeform 556">
                  <a:extLst>
                    <a:ext uri="{FF2B5EF4-FFF2-40B4-BE49-F238E27FC236}">
                      <a16:creationId xmlns:a16="http://schemas.microsoft.com/office/drawing/2014/main" id="{1BD758C6-0C14-0B40-8DD6-69E7F421A5E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99" name="Freeform 557">
                  <a:extLst>
                    <a:ext uri="{FF2B5EF4-FFF2-40B4-BE49-F238E27FC236}">
                      <a16:creationId xmlns:a16="http://schemas.microsoft.com/office/drawing/2014/main" id="{CE22C8CF-7F7C-FF43-85FC-77EBE93E154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2" name="Group 558">
              <a:extLst>
                <a:ext uri="{FF2B5EF4-FFF2-40B4-BE49-F238E27FC236}">
                  <a16:creationId xmlns:a16="http://schemas.microsoft.com/office/drawing/2014/main" id="{0586788D-4116-804E-8AEB-80633E338749}"/>
                </a:ext>
              </a:extLst>
            </p:cNvPr>
            <p:cNvGrpSpPr>
              <a:grpSpLocks/>
            </p:cNvGrpSpPr>
            <p:nvPr/>
          </p:nvGrpSpPr>
          <p:grpSpPr bwMode="auto">
            <a:xfrm rot="2810822">
              <a:off x="5583" y="1501"/>
              <a:ext cx="77" cy="277"/>
              <a:chOff x="1006" y="3203"/>
              <a:chExt cx="113" cy="419"/>
            </a:xfrm>
          </p:grpSpPr>
          <p:grpSp>
            <p:nvGrpSpPr>
              <p:cNvPr id="19987" name="Group 559">
                <a:extLst>
                  <a:ext uri="{FF2B5EF4-FFF2-40B4-BE49-F238E27FC236}">
                    <a16:creationId xmlns:a16="http://schemas.microsoft.com/office/drawing/2014/main" id="{8F5B20F3-AFB1-B44E-B068-36B5F7E9B964}"/>
                  </a:ext>
                </a:extLst>
              </p:cNvPr>
              <p:cNvGrpSpPr>
                <a:grpSpLocks/>
              </p:cNvGrpSpPr>
              <p:nvPr/>
            </p:nvGrpSpPr>
            <p:grpSpPr bwMode="auto">
              <a:xfrm>
                <a:off x="1017" y="3203"/>
                <a:ext cx="102" cy="193"/>
                <a:chOff x="1017" y="3203"/>
                <a:chExt cx="102" cy="193"/>
              </a:xfrm>
            </p:grpSpPr>
            <p:sp>
              <p:nvSpPr>
                <p:cNvPr id="19992" name="Oval 560">
                  <a:extLst>
                    <a:ext uri="{FF2B5EF4-FFF2-40B4-BE49-F238E27FC236}">
                      <a16:creationId xmlns:a16="http://schemas.microsoft.com/office/drawing/2014/main" id="{EF57D847-7953-B94B-8F85-C1FE24511B1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93" name="Freeform 561">
                  <a:extLst>
                    <a:ext uri="{FF2B5EF4-FFF2-40B4-BE49-F238E27FC236}">
                      <a16:creationId xmlns:a16="http://schemas.microsoft.com/office/drawing/2014/main" id="{00B127B0-AAC0-0149-88FD-EF6AA1643970}"/>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94" name="Freeform 562">
                  <a:extLst>
                    <a:ext uri="{FF2B5EF4-FFF2-40B4-BE49-F238E27FC236}">
                      <a16:creationId xmlns:a16="http://schemas.microsoft.com/office/drawing/2014/main" id="{AA018252-5599-3F49-BED1-B0BC9A0BE69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88" name="Group 563">
                <a:extLst>
                  <a:ext uri="{FF2B5EF4-FFF2-40B4-BE49-F238E27FC236}">
                    <a16:creationId xmlns:a16="http://schemas.microsoft.com/office/drawing/2014/main" id="{5AD263C2-1EB7-944E-B779-21CCA87B17C4}"/>
                  </a:ext>
                </a:extLst>
              </p:cNvPr>
              <p:cNvGrpSpPr>
                <a:grpSpLocks/>
              </p:cNvGrpSpPr>
              <p:nvPr/>
            </p:nvGrpSpPr>
            <p:grpSpPr bwMode="auto">
              <a:xfrm flipV="1">
                <a:off x="1006" y="3429"/>
                <a:ext cx="102" cy="193"/>
                <a:chOff x="1125" y="2977"/>
                <a:chExt cx="204" cy="515"/>
              </a:xfrm>
            </p:grpSpPr>
            <p:sp>
              <p:nvSpPr>
                <p:cNvPr id="19989" name="Oval 564">
                  <a:extLst>
                    <a:ext uri="{FF2B5EF4-FFF2-40B4-BE49-F238E27FC236}">
                      <a16:creationId xmlns:a16="http://schemas.microsoft.com/office/drawing/2014/main" id="{498F43B5-9C15-9647-B116-885A95B39293}"/>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90" name="Freeform 565">
                  <a:extLst>
                    <a:ext uri="{FF2B5EF4-FFF2-40B4-BE49-F238E27FC236}">
                      <a16:creationId xmlns:a16="http://schemas.microsoft.com/office/drawing/2014/main" id="{A97876F7-645B-D74B-B461-588A1A32D497}"/>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91" name="Freeform 566">
                  <a:extLst>
                    <a:ext uri="{FF2B5EF4-FFF2-40B4-BE49-F238E27FC236}">
                      <a16:creationId xmlns:a16="http://schemas.microsoft.com/office/drawing/2014/main" id="{C6EBE280-D6ED-B441-9922-C284727E06B2}"/>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3" name="Group 567">
              <a:extLst>
                <a:ext uri="{FF2B5EF4-FFF2-40B4-BE49-F238E27FC236}">
                  <a16:creationId xmlns:a16="http://schemas.microsoft.com/office/drawing/2014/main" id="{454E529F-420F-1949-BC4A-7045D64FD93E}"/>
                </a:ext>
              </a:extLst>
            </p:cNvPr>
            <p:cNvGrpSpPr>
              <a:grpSpLocks/>
            </p:cNvGrpSpPr>
            <p:nvPr/>
          </p:nvGrpSpPr>
          <p:grpSpPr bwMode="auto">
            <a:xfrm rot="2810822">
              <a:off x="5649" y="1538"/>
              <a:ext cx="77" cy="277"/>
              <a:chOff x="1006" y="3203"/>
              <a:chExt cx="113" cy="419"/>
            </a:xfrm>
          </p:grpSpPr>
          <p:grpSp>
            <p:nvGrpSpPr>
              <p:cNvPr id="19979" name="Group 568">
                <a:extLst>
                  <a:ext uri="{FF2B5EF4-FFF2-40B4-BE49-F238E27FC236}">
                    <a16:creationId xmlns:a16="http://schemas.microsoft.com/office/drawing/2014/main" id="{CE00F0BB-4A45-F94F-9E84-5D93C71C30D0}"/>
                  </a:ext>
                </a:extLst>
              </p:cNvPr>
              <p:cNvGrpSpPr>
                <a:grpSpLocks/>
              </p:cNvGrpSpPr>
              <p:nvPr/>
            </p:nvGrpSpPr>
            <p:grpSpPr bwMode="auto">
              <a:xfrm>
                <a:off x="1017" y="3203"/>
                <a:ext cx="102" cy="193"/>
                <a:chOff x="1017" y="3203"/>
                <a:chExt cx="102" cy="193"/>
              </a:xfrm>
            </p:grpSpPr>
            <p:sp>
              <p:nvSpPr>
                <p:cNvPr id="19984" name="Oval 569">
                  <a:extLst>
                    <a:ext uri="{FF2B5EF4-FFF2-40B4-BE49-F238E27FC236}">
                      <a16:creationId xmlns:a16="http://schemas.microsoft.com/office/drawing/2014/main" id="{369B2CD1-3335-7649-8C64-E332B0A5C88C}"/>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85" name="Freeform 570">
                  <a:extLst>
                    <a:ext uri="{FF2B5EF4-FFF2-40B4-BE49-F238E27FC236}">
                      <a16:creationId xmlns:a16="http://schemas.microsoft.com/office/drawing/2014/main" id="{D8FD6DAA-31D1-D141-A6B7-43BA1099DDE0}"/>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86" name="Freeform 571">
                  <a:extLst>
                    <a:ext uri="{FF2B5EF4-FFF2-40B4-BE49-F238E27FC236}">
                      <a16:creationId xmlns:a16="http://schemas.microsoft.com/office/drawing/2014/main" id="{7475DA64-ACEB-3343-9F78-B7B0E3FFE63B}"/>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80" name="Group 572">
                <a:extLst>
                  <a:ext uri="{FF2B5EF4-FFF2-40B4-BE49-F238E27FC236}">
                    <a16:creationId xmlns:a16="http://schemas.microsoft.com/office/drawing/2014/main" id="{035080AB-F163-284F-BC9C-ED478AB874DB}"/>
                  </a:ext>
                </a:extLst>
              </p:cNvPr>
              <p:cNvGrpSpPr>
                <a:grpSpLocks/>
              </p:cNvGrpSpPr>
              <p:nvPr/>
            </p:nvGrpSpPr>
            <p:grpSpPr bwMode="auto">
              <a:xfrm flipV="1">
                <a:off x="1006" y="3429"/>
                <a:ext cx="102" cy="193"/>
                <a:chOff x="1125" y="2977"/>
                <a:chExt cx="204" cy="515"/>
              </a:xfrm>
            </p:grpSpPr>
            <p:sp>
              <p:nvSpPr>
                <p:cNvPr id="19981" name="Oval 573">
                  <a:extLst>
                    <a:ext uri="{FF2B5EF4-FFF2-40B4-BE49-F238E27FC236}">
                      <a16:creationId xmlns:a16="http://schemas.microsoft.com/office/drawing/2014/main" id="{8698A056-8353-D14A-86C3-8067B5682F5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82" name="Freeform 574">
                  <a:extLst>
                    <a:ext uri="{FF2B5EF4-FFF2-40B4-BE49-F238E27FC236}">
                      <a16:creationId xmlns:a16="http://schemas.microsoft.com/office/drawing/2014/main" id="{D40260B3-B828-1D46-9C90-FEB4046B2DD3}"/>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83" name="Freeform 575">
                  <a:extLst>
                    <a:ext uri="{FF2B5EF4-FFF2-40B4-BE49-F238E27FC236}">
                      <a16:creationId xmlns:a16="http://schemas.microsoft.com/office/drawing/2014/main" id="{5C029CA1-137C-F34F-B1B1-FFB4FF55775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4" name="Group 576">
              <a:extLst>
                <a:ext uri="{FF2B5EF4-FFF2-40B4-BE49-F238E27FC236}">
                  <a16:creationId xmlns:a16="http://schemas.microsoft.com/office/drawing/2014/main" id="{957CEBB4-B407-324F-BD00-7D8DFA94FD09}"/>
                </a:ext>
              </a:extLst>
            </p:cNvPr>
            <p:cNvGrpSpPr>
              <a:grpSpLocks/>
            </p:cNvGrpSpPr>
            <p:nvPr/>
          </p:nvGrpSpPr>
          <p:grpSpPr bwMode="auto">
            <a:xfrm rot="2810822">
              <a:off x="5695" y="1580"/>
              <a:ext cx="77" cy="277"/>
              <a:chOff x="1006" y="3203"/>
              <a:chExt cx="113" cy="419"/>
            </a:xfrm>
          </p:grpSpPr>
          <p:grpSp>
            <p:nvGrpSpPr>
              <p:cNvPr id="19971" name="Group 577">
                <a:extLst>
                  <a:ext uri="{FF2B5EF4-FFF2-40B4-BE49-F238E27FC236}">
                    <a16:creationId xmlns:a16="http://schemas.microsoft.com/office/drawing/2014/main" id="{54447D02-1585-504E-A165-543FFB33F335}"/>
                  </a:ext>
                </a:extLst>
              </p:cNvPr>
              <p:cNvGrpSpPr>
                <a:grpSpLocks/>
              </p:cNvGrpSpPr>
              <p:nvPr/>
            </p:nvGrpSpPr>
            <p:grpSpPr bwMode="auto">
              <a:xfrm>
                <a:off x="1017" y="3203"/>
                <a:ext cx="102" cy="193"/>
                <a:chOff x="1017" y="3203"/>
                <a:chExt cx="102" cy="193"/>
              </a:xfrm>
            </p:grpSpPr>
            <p:sp>
              <p:nvSpPr>
                <p:cNvPr id="19976" name="Oval 578">
                  <a:extLst>
                    <a:ext uri="{FF2B5EF4-FFF2-40B4-BE49-F238E27FC236}">
                      <a16:creationId xmlns:a16="http://schemas.microsoft.com/office/drawing/2014/main" id="{4C15A620-E9B9-1C41-817D-FEBD9FBDF01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77" name="Freeform 579">
                  <a:extLst>
                    <a:ext uri="{FF2B5EF4-FFF2-40B4-BE49-F238E27FC236}">
                      <a16:creationId xmlns:a16="http://schemas.microsoft.com/office/drawing/2014/main" id="{6D357CB3-70C0-524E-8350-ED5D17DC6F41}"/>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78" name="Freeform 580">
                  <a:extLst>
                    <a:ext uri="{FF2B5EF4-FFF2-40B4-BE49-F238E27FC236}">
                      <a16:creationId xmlns:a16="http://schemas.microsoft.com/office/drawing/2014/main" id="{8EE137B6-4C59-1143-A93D-EFAF5B317FD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72" name="Group 581">
                <a:extLst>
                  <a:ext uri="{FF2B5EF4-FFF2-40B4-BE49-F238E27FC236}">
                    <a16:creationId xmlns:a16="http://schemas.microsoft.com/office/drawing/2014/main" id="{401192C4-0C3D-0946-A207-49DF919310C1}"/>
                  </a:ext>
                </a:extLst>
              </p:cNvPr>
              <p:cNvGrpSpPr>
                <a:grpSpLocks/>
              </p:cNvGrpSpPr>
              <p:nvPr/>
            </p:nvGrpSpPr>
            <p:grpSpPr bwMode="auto">
              <a:xfrm flipV="1">
                <a:off x="1006" y="3429"/>
                <a:ext cx="102" cy="193"/>
                <a:chOff x="1125" y="2977"/>
                <a:chExt cx="204" cy="515"/>
              </a:xfrm>
            </p:grpSpPr>
            <p:sp>
              <p:nvSpPr>
                <p:cNvPr id="19973" name="Oval 582">
                  <a:extLst>
                    <a:ext uri="{FF2B5EF4-FFF2-40B4-BE49-F238E27FC236}">
                      <a16:creationId xmlns:a16="http://schemas.microsoft.com/office/drawing/2014/main" id="{D9B9F55A-5B09-774B-A937-E417F4320E8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74" name="Freeform 583">
                  <a:extLst>
                    <a:ext uri="{FF2B5EF4-FFF2-40B4-BE49-F238E27FC236}">
                      <a16:creationId xmlns:a16="http://schemas.microsoft.com/office/drawing/2014/main" id="{16C5FD18-8BD4-5845-9DBE-FA04424F7BC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75" name="Freeform 584">
                  <a:extLst>
                    <a:ext uri="{FF2B5EF4-FFF2-40B4-BE49-F238E27FC236}">
                      <a16:creationId xmlns:a16="http://schemas.microsoft.com/office/drawing/2014/main" id="{C3271700-A7E5-C94C-8769-986BCA3CA0B2}"/>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5" name="Group 585">
              <a:extLst>
                <a:ext uri="{FF2B5EF4-FFF2-40B4-BE49-F238E27FC236}">
                  <a16:creationId xmlns:a16="http://schemas.microsoft.com/office/drawing/2014/main" id="{50096193-65B4-E843-A093-00F2CEDCBF14}"/>
                </a:ext>
              </a:extLst>
            </p:cNvPr>
            <p:cNvGrpSpPr>
              <a:grpSpLocks/>
            </p:cNvGrpSpPr>
            <p:nvPr/>
          </p:nvGrpSpPr>
          <p:grpSpPr bwMode="auto">
            <a:xfrm rot="3262368">
              <a:off x="5750" y="1627"/>
              <a:ext cx="77" cy="277"/>
              <a:chOff x="1006" y="3203"/>
              <a:chExt cx="113" cy="419"/>
            </a:xfrm>
          </p:grpSpPr>
          <p:grpSp>
            <p:nvGrpSpPr>
              <p:cNvPr id="19963" name="Group 586">
                <a:extLst>
                  <a:ext uri="{FF2B5EF4-FFF2-40B4-BE49-F238E27FC236}">
                    <a16:creationId xmlns:a16="http://schemas.microsoft.com/office/drawing/2014/main" id="{3FA2EBDE-7059-F849-ACE6-3957CF2CAC34}"/>
                  </a:ext>
                </a:extLst>
              </p:cNvPr>
              <p:cNvGrpSpPr>
                <a:grpSpLocks/>
              </p:cNvGrpSpPr>
              <p:nvPr/>
            </p:nvGrpSpPr>
            <p:grpSpPr bwMode="auto">
              <a:xfrm>
                <a:off x="1017" y="3203"/>
                <a:ext cx="102" cy="193"/>
                <a:chOff x="1017" y="3203"/>
                <a:chExt cx="102" cy="193"/>
              </a:xfrm>
            </p:grpSpPr>
            <p:sp>
              <p:nvSpPr>
                <p:cNvPr id="19968" name="Oval 587">
                  <a:extLst>
                    <a:ext uri="{FF2B5EF4-FFF2-40B4-BE49-F238E27FC236}">
                      <a16:creationId xmlns:a16="http://schemas.microsoft.com/office/drawing/2014/main" id="{1897F917-8C9E-C943-879C-266C17D54C6D}"/>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69" name="Freeform 588">
                  <a:extLst>
                    <a:ext uri="{FF2B5EF4-FFF2-40B4-BE49-F238E27FC236}">
                      <a16:creationId xmlns:a16="http://schemas.microsoft.com/office/drawing/2014/main" id="{FD52CB34-C335-3841-B334-3F500265A541}"/>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70" name="Freeform 589">
                  <a:extLst>
                    <a:ext uri="{FF2B5EF4-FFF2-40B4-BE49-F238E27FC236}">
                      <a16:creationId xmlns:a16="http://schemas.microsoft.com/office/drawing/2014/main" id="{4FD7C7AA-0828-6141-A470-9FBF35489C84}"/>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64" name="Group 590">
                <a:extLst>
                  <a:ext uri="{FF2B5EF4-FFF2-40B4-BE49-F238E27FC236}">
                    <a16:creationId xmlns:a16="http://schemas.microsoft.com/office/drawing/2014/main" id="{A2B8A9B0-13BF-F347-A00B-A839D2BE499A}"/>
                  </a:ext>
                </a:extLst>
              </p:cNvPr>
              <p:cNvGrpSpPr>
                <a:grpSpLocks/>
              </p:cNvGrpSpPr>
              <p:nvPr/>
            </p:nvGrpSpPr>
            <p:grpSpPr bwMode="auto">
              <a:xfrm flipV="1">
                <a:off x="1006" y="3429"/>
                <a:ext cx="102" cy="193"/>
                <a:chOff x="1125" y="2977"/>
                <a:chExt cx="204" cy="515"/>
              </a:xfrm>
            </p:grpSpPr>
            <p:sp>
              <p:nvSpPr>
                <p:cNvPr id="19965" name="Oval 591">
                  <a:extLst>
                    <a:ext uri="{FF2B5EF4-FFF2-40B4-BE49-F238E27FC236}">
                      <a16:creationId xmlns:a16="http://schemas.microsoft.com/office/drawing/2014/main" id="{1E8C6505-07D3-DC4C-BAB5-ADDC6FF8AD0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66" name="Freeform 592">
                  <a:extLst>
                    <a:ext uri="{FF2B5EF4-FFF2-40B4-BE49-F238E27FC236}">
                      <a16:creationId xmlns:a16="http://schemas.microsoft.com/office/drawing/2014/main" id="{4FC5F07C-FE4A-6E49-BDEF-603F9555C34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67" name="Freeform 593">
                  <a:extLst>
                    <a:ext uri="{FF2B5EF4-FFF2-40B4-BE49-F238E27FC236}">
                      <a16:creationId xmlns:a16="http://schemas.microsoft.com/office/drawing/2014/main" id="{F0E245CE-A412-9E4B-8620-7DE2434E671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6" name="Group 594">
              <a:extLst>
                <a:ext uri="{FF2B5EF4-FFF2-40B4-BE49-F238E27FC236}">
                  <a16:creationId xmlns:a16="http://schemas.microsoft.com/office/drawing/2014/main" id="{DD5ABB46-CAE4-C945-8892-E1F978CAF5D3}"/>
                </a:ext>
              </a:extLst>
            </p:cNvPr>
            <p:cNvGrpSpPr>
              <a:grpSpLocks/>
            </p:cNvGrpSpPr>
            <p:nvPr/>
          </p:nvGrpSpPr>
          <p:grpSpPr bwMode="auto">
            <a:xfrm rot="3262368">
              <a:off x="5803" y="1681"/>
              <a:ext cx="77" cy="277"/>
              <a:chOff x="1006" y="3203"/>
              <a:chExt cx="113" cy="419"/>
            </a:xfrm>
          </p:grpSpPr>
          <p:grpSp>
            <p:nvGrpSpPr>
              <p:cNvPr id="19955" name="Group 595">
                <a:extLst>
                  <a:ext uri="{FF2B5EF4-FFF2-40B4-BE49-F238E27FC236}">
                    <a16:creationId xmlns:a16="http://schemas.microsoft.com/office/drawing/2014/main" id="{77DD6539-1AAD-BB48-9B1F-C6D33A0A7C11}"/>
                  </a:ext>
                </a:extLst>
              </p:cNvPr>
              <p:cNvGrpSpPr>
                <a:grpSpLocks/>
              </p:cNvGrpSpPr>
              <p:nvPr/>
            </p:nvGrpSpPr>
            <p:grpSpPr bwMode="auto">
              <a:xfrm>
                <a:off x="1017" y="3203"/>
                <a:ext cx="102" cy="193"/>
                <a:chOff x="1017" y="3203"/>
                <a:chExt cx="102" cy="193"/>
              </a:xfrm>
            </p:grpSpPr>
            <p:sp>
              <p:nvSpPr>
                <p:cNvPr id="19960" name="Oval 596">
                  <a:extLst>
                    <a:ext uri="{FF2B5EF4-FFF2-40B4-BE49-F238E27FC236}">
                      <a16:creationId xmlns:a16="http://schemas.microsoft.com/office/drawing/2014/main" id="{B8B7B879-491D-4046-95A2-35D10A92547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61" name="Freeform 597">
                  <a:extLst>
                    <a:ext uri="{FF2B5EF4-FFF2-40B4-BE49-F238E27FC236}">
                      <a16:creationId xmlns:a16="http://schemas.microsoft.com/office/drawing/2014/main" id="{586E841E-C3E9-1C4A-9F6B-A5CB1792AF29}"/>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62" name="Freeform 598">
                  <a:extLst>
                    <a:ext uri="{FF2B5EF4-FFF2-40B4-BE49-F238E27FC236}">
                      <a16:creationId xmlns:a16="http://schemas.microsoft.com/office/drawing/2014/main" id="{E3AD769E-466A-0E45-9069-6169CFA193A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56" name="Group 599">
                <a:extLst>
                  <a:ext uri="{FF2B5EF4-FFF2-40B4-BE49-F238E27FC236}">
                    <a16:creationId xmlns:a16="http://schemas.microsoft.com/office/drawing/2014/main" id="{F2C761A5-8537-B243-ACE8-1DE004615273}"/>
                  </a:ext>
                </a:extLst>
              </p:cNvPr>
              <p:cNvGrpSpPr>
                <a:grpSpLocks/>
              </p:cNvGrpSpPr>
              <p:nvPr/>
            </p:nvGrpSpPr>
            <p:grpSpPr bwMode="auto">
              <a:xfrm flipV="1">
                <a:off x="1006" y="3429"/>
                <a:ext cx="102" cy="193"/>
                <a:chOff x="1125" y="2977"/>
                <a:chExt cx="204" cy="515"/>
              </a:xfrm>
            </p:grpSpPr>
            <p:sp>
              <p:nvSpPr>
                <p:cNvPr id="19957" name="Oval 600">
                  <a:extLst>
                    <a:ext uri="{FF2B5EF4-FFF2-40B4-BE49-F238E27FC236}">
                      <a16:creationId xmlns:a16="http://schemas.microsoft.com/office/drawing/2014/main" id="{1C0D83D2-F344-F64F-8815-ABE4CD643E0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58" name="Freeform 601">
                  <a:extLst>
                    <a:ext uri="{FF2B5EF4-FFF2-40B4-BE49-F238E27FC236}">
                      <a16:creationId xmlns:a16="http://schemas.microsoft.com/office/drawing/2014/main" id="{50428EC5-89CC-6945-8DBA-8BB68478CEE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59" name="Freeform 602">
                  <a:extLst>
                    <a:ext uri="{FF2B5EF4-FFF2-40B4-BE49-F238E27FC236}">
                      <a16:creationId xmlns:a16="http://schemas.microsoft.com/office/drawing/2014/main" id="{BCFDE471-BB8A-9643-AEDA-D37787EC07D4}"/>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7" name="Group 603">
              <a:extLst>
                <a:ext uri="{FF2B5EF4-FFF2-40B4-BE49-F238E27FC236}">
                  <a16:creationId xmlns:a16="http://schemas.microsoft.com/office/drawing/2014/main" id="{E7A8AA59-23F2-8846-ACEA-6DC0D629DA85}"/>
                </a:ext>
              </a:extLst>
            </p:cNvPr>
            <p:cNvGrpSpPr>
              <a:grpSpLocks/>
            </p:cNvGrpSpPr>
            <p:nvPr/>
          </p:nvGrpSpPr>
          <p:grpSpPr bwMode="auto">
            <a:xfrm rot="3262368">
              <a:off x="5861" y="1740"/>
              <a:ext cx="76" cy="277"/>
              <a:chOff x="1006" y="3203"/>
              <a:chExt cx="113" cy="419"/>
            </a:xfrm>
          </p:grpSpPr>
          <p:grpSp>
            <p:nvGrpSpPr>
              <p:cNvPr id="19947" name="Group 604">
                <a:extLst>
                  <a:ext uri="{FF2B5EF4-FFF2-40B4-BE49-F238E27FC236}">
                    <a16:creationId xmlns:a16="http://schemas.microsoft.com/office/drawing/2014/main" id="{BD7F8DB8-F402-5345-B378-071DBC4365E8}"/>
                  </a:ext>
                </a:extLst>
              </p:cNvPr>
              <p:cNvGrpSpPr>
                <a:grpSpLocks/>
              </p:cNvGrpSpPr>
              <p:nvPr/>
            </p:nvGrpSpPr>
            <p:grpSpPr bwMode="auto">
              <a:xfrm>
                <a:off x="1017" y="3203"/>
                <a:ext cx="102" cy="193"/>
                <a:chOff x="1017" y="3203"/>
                <a:chExt cx="102" cy="193"/>
              </a:xfrm>
            </p:grpSpPr>
            <p:sp>
              <p:nvSpPr>
                <p:cNvPr id="19952" name="Oval 605">
                  <a:extLst>
                    <a:ext uri="{FF2B5EF4-FFF2-40B4-BE49-F238E27FC236}">
                      <a16:creationId xmlns:a16="http://schemas.microsoft.com/office/drawing/2014/main" id="{DBBFED08-CDA4-8B4D-8883-56EF4CE49E6D}"/>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53" name="Freeform 606">
                  <a:extLst>
                    <a:ext uri="{FF2B5EF4-FFF2-40B4-BE49-F238E27FC236}">
                      <a16:creationId xmlns:a16="http://schemas.microsoft.com/office/drawing/2014/main" id="{CC92E19C-7F65-AC49-8FD0-91DC5C92B3D2}"/>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54" name="Freeform 607">
                  <a:extLst>
                    <a:ext uri="{FF2B5EF4-FFF2-40B4-BE49-F238E27FC236}">
                      <a16:creationId xmlns:a16="http://schemas.microsoft.com/office/drawing/2014/main" id="{32094F0A-C53C-0645-8023-FD7A53D12CDF}"/>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48" name="Group 608">
                <a:extLst>
                  <a:ext uri="{FF2B5EF4-FFF2-40B4-BE49-F238E27FC236}">
                    <a16:creationId xmlns:a16="http://schemas.microsoft.com/office/drawing/2014/main" id="{D0B6E1BC-CC0B-454F-8FCC-CA3DE2F57B08}"/>
                  </a:ext>
                </a:extLst>
              </p:cNvPr>
              <p:cNvGrpSpPr>
                <a:grpSpLocks/>
              </p:cNvGrpSpPr>
              <p:nvPr/>
            </p:nvGrpSpPr>
            <p:grpSpPr bwMode="auto">
              <a:xfrm flipV="1">
                <a:off x="1006" y="3429"/>
                <a:ext cx="102" cy="193"/>
                <a:chOff x="1125" y="2977"/>
                <a:chExt cx="204" cy="515"/>
              </a:xfrm>
            </p:grpSpPr>
            <p:sp>
              <p:nvSpPr>
                <p:cNvPr id="19949" name="Oval 609">
                  <a:extLst>
                    <a:ext uri="{FF2B5EF4-FFF2-40B4-BE49-F238E27FC236}">
                      <a16:creationId xmlns:a16="http://schemas.microsoft.com/office/drawing/2014/main" id="{6BAA3920-358C-7244-B391-031AC30031B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50" name="Freeform 610">
                  <a:extLst>
                    <a:ext uri="{FF2B5EF4-FFF2-40B4-BE49-F238E27FC236}">
                      <a16:creationId xmlns:a16="http://schemas.microsoft.com/office/drawing/2014/main" id="{85F05B19-1ED7-7D48-B0D2-F1F25243CA8C}"/>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51" name="Freeform 611">
                  <a:extLst>
                    <a:ext uri="{FF2B5EF4-FFF2-40B4-BE49-F238E27FC236}">
                      <a16:creationId xmlns:a16="http://schemas.microsoft.com/office/drawing/2014/main" id="{80D49330-8807-214C-8FD3-E88D1DFB9A2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8" name="Group 612">
              <a:extLst>
                <a:ext uri="{FF2B5EF4-FFF2-40B4-BE49-F238E27FC236}">
                  <a16:creationId xmlns:a16="http://schemas.microsoft.com/office/drawing/2014/main" id="{E7D91D46-C054-8D42-ACC8-5317E9E1EB04}"/>
                </a:ext>
              </a:extLst>
            </p:cNvPr>
            <p:cNvGrpSpPr>
              <a:grpSpLocks/>
            </p:cNvGrpSpPr>
            <p:nvPr/>
          </p:nvGrpSpPr>
          <p:grpSpPr bwMode="auto">
            <a:xfrm rot="3262368">
              <a:off x="5925" y="1791"/>
              <a:ext cx="77" cy="277"/>
              <a:chOff x="1006" y="3203"/>
              <a:chExt cx="113" cy="419"/>
            </a:xfrm>
          </p:grpSpPr>
          <p:grpSp>
            <p:nvGrpSpPr>
              <p:cNvPr id="19939" name="Group 613">
                <a:extLst>
                  <a:ext uri="{FF2B5EF4-FFF2-40B4-BE49-F238E27FC236}">
                    <a16:creationId xmlns:a16="http://schemas.microsoft.com/office/drawing/2014/main" id="{A637386D-CFED-CA4F-BD98-606FE239EF73}"/>
                  </a:ext>
                </a:extLst>
              </p:cNvPr>
              <p:cNvGrpSpPr>
                <a:grpSpLocks/>
              </p:cNvGrpSpPr>
              <p:nvPr/>
            </p:nvGrpSpPr>
            <p:grpSpPr bwMode="auto">
              <a:xfrm>
                <a:off x="1017" y="3203"/>
                <a:ext cx="102" cy="193"/>
                <a:chOff x="1017" y="3203"/>
                <a:chExt cx="102" cy="193"/>
              </a:xfrm>
            </p:grpSpPr>
            <p:sp>
              <p:nvSpPr>
                <p:cNvPr id="19944" name="Oval 614">
                  <a:extLst>
                    <a:ext uri="{FF2B5EF4-FFF2-40B4-BE49-F238E27FC236}">
                      <a16:creationId xmlns:a16="http://schemas.microsoft.com/office/drawing/2014/main" id="{0DD11E52-6051-AE4A-A2EE-4AC28106EA1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45" name="Freeform 615">
                  <a:extLst>
                    <a:ext uri="{FF2B5EF4-FFF2-40B4-BE49-F238E27FC236}">
                      <a16:creationId xmlns:a16="http://schemas.microsoft.com/office/drawing/2014/main" id="{258598B2-CD10-8F40-8405-29308776463B}"/>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46" name="Freeform 616">
                  <a:extLst>
                    <a:ext uri="{FF2B5EF4-FFF2-40B4-BE49-F238E27FC236}">
                      <a16:creationId xmlns:a16="http://schemas.microsoft.com/office/drawing/2014/main" id="{B601B690-292F-8441-8016-CA366671A65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40" name="Group 617">
                <a:extLst>
                  <a:ext uri="{FF2B5EF4-FFF2-40B4-BE49-F238E27FC236}">
                    <a16:creationId xmlns:a16="http://schemas.microsoft.com/office/drawing/2014/main" id="{E49138D6-3DBE-8C41-A111-DE3CAAE8076C}"/>
                  </a:ext>
                </a:extLst>
              </p:cNvPr>
              <p:cNvGrpSpPr>
                <a:grpSpLocks/>
              </p:cNvGrpSpPr>
              <p:nvPr/>
            </p:nvGrpSpPr>
            <p:grpSpPr bwMode="auto">
              <a:xfrm flipV="1">
                <a:off x="1006" y="3429"/>
                <a:ext cx="102" cy="193"/>
                <a:chOff x="1125" y="2977"/>
                <a:chExt cx="204" cy="515"/>
              </a:xfrm>
            </p:grpSpPr>
            <p:sp>
              <p:nvSpPr>
                <p:cNvPr id="19941" name="Oval 618">
                  <a:extLst>
                    <a:ext uri="{FF2B5EF4-FFF2-40B4-BE49-F238E27FC236}">
                      <a16:creationId xmlns:a16="http://schemas.microsoft.com/office/drawing/2014/main" id="{F308E19E-4CCA-4349-8D3C-008C7E88216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42" name="Freeform 619">
                  <a:extLst>
                    <a:ext uri="{FF2B5EF4-FFF2-40B4-BE49-F238E27FC236}">
                      <a16:creationId xmlns:a16="http://schemas.microsoft.com/office/drawing/2014/main" id="{A803B80E-2CE8-5243-8B63-68D2357A30C6}"/>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43" name="Freeform 620">
                  <a:extLst>
                    <a:ext uri="{FF2B5EF4-FFF2-40B4-BE49-F238E27FC236}">
                      <a16:creationId xmlns:a16="http://schemas.microsoft.com/office/drawing/2014/main" id="{FF6A0A92-56B5-9D40-90DB-28C81A393C4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29" name="Group 621">
              <a:extLst>
                <a:ext uri="{FF2B5EF4-FFF2-40B4-BE49-F238E27FC236}">
                  <a16:creationId xmlns:a16="http://schemas.microsoft.com/office/drawing/2014/main" id="{87A1B001-A136-594C-BFED-3D54601381D6}"/>
                </a:ext>
              </a:extLst>
            </p:cNvPr>
            <p:cNvGrpSpPr>
              <a:grpSpLocks/>
            </p:cNvGrpSpPr>
            <p:nvPr/>
          </p:nvGrpSpPr>
          <p:grpSpPr bwMode="auto">
            <a:xfrm rot="3262368">
              <a:off x="5970" y="1845"/>
              <a:ext cx="77" cy="277"/>
              <a:chOff x="1006" y="3203"/>
              <a:chExt cx="113" cy="419"/>
            </a:xfrm>
          </p:grpSpPr>
          <p:grpSp>
            <p:nvGrpSpPr>
              <p:cNvPr id="19931" name="Group 622">
                <a:extLst>
                  <a:ext uri="{FF2B5EF4-FFF2-40B4-BE49-F238E27FC236}">
                    <a16:creationId xmlns:a16="http://schemas.microsoft.com/office/drawing/2014/main" id="{BD758F1B-193D-004E-B7B2-927CE5947DFF}"/>
                  </a:ext>
                </a:extLst>
              </p:cNvPr>
              <p:cNvGrpSpPr>
                <a:grpSpLocks/>
              </p:cNvGrpSpPr>
              <p:nvPr/>
            </p:nvGrpSpPr>
            <p:grpSpPr bwMode="auto">
              <a:xfrm>
                <a:off x="1017" y="3203"/>
                <a:ext cx="102" cy="193"/>
                <a:chOff x="1017" y="3203"/>
                <a:chExt cx="102" cy="193"/>
              </a:xfrm>
            </p:grpSpPr>
            <p:sp>
              <p:nvSpPr>
                <p:cNvPr id="19936" name="Oval 623">
                  <a:extLst>
                    <a:ext uri="{FF2B5EF4-FFF2-40B4-BE49-F238E27FC236}">
                      <a16:creationId xmlns:a16="http://schemas.microsoft.com/office/drawing/2014/main" id="{23C25B6B-1CB0-974E-8627-3495C46C22A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37" name="Freeform 624">
                  <a:extLst>
                    <a:ext uri="{FF2B5EF4-FFF2-40B4-BE49-F238E27FC236}">
                      <a16:creationId xmlns:a16="http://schemas.microsoft.com/office/drawing/2014/main" id="{59D88358-A009-054C-9495-42B5BF96C601}"/>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38" name="Freeform 625">
                  <a:extLst>
                    <a:ext uri="{FF2B5EF4-FFF2-40B4-BE49-F238E27FC236}">
                      <a16:creationId xmlns:a16="http://schemas.microsoft.com/office/drawing/2014/main" id="{3F5029D0-BE40-0E4B-9AAB-B7BBC49F6A61}"/>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32" name="Group 626">
                <a:extLst>
                  <a:ext uri="{FF2B5EF4-FFF2-40B4-BE49-F238E27FC236}">
                    <a16:creationId xmlns:a16="http://schemas.microsoft.com/office/drawing/2014/main" id="{E90601CF-B3DF-664E-8D41-7031B96772FB}"/>
                  </a:ext>
                </a:extLst>
              </p:cNvPr>
              <p:cNvGrpSpPr>
                <a:grpSpLocks/>
              </p:cNvGrpSpPr>
              <p:nvPr/>
            </p:nvGrpSpPr>
            <p:grpSpPr bwMode="auto">
              <a:xfrm flipV="1">
                <a:off x="1006" y="3429"/>
                <a:ext cx="102" cy="193"/>
                <a:chOff x="1125" y="2977"/>
                <a:chExt cx="204" cy="515"/>
              </a:xfrm>
            </p:grpSpPr>
            <p:sp>
              <p:nvSpPr>
                <p:cNvPr id="19933" name="Oval 627">
                  <a:extLst>
                    <a:ext uri="{FF2B5EF4-FFF2-40B4-BE49-F238E27FC236}">
                      <a16:creationId xmlns:a16="http://schemas.microsoft.com/office/drawing/2014/main" id="{4987B257-E667-A744-B26F-33859E8BEE4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34" name="Freeform 628">
                  <a:extLst>
                    <a:ext uri="{FF2B5EF4-FFF2-40B4-BE49-F238E27FC236}">
                      <a16:creationId xmlns:a16="http://schemas.microsoft.com/office/drawing/2014/main" id="{D553992E-0E57-E04E-94F9-918FB505E2C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35" name="Freeform 629">
                  <a:extLst>
                    <a:ext uri="{FF2B5EF4-FFF2-40B4-BE49-F238E27FC236}">
                      <a16:creationId xmlns:a16="http://schemas.microsoft.com/office/drawing/2014/main" id="{6208F735-5754-904B-B8C0-7E70B379F74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0" name="Group 630">
              <a:extLst>
                <a:ext uri="{FF2B5EF4-FFF2-40B4-BE49-F238E27FC236}">
                  <a16:creationId xmlns:a16="http://schemas.microsoft.com/office/drawing/2014/main" id="{CEFBC238-E25C-6C4E-BD2A-49C1E5A1FD07}"/>
                </a:ext>
              </a:extLst>
            </p:cNvPr>
            <p:cNvGrpSpPr>
              <a:grpSpLocks/>
            </p:cNvGrpSpPr>
            <p:nvPr/>
          </p:nvGrpSpPr>
          <p:grpSpPr bwMode="auto">
            <a:xfrm rot="3638921">
              <a:off x="6008" y="1916"/>
              <a:ext cx="77" cy="277"/>
              <a:chOff x="1006" y="3203"/>
              <a:chExt cx="113" cy="419"/>
            </a:xfrm>
          </p:grpSpPr>
          <p:grpSp>
            <p:nvGrpSpPr>
              <p:cNvPr id="19923" name="Group 631">
                <a:extLst>
                  <a:ext uri="{FF2B5EF4-FFF2-40B4-BE49-F238E27FC236}">
                    <a16:creationId xmlns:a16="http://schemas.microsoft.com/office/drawing/2014/main" id="{CD2A8B3A-6337-7643-93B5-0B12CBDDCE21}"/>
                  </a:ext>
                </a:extLst>
              </p:cNvPr>
              <p:cNvGrpSpPr>
                <a:grpSpLocks/>
              </p:cNvGrpSpPr>
              <p:nvPr/>
            </p:nvGrpSpPr>
            <p:grpSpPr bwMode="auto">
              <a:xfrm>
                <a:off x="1017" y="3203"/>
                <a:ext cx="102" cy="193"/>
                <a:chOff x="1017" y="3203"/>
                <a:chExt cx="102" cy="193"/>
              </a:xfrm>
            </p:grpSpPr>
            <p:sp>
              <p:nvSpPr>
                <p:cNvPr id="19928" name="Oval 632">
                  <a:extLst>
                    <a:ext uri="{FF2B5EF4-FFF2-40B4-BE49-F238E27FC236}">
                      <a16:creationId xmlns:a16="http://schemas.microsoft.com/office/drawing/2014/main" id="{4B916A5B-7B1C-F740-A272-9DFB6D32FC7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29" name="Freeform 633">
                  <a:extLst>
                    <a:ext uri="{FF2B5EF4-FFF2-40B4-BE49-F238E27FC236}">
                      <a16:creationId xmlns:a16="http://schemas.microsoft.com/office/drawing/2014/main" id="{F76A6EFF-B676-6440-87F1-58CC7A57C68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30" name="Freeform 634">
                  <a:extLst>
                    <a:ext uri="{FF2B5EF4-FFF2-40B4-BE49-F238E27FC236}">
                      <a16:creationId xmlns:a16="http://schemas.microsoft.com/office/drawing/2014/main" id="{F2C9750D-9230-7B4D-9F59-9F0E511C77D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24" name="Group 635">
                <a:extLst>
                  <a:ext uri="{FF2B5EF4-FFF2-40B4-BE49-F238E27FC236}">
                    <a16:creationId xmlns:a16="http://schemas.microsoft.com/office/drawing/2014/main" id="{47371464-F3F7-A74A-9CF1-E6283668874F}"/>
                  </a:ext>
                </a:extLst>
              </p:cNvPr>
              <p:cNvGrpSpPr>
                <a:grpSpLocks/>
              </p:cNvGrpSpPr>
              <p:nvPr/>
            </p:nvGrpSpPr>
            <p:grpSpPr bwMode="auto">
              <a:xfrm flipV="1">
                <a:off x="1006" y="3429"/>
                <a:ext cx="102" cy="193"/>
                <a:chOff x="1125" y="2977"/>
                <a:chExt cx="204" cy="515"/>
              </a:xfrm>
            </p:grpSpPr>
            <p:sp>
              <p:nvSpPr>
                <p:cNvPr id="19925" name="Oval 636">
                  <a:extLst>
                    <a:ext uri="{FF2B5EF4-FFF2-40B4-BE49-F238E27FC236}">
                      <a16:creationId xmlns:a16="http://schemas.microsoft.com/office/drawing/2014/main" id="{A86781A5-5288-8A40-9FD4-BCC314585B4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26" name="Freeform 637">
                  <a:extLst>
                    <a:ext uri="{FF2B5EF4-FFF2-40B4-BE49-F238E27FC236}">
                      <a16:creationId xmlns:a16="http://schemas.microsoft.com/office/drawing/2014/main" id="{B5FAD8E8-8211-B84E-A5B6-C3C454B6802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27" name="Freeform 638">
                  <a:extLst>
                    <a:ext uri="{FF2B5EF4-FFF2-40B4-BE49-F238E27FC236}">
                      <a16:creationId xmlns:a16="http://schemas.microsoft.com/office/drawing/2014/main" id="{858768F4-8E6A-E64C-A079-D5CF680589AF}"/>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1" name="Group 639">
              <a:extLst>
                <a:ext uri="{FF2B5EF4-FFF2-40B4-BE49-F238E27FC236}">
                  <a16:creationId xmlns:a16="http://schemas.microsoft.com/office/drawing/2014/main" id="{AD0F152B-AB20-FE4A-820C-0A009708850E}"/>
                </a:ext>
              </a:extLst>
            </p:cNvPr>
            <p:cNvGrpSpPr>
              <a:grpSpLocks/>
            </p:cNvGrpSpPr>
            <p:nvPr/>
          </p:nvGrpSpPr>
          <p:grpSpPr bwMode="auto">
            <a:xfrm rot="3638921">
              <a:off x="6043" y="1987"/>
              <a:ext cx="77" cy="277"/>
              <a:chOff x="1006" y="3203"/>
              <a:chExt cx="113" cy="419"/>
            </a:xfrm>
          </p:grpSpPr>
          <p:grpSp>
            <p:nvGrpSpPr>
              <p:cNvPr id="19915" name="Group 640">
                <a:extLst>
                  <a:ext uri="{FF2B5EF4-FFF2-40B4-BE49-F238E27FC236}">
                    <a16:creationId xmlns:a16="http://schemas.microsoft.com/office/drawing/2014/main" id="{FD48B3EB-57A4-AA42-B225-77A862341AD4}"/>
                  </a:ext>
                </a:extLst>
              </p:cNvPr>
              <p:cNvGrpSpPr>
                <a:grpSpLocks/>
              </p:cNvGrpSpPr>
              <p:nvPr/>
            </p:nvGrpSpPr>
            <p:grpSpPr bwMode="auto">
              <a:xfrm>
                <a:off x="1017" y="3203"/>
                <a:ext cx="102" cy="193"/>
                <a:chOff x="1017" y="3203"/>
                <a:chExt cx="102" cy="193"/>
              </a:xfrm>
            </p:grpSpPr>
            <p:sp>
              <p:nvSpPr>
                <p:cNvPr id="19920" name="Oval 641">
                  <a:extLst>
                    <a:ext uri="{FF2B5EF4-FFF2-40B4-BE49-F238E27FC236}">
                      <a16:creationId xmlns:a16="http://schemas.microsoft.com/office/drawing/2014/main" id="{E537D477-18B3-5F4F-8F43-992B42D134D4}"/>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21" name="Freeform 642">
                  <a:extLst>
                    <a:ext uri="{FF2B5EF4-FFF2-40B4-BE49-F238E27FC236}">
                      <a16:creationId xmlns:a16="http://schemas.microsoft.com/office/drawing/2014/main" id="{049136A0-415E-6B4D-8834-39907B190BD0}"/>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22" name="Freeform 643">
                  <a:extLst>
                    <a:ext uri="{FF2B5EF4-FFF2-40B4-BE49-F238E27FC236}">
                      <a16:creationId xmlns:a16="http://schemas.microsoft.com/office/drawing/2014/main" id="{6E59C33C-008F-3C47-A359-8F84DFCBC94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16" name="Group 644">
                <a:extLst>
                  <a:ext uri="{FF2B5EF4-FFF2-40B4-BE49-F238E27FC236}">
                    <a16:creationId xmlns:a16="http://schemas.microsoft.com/office/drawing/2014/main" id="{66099C8D-C365-4D43-9050-635D9B30E34F}"/>
                  </a:ext>
                </a:extLst>
              </p:cNvPr>
              <p:cNvGrpSpPr>
                <a:grpSpLocks/>
              </p:cNvGrpSpPr>
              <p:nvPr/>
            </p:nvGrpSpPr>
            <p:grpSpPr bwMode="auto">
              <a:xfrm flipV="1">
                <a:off x="1006" y="3429"/>
                <a:ext cx="102" cy="193"/>
                <a:chOff x="1125" y="2977"/>
                <a:chExt cx="204" cy="515"/>
              </a:xfrm>
            </p:grpSpPr>
            <p:sp>
              <p:nvSpPr>
                <p:cNvPr id="19917" name="Oval 645">
                  <a:extLst>
                    <a:ext uri="{FF2B5EF4-FFF2-40B4-BE49-F238E27FC236}">
                      <a16:creationId xmlns:a16="http://schemas.microsoft.com/office/drawing/2014/main" id="{D2BEB830-6AC8-404C-BB80-D35EFBF210A1}"/>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18" name="Freeform 646">
                  <a:extLst>
                    <a:ext uri="{FF2B5EF4-FFF2-40B4-BE49-F238E27FC236}">
                      <a16:creationId xmlns:a16="http://schemas.microsoft.com/office/drawing/2014/main" id="{56C290D3-48E0-A745-B42E-B5FF776145B9}"/>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19" name="Freeform 647">
                  <a:extLst>
                    <a:ext uri="{FF2B5EF4-FFF2-40B4-BE49-F238E27FC236}">
                      <a16:creationId xmlns:a16="http://schemas.microsoft.com/office/drawing/2014/main" id="{57B039B6-3329-F24A-AA06-9681433F5770}"/>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2" name="Group 648">
              <a:extLst>
                <a:ext uri="{FF2B5EF4-FFF2-40B4-BE49-F238E27FC236}">
                  <a16:creationId xmlns:a16="http://schemas.microsoft.com/office/drawing/2014/main" id="{BDBBC691-54C9-A545-A29D-2A28B585BD8C}"/>
                </a:ext>
              </a:extLst>
            </p:cNvPr>
            <p:cNvGrpSpPr>
              <a:grpSpLocks/>
            </p:cNvGrpSpPr>
            <p:nvPr/>
          </p:nvGrpSpPr>
          <p:grpSpPr bwMode="auto">
            <a:xfrm rot="3638921">
              <a:off x="6078" y="2053"/>
              <a:ext cx="77" cy="277"/>
              <a:chOff x="1006" y="3203"/>
              <a:chExt cx="113" cy="419"/>
            </a:xfrm>
          </p:grpSpPr>
          <p:grpSp>
            <p:nvGrpSpPr>
              <p:cNvPr id="19907" name="Group 649">
                <a:extLst>
                  <a:ext uri="{FF2B5EF4-FFF2-40B4-BE49-F238E27FC236}">
                    <a16:creationId xmlns:a16="http://schemas.microsoft.com/office/drawing/2014/main" id="{37979FAF-DBBF-8042-9304-475215796E97}"/>
                  </a:ext>
                </a:extLst>
              </p:cNvPr>
              <p:cNvGrpSpPr>
                <a:grpSpLocks/>
              </p:cNvGrpSpPr>
              <p:nvPr/>
            </p:nvGrpSpPr>
            <p:grpSpPr bwMode="auto">
              <a:xfrm>
                <a:off x="1017" y="3203"/>
                <a:ext cx="102" cy="193"/>
                <a:chOff x="1017" y="3203"/>
                <a:chExt cx="102" cy="193"/>
              </a:xfrm>
            </p:grpSpPr>
            <p:sp>
              <p:nvSpPr>
                <p:cNvPr id="19912" name="Oval 650">
                  <a:extLst>
                    <a:ext uri="{FF2B5EF4-FFF2-40B4-BE49-F238E27FC236}">
                      <a16:creationId xmlns:a16="http://schemas.microsoft.com/office/drawing/2014/main" id="{37A0BC17-CA40-2543-8271-0DA33946434D}"/>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13" name="Freeform 651">
                  <a:extLst>
                    <a:ext uri="{FF2B5EF4-FFF2-40B4-BE49-F238E27FC236}">
                      <a16:creationId xmlns:a16="http://schemas.microsoft.com/office/drawing/2014/main" id="{E8EA8F64-7CF2-734D-85AC-B3688D2D8BA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14" name="Freeform 652">
                  <a:extLst>
                    <a:ext uri="{FF2B5EF4-FFF2-40B4-BE49-F238E27FC236}">
                      <a16:creationId xmlns:a16="http://schemas.microsoft.com/office/drawing/2014/main" id="{214B8C23-C81A-3A4F-9C0E-56F02115C044}"/>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08" name="Group 653">
                <a:extLst>
                  <a:ext uri="{FF2B5EF4-FFF2-40B4-BE49-F238E27FC236}">
                    <a16:creationId xmlns:a16="http://schemas.microsoft.com/office/drawing/2014/main" id="{84CCF55C-D5C8-C84F-97B8-438A69A3DB62}"/>
                  </a:ext>
                </a:extLst>
              </p:cNvPr>
              <p:cNvGrpSpPr>
                <a:grpSpLocks/>
              </p:cNvGrpSpPr>
              <p:nvPr/>
            </p:nvGrpSpPr>
            <p:grpSpPr bwMode="auto">
              <a:xfrm flipV="1">
                <a:off x="1006" y="3429"/>
                <a:ext cx="102" cy="193"/>
                <a:chOff x="1125" y="2977"/>
                <a:chExt cx="204" cy="515"/>
              </a:xfrm>
            </p:grpSpPr>
            <p:sp>
              <p:nvSpPr>
                <p:cNvPr id="19909" name="Oval 654">
                  <a:extLst>
                    <a:ext uri="{FF2B5EF4-FFF2-40B4-BE49-F238E27FC236}">
                      <a16:creationId xmlns:a16="http://schemas.microsoft.com/office/drawing/2014/main" id="{54EEE702-ADDB-3845-BA9A-4478113FA436}"/>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10" name="Freeform 655">
                  <a:extLst>
                    <a:ext uri="{FF2B5EF4-FFF2-40B4-BE49-F238E27FC236}">
                      <a16:creationId xmlns:a16="http://schemas.microsoft.com/office/drawing/2014/main" id="{3CFAAD1E-5412-8641-8857-8710CF77D271}"/>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11" name="Freeform 656">
                  <a:extLst>
                    <a:ext uri="{FF2B5EF4-FFF2-40B4-BE49-F238E27FC236}">
                      <a16:creationId xmlns:a16="http://schemas.microsoft.com/office/drawing/2014/main" id="{CC774820-D879-2549-AC7C-AFB5F19D436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3" name="Group 657">
              <a:extLst>
                <a:ext uri="{FF2B5EF4-FFF2-40B4-BE49-F238E27FC236}">
                  <a16:creationId xmlns:a16="http://schemas.microsoft.com/office/drawing/2014/main" id="{56722439-772B-D64F-941A-C40590BEDD77}"/>
                </a:ext>
              </a:extLst>
            </p:cNvPr>
            <p:cNvGrpSpPr>
              <a:grpSpLocks/>
            </p:cNvGrpSpPr>
            <p:nvPr/>
          </p:nvGrpSpPr>
          <p:grpSpPr bwMode="auto">
            <a:xfrm rot="3638921">
              <a:off x="6108" y="2125"/>
              <a:ext cx="77" cy="277"/>
              <a:chOff x="1006" y="3203"/>
              <a:chExt cx="113" cy="419"/>
            </a:xfrm>
          </p:grpSpPr>
          <p:grpSp>
            <p:nvGrpSpPr>
              <p:cNvPr id="19899" name="Group 658">
                <a:extLst>
                  <a:ext uri="{FF2B5EF4-FFF2-40B4-BE49-F238E27FC236}">
                    <a16:creationId xmlns:a16="http://schemas.microsoft.com/office/drawing/2014/main" id="{B762CFAB-B916-2247-AEAA-48E59AE05CCF}"/>
                  </a:ext>
                </a:extLst>
              </p:cNvPr>
              <p:cNvGrpSpPr>
                <a:grpSpLocks/>
              </p:cNvGrpSpPr>
              <p:nvPr/>
            </p:nvGrpSpPr>
            <p:grpSpPr bwMode="auto">
              <a:xfrm>
                <a:off x="1017" y="3203"/>
                <a:ext cx="102" cy="193"/>
                <a:chOff x="1017" y="3203"/>
                <a:chExt cx="102" cy="193"/>
              </a:xfrm>
            </p:grpSpPr>
            <p:sp>
              <p:nvSpPr>
                <p:cNvPr id="19904" name="Oval 659">
                  <a:extLst>
                    <a:ext uri="{FF2B5EF4-FFF2-40B4-BE49-F238E27FC236}">
                      <a16:creationId xmlns:a16="http://schemas.microsoft.com/office/drawing/2014/main" id="{3682ECAD-FCD6-9149-B8F1-49DEF985F44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05" name="Freeform 660">
                  <a:extLst>
                    <a:ext uri="{FF2B5EF4-FFF2-40B4-BE49-F238E27FC236}">
                      <a16:creationId xmlns:a16="http://schemas.microsoft.com/office/drawing/2014/main" id="{D4A54B6A-2611-1446-BD33-5E67DD65CC9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06" name="Freeform 661">
                  <a:extLst>
                    <a:ext uri="{FF2B5EF4-FFF2-40B4-BE49-F238E27FC236}">
                      <a16:creationId xmlns:a16="http://schemas.microsoft.com/office/drawing/2014/main" id="{96B811AD-A000-F843-A6DC-26242BE5181D}"/>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900" name="Group 662">
                <a:extLst>
                  <a:ext uri="{FF2B5EF4-FFF2-40B4-BE49-F238E27FC236}">
                    <a16:creationId xmlns:a16="http://schemas.microsoft.com/office/drawing/2014/main" id="{FBD34855-BE0B-364F-A986-099A3CBC3E14}"/>
                  </a:ext>
                </a:extLst>
              </p:cNvPr>
              <p:cNvGrpSpPr>
                <a:grpSpLocks/>
              </p:cNvGrpSpPr>
              <p:nvPr/>
            </p:nvGrpSpPr>
            <p:grpSpPr bwMode="auto">
              <a:xfrm flipV="1">
                <a:off x="1006" y="3429"/>
                <a:ext cx="102" cy="193"/>
                <a:chOff x="1125" y="2977"/>
                <a:chExt cx="204" cy="515"/>
              </a:xfrm>
            </p:grpSpPr>
            <p:sp>
              <p:nvSpPr>
                <p:cNvPr id="19901" name="Oval 663">
                  <a:extLst>
                    <a:ext uri="{FF2B5EF4-FFF2-40B4-BE49-F238E27FC236}">
                      <a16:creationId xmlns:a16="http://schemas.microsoft.com/office/drawing/2014/main" id="{467D9641-9987-C64F-BE25-DE714DE39513}"/>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902" name="Freeform 664">
                  <a:extLst>
                    <a:ext uri="{FF2B5EF4-FFF2-40B4-BE49-F238E27FC236}">
                      <a16:creationId xmlns:a16="http://schemas.microsoft.com/office/drawing/2014/main" id="{F408A7AE-9EBF-0B4C-88E1-3AA6F6A11703}"/>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903" name="Freeform 665">
                  <a:extLst>
                    <a:ext uri="{FF2B5EF4-FFF2-40B4-BE49-F238E27FC236}">
                      <a16:creationId xmlns:a16="http://schemas.microsoft.com/office/drawing/2014/main" id="{7646C8E0-242F-AD49-B7D0-19EA0185C453}"/>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4" name="Group 666">
              <a:extLst>
                <a:ext uri="{FF2B5EF4-FFF2-40B4-BE49-F238E27FC236}">
                  <a16:creationId xmlns:a16="http://schemas.microsoft.com/office/drawing/2014/main" id="{0AD330AD-3FDD-834A-A9AE-928F90D64725}"/>
                </a:ext>
              </a:extLst>
            </p:cNvPr>
            <p:cNvGrpSpPr>
              <a:grpSpLocks/>
            </p:cNvGrpSpPr>
            <p:nvPr/>
          </p:nvGrpSpPr>
          <p:grpSpPr bwMode="auto">
            <a:xfrm rot="2306200">
              <a:off x="5468" y="1416"/>
              <a:ext cx="77" cy="277"/>
              <a:chOff x="1006" y="3203"/>
              <a:chExt cx="113" cy="419"/>
            </a:xfrm>
          </p:grpSpPr>
          <p:grpSp>
            <p:nvGrpSpPr>
              <p:cNvPr id="19891" name="Group 667">
                <a:extLst>
                  <a:ext uri="{FF2B5EF4-FFF2-40B4-BE49-F238E27FC236}">
                    <a16:creationId xmlns:a16="http://schemas.microsoft.com/office/drawing/2014/main" id="{C89667FD-BBCF-044D-880F-1DC4A0B09028}"/>
                  </a:ext>
                </a:extLst>
              </p:cNvPr>
              <p:cNvGrpSpPr>
                <a:grpSpLocks/>
              </p:cNvGrpSpPr>
              <p:nvPr/>
            </p:nvGrpSpPr>
            <p:grpSpPr bwMode="auto">
              <a:xfrm>
                <a:off x="1017" y="3203"/>
                <a:ext cx="102" cy="193"/>
                <a:chOff x="1017" y="3203"/>
                <a:chExt cx="102" cy="193"/>
              </a:xfrm>
            </p:grpSpPr>
            <p:sp>
              <p:nvSpPr>
                <p:cNvPr id="19896" name="Oval 668">
                  <a:extLst>
                    <a:ext uri="{FF2B5EF4-FFF2-40B4-BE49-F238E27FC236}">
                      <a16:creationId xmlns:a16="http://schemas.microsoft.com/office/drawing/2014/main" id="{1E7E9ED5-4A9A-484F-AB44-FCBFBED2FACC}"/>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97" name="Freeform 669">
                  <a:extLst>
                    <a:ext uri="{FF2B5EF4-FFF2-40B4-BE49-F238E27FC236}">
                      <a16:creationId xmlns:a16="http://schemas.microsoft.com/office/drawing/2014/main" id="{1FFF1433-D1B0-364A-B542-1F3CE38645BB}"/>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98" name="Freeform 670">
                  <a:extLst>
                    <a:ext uri="{FF2B5EF4-FFF2-40B4-BE49-F238E27FC236}">
                      <a16:creationId xmlns:a16="http://schemas.microsoft.com/office/drawing/2014/main" id="{F9EA0CD4-9D24-E14A-AF0A-927896E5066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92" name="Group 671">
                <a:extLst>
                  <a:ext uri="{FF2B5EF4-FFF2-40B4-BE49-F238E27FC236}">
                    <a16:creationId xmlns:a16="http://schemas.microsoft.com/office/drawing/2014/main" id="{918A1E24-3041-334A-8936-1809DB212924}"/>
                  </a:ext>
                </a:extLst>
              </p:cNvPr>
              <p:cNvGrpSpPr>
                <a:grpSpLocks/>
              </p:cNvGrpSpPr>
              <p:nvPr/>
            </p:nvGrpSpPr>
            <p:grpSpPr bwMode="auto">
              <a:xfrm flipV="1">
                <a:off x="1006" y="3429"/>
                <a:ext cx="102" cy="193"/>
                <a:chOff x="1125" y="2977"/>
                <a:chExt cx="204" cy="515"/>
              </a:xfrm>
            </p:grpSpPr>
            <p:sp>
              <p:nvSpPr>
                <p:cNvPr id="19893" name="Oval 672">
                  <a:extLst>
                    <a:ext uri="{FF2B5EF4-FFF2-40B4-BE49-F238E27FC236}">
                      <a16:creationId xmlns:a16="http://schemas.microsoft.com/office/drawing/2014/main" id="{B556DCCD-F289-9143-B38A-8E0595BFB1A9}"/>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94" name="Freeform 673">
                  <a:extLst>
                    <a:ext uri="{FF2B5EF4-FFF2-40B4-BE49-F238E27FC236}">
                      <a16:creationId xmlns:a16="http://schemas.microsoft.com/office/drawing/2014/main" id="{8664FD51-AFE4-1D4C-B7E1-7E19057F0B1A}"/>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95" name="Freeform 674">
                  <a:extLst>
                    <a:ext uri="{FF2B5EF4-FFF2-40B4-BE49-F238E27FC236}">
                      <a16:creationId xmlns:a16="http://schemas.microsoft.com/office/drawing/2014/main" id="{5283F966-FF1C-C141-AC5E-7F3647926B3C}"/>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5" name="Group 675">
              <a:extLst>
                <a:ext uri="{FF2B5EF4-FFF2-40B4-BE49-F238E27FC236}">
                  <a16:creationId xmlns:a16="http://schemas.microsoft.com/office/drawing/2014/main" id="{C1E6B41C-22B9-B64B-9CB2-2B73B8E569FB}"/>
                </a:ext>
              </a:extLst>
            </p:cNvPr>
            <p:cNvGrpSpPr>
              <a:grpSpLocks/>
            </p:cNvGrpSpPr>
            <p:nvPr/>
          </p:nvGrpSpPr>
          <p:grpSpPr bwMode="auto">
            <a:xfrm rot="-881479">
              <a:off x="1388" y="3494"/>
              <a:ext cx="764" cy="1004"/>
              <a:chOff x="824" y="3353"/>
              <a:chExt cx="749" cy="967"/>
            </a:xfrm>
          </p:grpSpPr>
          <p:cxnSp>
            <p:nvCxnSpPr>
              <p:cNvPr id="19764" name="AutoShape 676">
                <a:extLst>
                  <a:ext uri="{FF2B5EF4-FFF2-40B4-BE49-F238E27FC236}">
                    <a16:creationId xmlns:a16="http://schemas.microsoft.com/office/drawing/2014/main" id="{AF555DC4-0619-C94E-A8E6-F3B13B16EA5A}"/>
                  </a:ext>
                </a:extLst>
              </p:cNvPr>
              <p:cNvCxnSpPr>
                <a:cxnSpLocks noChangeShapeType="1"/>
              </p:cNvCxnSpPr>
              <p:nvPr/>
            </p:nvCxnSpPr>
            <p:spPr bwMode="auto">
              <a:xfrm>
                <a:off x="1063" y="3476"/>
                <a:ext cx="0" cy="0"/>
              </a:xfrm>
              <a:prstGeom prst="straightConnector1">
                <a:avLst/>
              </a:prstGeom>
              <a:noFill/>
              <a:ln w="9525">
                <a:solidFill>
                  <a:schemeClr val="bg2"/>
                </a:solidFill>
                <a:round/>
                <a:headEnd/>
                <a:tailEnd/>
              </a:ln>
              <a:extLst>
                <a:ext uri="{909E8E84-426E-40DD-AFC4-6F175D3DCCD1}">
                  <a14:hiddenFill xmlns:a14="http://schemas.microsoft.com/office/drawing/2010/main">
                    <a:noFill/>
                  </a14:hiddenFill>
                </a:ext>
              </a:extLst>
            </p:spPr>
          </p:cxnSp>
          <p:grpSp>
            <p:nvGrpSpPr>
              <p:cNvPr id="19765" name="Group 677">
                <a:extLst>
                  <a:ext uri="{FF2B5EF4-FFF2-40B4-BE49-F238E27FC236}">
                    <a16:creationId xmlns:a16="http://schemas.microsoft.com/office/drawing/2014/main" id="{913B14F8-B8A2-A04F-933E-323869A435C8}"/>
                  </a:ext>
                </a:extLst>
              </p:cNvPr>
              <p:cNvGrpSpPr>
                <a:grpSpLocks/>
              </p:cNvGrpSpPr>
              <p:nvPr/>
            </p:nvGrpSpPr>
            <p:grpSpPr bwMode="auto">
              <a:xfrm rot="-4046868">
                <a:off x="939" y="4079"/>
                <a:ext cx="78" cy="277"/>
                <a:chOff x="1006" y="3203"/>
                <a:chExt cx="113" cy="419"/>
              </a:xfrm>
            </p:grpSpPr>
            <p:grpSp>
              <p:nvGrpSpPr>
                <p:cNvPr id="19883" name="Group 678">
                  <a:extLst>
                    <a:ext uri="{FF2B5EF4-FFF2-40B4-BE49-F238E27FC236}">
                      <a16:creationId xmlns:a16="http://schemas.microsoft.com/office/drawing/2014/main" id="{EE999972-31B8-A447-9FB0-479D54B8D516}"/>
                    </a:ext>
                  </a:extLst>
                </p:cNvPr>
                <p:cNvGrpSpPr>
                  <a:grpSpLocks/>
                </p:cNvGrpSpPr>
                <p:nvPr/>
              </p:nvGrpSpPr>
              <p:grpSpPr bwMode="auto">
                <a:xfrm>
                  <a:off x="1017" y="3203"/>
                  <a:ext cx="102" cy="193"/>
                  <a:chOff x="1017" y="3203"/>
                  <a:chExt cx="102" cy="193"/>
                </a:xfrm>
              </p:grpSpPr>
              <p:sp>
                <p:nvSpPr>
                  <p:cNvPr id="19888" name="Oval 679">
                    <a:extLst>
                      <a:ext uri="{FF2B5EF4-FFF2-40B4-BE49-F238E27FC236}">
                        <a16:creationId xmlns:a16="http://schemas.microsoft.com/office/drawing/2014/main" id="{DF7D3C40-FD4C-2D46-B099-027B97039F9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89" name="Freeform 680">
                    <a:extLst>
                      <a:ext uri="{FF2B5EF4-FFF2-40B4-BE49-F238E27FC236}">
                        <a16:creationId xmlns:a16="http://schemas.microsoft.com/office/drawing/2014/main" id="{36830FF6-E440-9F42-88E8-6B96E7DD3F2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90" name="Freeform 681">
                    <a:extLst>
                      <a:ext uri="{FF2B5EF4-FFF2-40B4-BE49-F238E27FC236}">
                        <a16:creationId xmlns:a16="http://schemas.microsoft.com/office/drawing/2014/main" id="{2B42064E-E544-2A40-B6DE-9C23BE6C1CC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84" name="Group 682">
                  <a:extLst>
                    <a:ext uri="{FF2B5EF4-FFF2-40B4-BE49-F238E27FC236}">
                      <a16:creationId xmlns:a16="http://schemas.microsoft.com/office/drawing/2014/main" id="{C4C460A2-C0F7-9544-8D85-8F92B2D5EFFC}"/>
                    </a:ext>
                  </a:extLst>
                </p:cNvPr>
                <p:cNvGrpSpPr>
                  <a:grpSpLocks/>
                </p:cNvGrpSpPr>
                <p:nvPr/>
              </p:nvGrpSpPr>
              <p:grpSpPr bwMode="auto">
                <a:xfrm flipV="1">
                  <a:off x="1006" y="3429"/>
                  <a:ext cx="102" cy="193"/>
                  <a:chOff x="1125" y="2977"/>
                  <a:chExt cx="204" cy="515"/>
                </a:xfrm>
              </p:grpSpPr>
              <p:sp>
                <p:nvSpPr>
                  <p:cNvPr id="19885" name="Oval 683">
                    <a:extLst>
                      <a:ext uri="{FF2B5EF4-FFF2-40B4-BE49-F238E27FC236}">
                        <a16:creationId xmlns:a16="http://schemas.microsoft.com/office/drawing/2014/main" id="{7176CF54-A2FB-3149-9A70-5949526CBFC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86" name="Freeform 684">
                    <a:extLst>
                      <a:ext uri="{FF2B5EF4-FFF2-40B4-BE49-F238E27FC236}">
                        <a16:creationId xmlns:a16="http://schemas.microsoft.com/office/drawing/2014/main" id="{0D804FC0-7A55-E84E-8915-8D377B4778F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87" name="Freeform 685">
                    <a:extLst>
                      <a:ext uri="{FF2B5EF4-FFF2-40B4-BE49-F238E27FC236}">
                        <a16:creationId xmlns:a16="http://schemas.microsoft.com/office/drawing/2014/main" id="{E57ECEB1-D963-4546-81EA-D5EBE8026C9A}"/>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66" name="Group 686">
                <a:extLst>
                  <a:ext uri="{FF2B5EF4-FFF2-40B4-BE49-F238E27FC236}">
                    <a16:creationId xmlns:a16="http://schemas.microsoft.com/office/drawing/2014/main" id="{874619D6-69AE-1041-A77F-EF58DD11BE54}"/>
                  </a:ext>
                </a:extLst>
              </p:cNvPr>
              <p:cNvGrpSpPr>
                <a:grpSpLocks/>
              </p:cNvGrpSpPr>
              <p:nvPr/>
            </p:nvGrpSpPr>
            <p:grpSpPr bwMode="auto">
              <a:xfrm rot="-3542246">
                <a:off x="975" y="4006"/>
                <a:ext cx="78" cy="277"/>
                <a:chOff x="1006" y="3203"/>
                <a:chExt cx="113" cy="419"/>
              </a:xfrm>
            </p:grpSpPr>
            <p:grpSp>
              <p:nvGrpSpPr>
                <p:cNvPr id="19875" name="Group 687">
                  <a:extLst>
                    <a:ext uri="{FF2B5EF4-FFF2-40B4-BE49-F238E27FC236}">
                      <a16:creationId xmlns:a16="http://schemas.microsoft.com/office/drawing/2014/main" id="{30CB5E62-0214-F74F-9E55-A24E8DFFF72F}"/>
                    </a:ext>
                  </a:extLst>
                </p:cNvPr>
                <p:cNvGrpSpPr>
                  <a:grpSpLocks/>
                </p:cNvGrpSpPr>
                <p:nvPr/>
              </p:nvGrpSpPr>
              <p:grpSpPr bwMode="auto">
                <a:xfrm>
                  <a:off x="1017" y="3203"/>
                  <a:ext cx="102" cy="193"/>
                  <a:chOff x="1017" y="3203"/>
                  <a:chExt cx="102" cy="193"/>
                </a:xfrm>
              </p:grpSpPr>
              <p:sp>
                <p:nvSpPr>
                  <p:cNvPr id="19880" name="Oval 688">
                    <a:extLst>
                      <a:ext uri="{FF2B5EF4-FFF2-40B4-BE49-F238E27FC236}">
                        <a16:creationId xmlns:a16="http://schemas.microsoft.com/office/drawing/2014/main" id="{98BECE19-6C54-4648-91C3-68EC174099FD}"/>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81" name="Freeform 689">
                    <a:extLst>
                      <a:ext uri="{FF2B5EF4-FFF2-40B4-BE49-F238E27FC236}">
                        <a16:creationId xmlns:a16="http://schemas.microsoft.com/office/drawing/2014/main" id="{BACE29D3-17AB-B245-8802-C49FFFE7A1A8}"/>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82" name="Freeform 690">
                    <a:extLst>
                      <a:ext uri="{FF2B5EF4-FFF2-40B4-BE49-F238E27FC236}">
                        <a16:creationId xmlns:a16="http://schemas.microsoft.com/office/drawing/2014/main" id="{48AAB11B-26B9-004E-A7F9-EFD85ED5EEE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76" name="Group 691">
                  <a:extLst>
                    <a:ext uri="{FF2B5EF4-FFF2-40B4-BE49-F238E27FC236}">
                      <a16:creationId xmlns:a16="http://schemas.microsoft.com/office/drawing/2014/main" id="{4E1A8389-65F5-8C48-9B47-66A6BE098114}"/>
                    </a:ext>
                  </a:extLst>
                </p:cNvPr>
                <p:cNvGrpSpPr>
                  <a:grpSpLocks/>
                </p:cNvGrpSpPr>
                <p:nvPr/>
              </p:nvGrpSpPr>
              <p:grpSpPr bwMode="auto">
                <a:xfrm flipV="1">
                  <a:off x="1006" y="3429"/>
                  <a:ext cx="102" cy="193"/>
                  <a:chOff x="1125" y="2977"/>
                  <a:chExt cx="204" cy="515"/>
                </a:xfrm>
              </p:grpSpPr>
              <p:sp>
                <p:nvSpPr>
                  <p:cNvPr id="19877" name="Oval 692">
                    <a:extLst>
                      <a:ext uri="{FF2B5EF4-FFF2-40B4-BE49-F238E27FC236}">
                        <a16:creationId xmlns:a16="http://schemas.microsoft.com/office/drawing/2014/main" id="{B1D391C6-770E-6849-BCE0-9389CC34CEA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78" name="Freeform 693">
                    <a:extLst>
                      <a:ext uri="{FF2B5EF4-FFF2-40B4-BE49-F238E27FC236}">
                        <a16:creationId xmlns:a16="http://schemas.microsoft.com/office/drawing/2014/main" id="{DBFB2E45-097F-C248-937A-E20A53995B2F}"/>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79" name="Freeform 694">
                    <a:extLst>
                      <a:ext uri="{FF2B5EF4-FFF2-40B4-BE49-F238E27FC236}">
                        <a16:creationId xmlns:a16="http://schemas.microsoft.com/office/drawing/2014/main" id="{854822DB-F080-AE4C-BD39-012FC0AB0E5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67" name="Group 695">
                <a:extLst>
                  <a:ext uri="{FF2B5EF4-FFF2-40B4-BE49-F238E27FC236}">
                    <a16:creationId xmlns:a16="http://schemas.microsoft.com/office/drawing/2014/main" id="{E6BDE230-A7BA-B340-8E63-2764632D42F5}"/>
                  </a:ext>
                </a:extLst>
              </p:cNvPr>
              <p:cNvGrpSpPr>
                <a:grpSpLocks/>
              </p:cNvGrpSpPr>
              <p:nvPr/>
            </p:nvGrpSpPr>
            <p:grpSpPr bwMode="auto">
              <a:xfrm rot="-3542246">
                <a:off x="992" y="3931"/>
                <a:ext cx="78" cy="277"/>
                <a:chOff x="1006" y="3203"/>
                <a:chExt cx="113" cy="419"/>
              </a:xfrm>
            </p:grpSpPr>
            <p:grpSp>
              <p:nvGrpSpPr>
                <p:cNvPr id="19867" name="Group 696">
                  <a:extLst>
                    <a:ext uri="{FF2B5EF4-FFF2-40B4-BE49-F238E27FC236}">
                      <a16:creationId xmlns:a16="http://schemas.microsoft.com/office/drawing/2014/main" id="{F323F828-6C79-F74E-A3DA-9467B9276A8F}"/>
                    </a:ext>
                  </a:extLst>
                </p:cNvPr>
                <p:cNvGrpSpPr>
                  <a:grpSpLocks/>
                </p:cNvGrpSpPr>
                <p:nvPr/>
              </p:nvGrpSpPr>
              <p:grpSpPr bwMode="auto">
                <a:xfrm>
                  <a:off x="1017" y="3203"/>
                  <a:ext cx="102" cy="193"/>
                  <a:chOff x="1017" y="3203"/>
                  <a:chExt cx="102" cy="193"/>
                </a:xfrm>
              </p:grpSpPr>
              <p:sp>
                <p:nvSpPr>
                  <p:cNvPr id="19872" name="Oval 697">
                    <a:extLst>
                      <a:ext uri="{FF2B5EF4-FFF2-40B4-BE49-F238E27FC236}">
                        <a16:creationId xmlns:a16="http://schemas.microsoft.com/office/drawing/2014/main" id="{5902FDC6-B455-1548-8374-4DBC9C70D7B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73" name="Freeform 698">
                    <a:extLst>
                      <a:ext uri="{FF2B5EF4-FFF2-40B4-BE49-F238E27FC236}">
                        <a16:creationId xmlns:a16="http://schemas.microsoft.com/office/drawing/2014/main" id="{E3A14869-BBE3-044F-BD61-12D01425292E}"/>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74" name="Freeform 699">
                    <a:extLst>
                      <a:ext uri="{FF2B5EF4-FFF2-40B4-BE49-F238E27FC236}">
                        <a16:creationId xmlns:a16="http://schemas.microsoft.com/office/drawing/2014/main" id="{83B4C2DA-289F-AE4B-8D68-E057341F3159}"/>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68" name="Group 700">
                  <a:extLst>
                    <a:ext uri="{FF2B5EF4-FFF2-40B4-BE49-F238E27FC236}">
                      <a16:creationId xmlns:a16="http://schemas.microsoft.com/office/drawing/2014/main" id="{3020E949-DE01-7242-AB9A-62CD3C378D3D}"/>
                    </a:ext>
                  </a:extLst>
                </p:cNvPr>
                <p:cNvGrpSpPr>
                  <a:grpSpLocks/>
                </p:cNvGrpSpPr>
                <p:nvPr/>
              </p:nvGrpSpPr>
              <p:grpSpPr bwMode="auto">
                <a:xfrm flipV="1">
                  <a:off x="1006" y="3429"/>
                  <a:ext cx="102" cy="193"/>
                  <a:chOff x="1125" y="2977"/>
                  <a:chExt cx="204" cy="515"/>
                </a:xfrm>
              </p:grpSpPr>
              <p:sp>
                <p:nvSpPr>
                  <p:cNvPr id="19869" name="Oval 701">
                    <a:extLst>
                      <a:ext uri="{FF2B5EF4-FFF2-40B4-BE49-F238E27FC236}">
                        <a16:creationId xmlns:a16="http://schemas.microsoft.com/office/drawing/2014/main" id="{C9164AEA-BCA7-B845-8D46-26B6AB2AC6B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70" name="Freeform 702">
                    <a:extLst>
                      <a:ext uri="{FF2B5EF4-FFF2-40B4-BE49-F238E27FC236}">
                        <a16:creationId xmlns:a16="http://schemas.microsoft.com/office/drawing/2014/main" id="{ED71321E-4418-FE46-B0DC-F073234A81C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71" name="Freeform 703">
                    <a:extLst>
                      <a:ext uri="{FF2B5EF4-FFF2-40B4-BE49-F238E27FC236}">
                        <a16:creationId xmlns:a16="http://schemas.microsoft.com/office/drawing/2014/main" id="{1B5208E3-E084-E443-B011-918E2E5455B0}"/>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68" name="Group 704">
                <a:extLst>
                  <a:ext uri="{FF2B5EF4-FFF2-40B4-BE49-F238E27FC236}">
                    <a16:creationId xmlns:a16="http://schemas.microsoft.com/office/drawing/2014/main" id="{2F789F84-695A-914F-BED5-4F2792341017}"/>
                  </a:ext>
                </a:extLst>
              </p:cNvPr>
              <p:cNvGrpSpPr>
                <a:grpSpLocks/>
              </p:cNvGrpSpPr>
              <p:nvPr/>
            </p:nvGrpSpPr>
            <p:grpSpPr bwMode="auto">
              <a:xfrm rot="-3542246">
                <a:off x="1020" y="3874"/>
                <a:ext cx="78" cy="277"/>
                <a:chOff x="1006" y="3203"/>
                <a:chExt cx="113" cy="419"/>
              </a:xfrm>
            </p:grpSpPr>
            <p:grpSp>
              <p:nvGrpSpPr>
                <p:cNvPr id="19859" name="Group 705">
                  <a:extLst>
                    <a:ext uri="{FF2B5EF4-FFF2-40B4-BE49-F238E27FC236}">
                      <a16:creationId xmlns:a16="http://schemas.microsoft.com/office/drawing/2014/main" id="{8BFD7AFE-FE76-F74A-8274-2F7BAAE1E1A3}"/>
                    </a:ext>
                  </a:extLst>
                </p:cNvPr>
                <p:cNvGrpSpPr>
                  <a:grpSpLocks/>
                </p:cNvGrpSpPr>
                <p:nvPr/>
              </p:nvGrpSpPr>
              <p:grpSpPr bwMode="auto">
                <a:xfrm>
                  <a:off x="1017" y="3203"/>
                  <a:ext cx="102" cy="193"/>
                  <a:chOff x="1017" y="3203"/>
                  <a:chExt cx="102" cy="193"/>
                </a:xfrm>
              </p:grpSpPr>
              <p:sp>
                <p:nvSpPr>
                  <p:cNvPr id="19864" name="Oval 706">
                    <a:extLst>
                      <a:ext uri="{FF2B5EF4-FFF2-40B4-BE49-F238E27FC236}">
                        <a16:creationId xmlns:a16="http://schemas.microsoft.com/office/drawing/2014/main" id="{F3AC8A4C-612B-714E-8751-8323BF19B8A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65" name="Freeform 707">
                    <a:extLst>
                      <a:ext uri="{FF2B5EF4-FFF2-40B4-BE49-F238E27FC236}">
                        <a16:creationId xmlns:a16="http://schemas.microsoft.com/office/drawing/2014/main" id="{4C2BC782-AC1C-7349-9A14-C6EBA29B35E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66" name="Freeform 708">
                    <a:extLst>
                      <a:ext uri="{FF2B5EF4-FFF2-40B4-BE49-F238E27FC236}">
                        <a16:creationId xmlns:a16="http://schemas.microsoft.com/office/drawing/2014/main" id="{DCCB47CA-29D9-0048-95B8-B9005FB89A56}"/>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60" name="Group 709">
                  <a:extLst>
                    <a:ext uri="{FF2B5EF4-FFF2-40B4-BE49-F238E27FC236}">
                      <a16:creationId xmlns:a16="http://schemas.microsoft.com/office/drawing/2014/main" id="{D76A288F-19D8-F249-A6FA-7A205AE73112}"/>
                    </a:ext>
                  </a:extLst>
                </p:cNvPr>
                <p:cNvGrpSpPr>
                  <a:grpSpLocks/>
                </p:cNvGrpSpPr>
                <p:nvPr/>
              </p:nvGrpSpPr>
              <p:grpSpPr bwMode="auto">
                <a:xfrm flipV="1">
                  <a:off x="1006" y="3429"/>
                  <a:ext cx="102" cy="193"/>
                  <a:chOff x="1125" y="2977"/>
                  <a:chExt cx="204" cy="515"/>
                </a:xfrm>
              </p:grpSpPr>
              <p:sp>
                <p:nvSpPr>
                  <p:cNvPr id="19861" name="Oval 710">
                    <a:extLst>
                      <a:ext uri="{FF2B5EF4-FFF2-40B4-BE49-F238E27FC236}">
                        <a16:creationId xmlns:a16="http://schemas.microsoft.com/office/drawing/2014/main" id="{696FBD23-F692-8144-8B01-D8F3426FAB64}"/>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62" name="Freeform 711">
                    <a:extLst>
                      <a:ext uri="{FF2B5EF4-FFF2-40B4-BE49-F238E27FC236}">
                        <a16:creationId xmlns:a16="http://schemas.microsoft.com/office/drawing/2014/main" id="{C627AF8B-2C7A-D34E-AA42-0A4044C4EC29}"/>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63" name="Freeform 712">
                    <a:extLst>
                      <a:ext uri="{FF2B5EF4-FFF2-40B4-BE49-F238E27FC236}">
                        <a16:creationId xmlns:a16="http://schemas.microsoft.com/office/drawing/2014/main" id="{39533055-C036-4343-935C-70B5DAF0D20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69" name="Group 713">
                <a:extLst>
                  <a:ext uri="{FF2B5EF4-FFF2-40B4-BE49-F238E27FC236}">
                    <a16:creationId xmlns:a16="http://schemas.microsoft.com/office/drawing/2014/main" id="{36048786-139F-AE4B-ABC4-4D98FC4160FE}"/>
                  </a:ext>
                </a:extLst>
              </p:cNvPr>
              <p:cNvGrpSpPr>
                <a:grpSpLocks/>
              </p:cNvGrpSpPr>
              <p:nvPr/>
            </p:nvGrpSpPr>
            <p:grpSpPr bwMode="auto">
              <a:xfrm rot="-3090699">
                <a:off x="1050" y="3808"/>
                <a:ext cx="78" cy="277"/>
                <a:chOff x="1006" y="3203"/>
                <a:chExt cx="113" cy="419"/>
              </a:xfrm>
            </p:grpSpPr>
            <p:grpSp>
              <p:nvGrpSpPr>
                <p:cNvPr id="19851" name="Group 714">
                  <a:extLst>
                    <a:ext uri="{FF2B5EF4-FFF2-40B4-BE49-F238E27FC236}">
                      <a16:creationId xmlns:a16="http://schemas.microsoft.com/office/drawing/2014/main" id="{21CE7CC2-9D1C-D34E-B9F5-17E3635CD4E5}"/>
                    </a:ext>
                  </a:extLst>
                </p:cNvPr>
                <p:cNvGrpSpPr>
                  <a:grpSpLocks/>
                </p:cNvGrpSpPr>
                <p:nvPr/>
              </p:nvGrpSpPr>
              <p:grpSpPr bwMode="auto">
                <a:xfrm>
                  <a:off x="1017" y="3203"/>
                  <a:ext cx="102" cy="193"/>
                  <a:chOff x="1017" y="3203"/>
                  <a:chExt cx="102" cy="193"/>
                </a:xfrm>
              </p:grpSpPr>
              <p:sp>
                <p:nvSpPr>
                  <p:cNvPr id="19856" name="Oval 715">
                    <a:extLst>
                      <a:ext uri="{FF2B5EF4-FFF2-40B4-BE49-F238E27FC236}">
                        <a16:creationId xmlns:a16="http://schemas.microsoft.com/office/drawing/2014/main" id="{118D0EE9-529D-4C4B-A736-B1B755E37E9A}"/>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57" name="Freeform 716">
                    <a:extLst>
                      <a:ext uri="{FF2B5EF4-FFF2-40B4-BE49-F238E27FC236}">
                        <a16:creationId xmlns:a16="http://schemas.microsoft.com/office/drawing/2014/main" id="{96847623-B1FC-124A-B519-E0720FD8AE5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58" name="Freeform 717">
                    <a:extLst>
                      <a:ext uri="{FF2B5EF4-FFF2-40B4-BE49-F238E27FC236}">
                        <a16:creationId xmlns:a16="http://schemas.microsoft.com/office/drawing/2014/main" id="{7EBBA9AA-713D-1D4E-9784-EE6DB0BBA6FC}"/>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52" name="Group 718">
                  <a:extLst>
                    <a:ext uri="{FF2B5EF4-FFF2-40B4-BE49-F238E27FC236}">
                      <a16:creationId xmlns:a16="http://schemas.microsoft.com/office/drawing/2014/main" id="{8BA153F8-F8C6-6845-81CB-F7A5B083808C}"/>
                    </a:ext>
                  </a:extLst>
                </p:cNvPr>
                <p:cNvGrpSpPr>
                  <a:grpSpLocks/>
                </p:cNvGrpSpPr>
                <p:nvPr/>
              </p:nvGrpSpPr>
              <p:grpSpPr bwMode="auto">
                <a:xfrm flipV="1">
                  <a:off x="1006" y="3429"/>
                  <a:ext cx="102" cy="193"/>
                  <a:chOff x="1125" y="2977"/>
                  <a:chExt cx="204" cy="515"/>
                </a:xfrm>
              </p:grpSpPr>
              <p:sp>
                <p:nvSpPr>
                  <p:cNvPr id="19853" name="Oval 719">
                    <a:extLst>
                      <a:ext uri="{FF2B5EF4-FFF2-40B4-BE49-F238E27FC236}">
                        <a16:creationId xmlns:a16="http://schemas.microsoft.com/office/drawing/2014/main" id="{6F66462F-9484-E848-83A3-3CA4D53B0869}"/>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54" name="Freeform 720">
                    <a:extLst>
                      <a:ext uri="{FF2B5EF4-FFF2-40B4-BE49-F238E27FC236}">
                        <a16:creationId xmlns:a16="http://schemas.microsoft.com/office/drawing/2014/main" id="{FA72226E-32DD-D540-817A-56BE3EE4065F}"/>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55" name="Freeform 721">
                    <a:extLst>
                      <a:ext uri="{FF2B5EF4-FFF2-40B4-BE49-F238E27FC236}">
                        <a16:creationId xmlns:a16="http://schemas.microsoft.com/office/drawing/2014/main" id="{75AF7F73-B48C-0D49-BE3B-EFA72406978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0" name="Group 722">
                <a:extLst>
                  <a:ext uri="{FF2B5EF4-FFF2-40B4-BE49-F238E27FC236}">
                    <a16:creationId xmlns:a16="http://schemas.microsoft.com/office/drawing/2014/main" id="{E1C89A25-B748-3C46-B014-7ED0FBCC28EA}"/>
                  </a:ext>
                </a:extLst>
              </p:cNvPr>
              <p:cNvGrpSpPr>
                <a:grpSpLocks/>
              </p:cNvGrpSpPr>
              <p:nvPr/>
            </p:nvGrpSpPr>
            <p:grpSpPr bwMode="auto">
              <a:xfrm rot="-3090699">
                <a:off x="1087" y="3741"/>
                <a:ext cx="78" cy="277"/>
                <a:chOff x="1006" y="3203"/>
                <a:chExt cx="113" cy="419"/>
              </a:xfrm>
            </p:grpSpPr>
            <p:grpSp>
              <p:nvGrpSpPr>
                <p:cNvPr id="19843" name="Group 723">
                  <a:extLst>
                    <a:ext uri="{FF2B5EF4-FFF2-40B4-BE49-F238E27FC236}">
                      <a16:creationId xmlns:a16="http://schemas.microsoft.com/office/drawing/2014/main" id="{44D00957-3839-474F-8E90-C5E3A2BA354D}"/>
                    </a:ext>
                  </a:extLst>
                </p:cNvPr>
                <p:cNvGrpSpPr>
                  <a:grpSpLocks/>
                </p:cNvGrpSpPr>
                <p:nvPr/>
              </p:nvGrpSpPr>
              <p:grpSpPr bwMode="auto">
                <a:xfrm>
                  <a:off x="1017" y="3203"/>
                  <a:ext cx="102" cy="193"/>
                  <a:chOff x="1017" y="3203"/>
                  <a:chExt cx="102" cy="193"/>
                </a:xfrm>
              </p:grpSpPr>
              <p:sp>
                <p:nvSpPr>
                  <p:cNvPr id="19848" name="Oval 724">
                    <a:extLst>
                      <a:ext uri="{FF2B5EF4-FFF2-40B4-BE49-F238E27FC236}">
                        <a16:creationId xmlns:a16="http://schemas.microsoft.com/office/drawing/2014/main" id="{A2052BE2-03B2-E041-952E-050D8F676063}"/>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49" name="Freeform 725">
                    <a:extLst>
                      <a:ext uri="{FF2B5EF4-FFF2-40B4-BE49-F238E27FC236}">
                        <a16:creationId xmlns:a16="http://schemas.microsoft.com/office/drawing/2014/main" id="{B4EE3A5D-287C-7C42-95C8-2BBE45440CE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50" name="Freeform 726">
                    <a:extLst>
                      <a:ext uri="{FF2B5EF4-FFF2-40B4-BE49-F238E27FC236}">
                        <a16:creationId xmlns:a16="http://schemas.microsoft.com/office/drawing/2014/main" id="{6EAECF7A-A37C-F947-9063-7D3A60DDE04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44" name="Group 727">
                  <a:extLst>
                    <a:ext uri="{FF2B5EF4-FFF2-40B4-BE49-F238E27FC236}">
                      <a16:creationId xmlns:a16="http://schemas.microsoft.com/office/drawing/2014/main" id="{4F3E49DD-4953-F34F-B132-955D1C0DBA3A}"/>
                    </a:ext>
                  </a:extLst>
                </p:cNvPr>
                <p:cNvGrpSpPr>
                  <a:grpSpLocks/>
                </p:cNvGrpSpPr>
                <p:nvPr/>
              </p:nvGrpSpPr>
              <p:grpSpPr bwMode="auto">
                <a:xfrm flipV="1">
                  <a:off x="1006" y="3429"/>
                  <a:ext cx="102" cy="193"/>
                  <a:chOff x="1125" y="2977"/>
                  <a:chExt cx="204" cy="515"/>
                </a:xfrm>
              </p:grpSpPr>
              <p:sp>
                <p:nvSpPr>
                  <p:cNvPr id="19845" name="Oval 728">
                    <a:extLst>
                      <a:ext uri="{FF2B5EF4-FFF2-40B4-BE49-F238E27FC236}">
                        <a16:creationId xmlns:a16="http://schemas.microsoft.com/office/drawing/2014/main" id="{CE0CF23A-8D38-3B41-ADDC-94FAC31B7CDF}"/>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46" name="Freeform 729">
                    <a:extLst>
                      <a:ext uri="{FF2B5EF4-FFF2-40B4-BE49-F238E27FC236}">
                        <a16:creationId xmlns:a16="http://schemas.microsoft.com/office/drawing/2014/main" id="{29E4B0D8-7C43-3245-B8B2-2D8A8907A333}"/>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47" name="Freeform 730">
                    <a:extLst>
                      <a:ext uri="{FF2B5EF4-FFF2-40B4-BE49-F238E27FC236}">
                        <a16:creationId xmlns:a16="http://schemas.microsoft.com/office/drawing/2014/main" id="{245DC544-6D88-304D-BCF6-BED80DD54F58}"/>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1" name="Group 731">
                <a:extLst>
                  <a:ext uri="{FF2B5EF4-FFF2-40B4-BE49-F238E27FC236}">
                    <a16:creationId xmlns:a16="http://schemas.microsoft.com/office/drawing/2014/main" id="{42D775B7-72D0-3542-8E35-3D0507F262B6}"/>
                  </a:ext>
                </a:extLst>
              </p:cNvPr>
              <p:cNvGrpSpPr>
                <a:grpSpLocks/>
              </p:cNvGrpSpPr>
              <p:nvPr/>
            </p:nvGrpSpPr>
            <p:grpSpPr bwMode="auto">
              <a:xfrm rot="-3090699">
                <a:off x="1129" y="3669"/>
                <a:ext cx="78" cy="277"/>
                <a:chOff x="1006" y="3203"/>
                <a:chExt cx="113" cy="419"/>
              </a:xfrm>
            </p:grpSpPr>
            <p:grpSp>
              <p:nvGrpSpPr>
                <p:cNvPr id="19835" name="Group 732">
                  <a:extLst>
                    <a:ext uri="{FF2B5EF4-FFF2-40B4-BE49-F238E27FC236}">
                      <a16:creationId xmlns:a16="http://schemas.microsoft.com/office/drawing/2014/main" id="{45F6B7B1-4CE8-754B-A71E-59A18C63ED40}"/>
                    </a:ext>
                  </a:extLst>
                </p:cNvPr>
                <p:cNvGrpSpPr>
                  <a:grpSpLocks/>
                </p:cNvGrpSpPr>
                <p:nvPr/>
              </p:nvGrpSpPr>
              <p:grpSpPr bwMode="auto">
                <a:xfrm>
                  <a:off x="1017" y="3203"/>
                  <a:ext cx="102" cy="193"/>
                  <a:chOff x="1017" y="3203"/>
                  <a:chExt cx="102" cy="193"/>
                </a:xfrm>
              </p:grpSpPr>
              <p:sp>
                <p:nvSpPr>
                  <p:cNvPr id="19840" name="Oval 733">
                    <a:extLst>
                      <a:ext uri="{FF2B5EF4-FFF2-40B4-BE49-F238E27FC236}">
                        <a16:creationId xmlns:a16="http://schemas.microsoft.com/office/drawing/2014/main" id="{87D02521-FF96-FF42-8284-3370CB737A40}"/>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41" name="Freeform 734">
                    <a:extLst>
                      <a:ext uri="{FF2B5EF4-FFF2-40B4-BE49-F238E27FC236}">
                        <a16:creationId xmlns:a16="http://schemas.microsoft.com/office/drawing/2014/main" id="{8A6702C5-3390-A64B-BD07-389E35B1865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42" name="Freeform 735">
                    <a:extLst>
                      <a:ext uri="{FF2B5EF4-FFF2-40B4-BE49-F238E27FC236}">
                        <a16:creationId xmlns:a16="http://schemas.microsoft.com/office/drawing/2014/main" id="{0803E7D4-4ECB-794D-8D0A-51B04C7435B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36" name="Group 736">
                  <a:extLst>
                    <a:ext uri="{FF2B5EF4-FFF2-40B4-BE49-F238E27FC236}">
                      <a16:creationId xmlns:a16="http://schemas.microsoft.com/office/drawing/2014/main" id="{8A7B5089-C96E-C349-A247-FB9969078F63}"/>
                    </a:ext>
                  </a:extLst>
                </p:cNvPr>
                <p:cNvGrpSpPr>
                  <a:grpSpLocks/>
                </p:cNvGrpSpPr>
                <p:nvPr/>
              </p:nvGrpSpPr>
              <p:grpSpPr bwMode="auto">
                <a:xfrm flipV="1">
                  <a:off x="1006" y="3429"/>
                  <a:ext cx="102" cy="193"/>
                  <a:chOff x="1125" y="2977"/>
                  <a:chExt cx="204" cy="515"/>
                </a:xfrm>
              </p:grpSpPr>
              <p:sp>
                <p:nvSpPr>
                  <p:cNvPr id="19837" name="Oval 737">
                    <a:extLst>
                      <a:ext uri="{FF2B5EF4-FFF2-40B4-BE49-F238E27FC236}">
                        <a16:creationId xmlns:a16="http://schemas.microsoft.com/office/drawing/2014/main" id="{A3AEF10A-7956-D84D-A500-04F0A3F727A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38" name="Freeform 738">
                    <a:extLst>
                      <a:ext uri="{FF2B5EF4-FFF2-40B4-BE49-F238E27FC236}">
                        <a16:creationId xmlns:a16="http://schemas.microsoft.com/office/drawing/2014/main" id="{F33E3E0A-8BFF-1E47-B591-7F67F094CB8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39" name="Freeform 739">
                    <a:extLst>
                      <a:ext uri="{FF2B5EF4-FFF2-40B4-BE49-F238E27FC236}">
                        <a16:creationId xmlns:a16="http://schemas.microsoft.com/office/drawing/2014/main" id="{D29E5D72-8F30-DE4C-9E83-03A04BADF16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2" name="Group 740">
                <a:extLst>
                  <a:ext uri="{FF2B5EF4-FFF2-40B4-BE49-F238E27FC236}">
                    <a16:creationId xmlns:a16="http://schemas.microsoft.com/office/drawing/2014/main" id="{FD2BD098-DB8B-D24B-AE38-F93C80393F26}"/>
                  </a:ext>
                </a:extLst>
              </p:cNvPr>
              <p:cNvGrpSpPr>
                <a:grpSpLocks/>
              </p:cNvGrpSpPr>
              <p:nvPr/>
            </p:nvGrpSpPr>
            <p:grpSpPr bwMode="auto">
              <a:xfrm rot="-3090699">
                <a:off x="1160" y="3590"/>
                <a:ext cx="78" cy="277"/>
                <a:chOff x="1006" y="3203"/>
                <a:chExt cx="113" cy="419"/>
              </a:xfrm>
            </p:grpSpPr>
            <p:grpSp>
              <p:nvGrpSpPr>
                <p:cNvPr id="19827" name="Group 741">
                  <a:extLst>
                    <a:ext uri="{FF2B5EF4-FFF2-40B4-BE49-F238E27FC236}">
                      <a16:creationId xmlns:a16="http://schemas.microsoft.com/office/drawing/2014/main" id="{312193A7-6A79-D245-917F-6994ADC4735B}"/>
                    </a:ext>
                  </a:extLst>
                </p:cNvPr>
                <p:cNvGrpSpPr>
                  <a:grpSpLocks/>
                </p:cNvGrpSpPr>
                <p:nvPr/>
              </p:nvGrpSpPr>
              <p:grpSpPr bwMode="auto">
                <a:xfrm>
                  <a:off x="1017" y="3203"/>
                  <a:ext cx="102" cy="193"/>
                  <a:chOff x="1017" y="3203"/>
                  <a:chExt cx="102" cy="193"/>
                </a:xfrm>
              </p:grpSpPr>
              <p:sp>
                <p:nvSpPr>
                  <p:cNvPr id="19832" name="Oval 742">
                    <a:extLst>
                      <a:ext uri="{FF2B5EF4-FFF2-40B4-BE49-F238E27FC236}">
                        <a16:creationId xmlns:a16="http://schemas.microsoft.com/office/drawing/2014/main" id="{EC22075A-9475-534B-831C-A053C6EF535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33" name="Freeform 743">
                    <a:extLst>
                      <a:ext uri="{FF2B5EF4-FFF2-40B4-BE49-F238E27FC236}">
                        <a16:creationId xmlns:a16="http://schemas.microsoft.com/office/drawing/2014/main" id="{DBEC3B96-029B-3E48-900E-7F71ACF3A8C0}"/>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34" name="Freeform 744">
                    <a:extLst>
                      <a:ext uri="{FF2B5EF4-FFF2-40B4-BE49-F238E27FC236}">
                        <a16:creationId xmlns:a16="http://schemas.microsoft.com/office/drawing/2014/main" id="{5A0AC2BE-EFDC-7948-B133-DFD98A6507F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28" name="Group 745">
                  <a:extLst>
                    <a:ext uri="{FF2B5EF4-FFF2-40B4-BE49-F238E27FC236}">
                      <a16:creationId xmlns:a16="http://schemas.microsoft.com/office/drawing/2014/main" id="{089559E6-029F-724D-85B0-5DAC3D9C2A2B}"/>
                    </a:ext>
                  </a:extLst>
                </p:cNvPr>
                <p:cNvGrpSpPr>
                  <a:grpSpLocks/>
                </p:cNvGrpSpPr>
                <p:nvPr/>
              </p:nvGrpSpPr>
              <p:grpSpPr bwMode="auto">
                <a:xfrm flipV="1">
                  <a:off x="1006" y="3429"/>
                  <a:ext cx="102" cy="193"/>
                  <a:chOff x="1125" y="2977"/>
                  <a:chExt cx="204" cy="515"/>
                </a:xfrm>
              </p:grpSpPr>
              <p:sp>
                <p:nvSpPr>
                  <p:cNvPr id="19829" name="Oval 746">
                    <a:extLst>
                      <a:ext uri="{FF2B5EF4-FFF2-40B4-BE49-F238E27FC236}">
                        <a16:creationId xmlns:a16="http://schemas.microsoft.com/office/drawing/2014/main" id="{99D92F7C-AEC4-4647-AEC4-BC22ADFA821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30" name="Freeform 747">
                    <a:extLst>
                      <a:ext uri="{FF2B5EF4-FFF2-40B4-BE49-F238E27FC236}">
                        <a16:creationId xmlns:a16="http://schemas.microsoft.com/office/drawing/2014/main" id="{6BA11018-BB18-F245-A1F0-83CD406B54BD}"/>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31" name="Freeform 748">
                    <a:extLst>
                      <a:ext uri="{FF2B5EF4-FFF2-40B4-BE49-F238E27FC236}">
                        <a16:creationId xmlns:a16="http://schemas.microsoft.com/office/drawing/2014/main" id="{F727B317-2AEE-684A-809D-B0D9639BA016}"/>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3" name="Group 749">
                <a:extLst>
                  <a:ext uri="{FF2B5EF4-FFF2-40B4-BE49-F238E27FC236}">
                    <a16:creationId xmlns:a16="http://schemas.microsoft.com/office/drawing/2014/main" id="{18AABE06-DF01-664F-88DF-F3BA023064CF}"/>
                  </a:ext>
                </a:extLst>
              </p:cNvPr>
              <p:cNvGrpSpPr>
                <a:grpSpLocks/>
              </p:cNvGrpSpPr>
              <p:nvPr/>
            </p:nvGrpSpPr>
            <p:grpSpPr bwMode="auto">
              <a:xfrm rot="-3090699">
                <a:off x="1197" y="3524"/>
                <a:ext cx="78" cy="277"/>
                <a:chOff x="1006" y="3203"/>
                <a:chExt cx="113" cy="419"/>
              </a:xfrm>
            </p:grpSpPr>
            <p:grpSp>
              <p:nvGrpSpPr>
                <p:cNvPr id="19819" name="Group 750">
                  <a:extLst>
                    <a:ext uri="{FF2B5EF4-FFF2-40B4-BE49-F238E27FC236}">
                      <a16:creationId xmlns:a16="http://schemas.microsoft.com/office/drawing/2014/main" id="{26C511A9-CBFC-044A-A2AC-2288CC54B57A}"/>
                    </a:ext>
                  </a:extLst>
                </p:cNvPr>
                <p:cNvGrpSpPr>
                  <a:grpSpLocks/>
                </p:cNvGrpSpPr>
                <p:nvPr/>
              </p:nvGrpSpPr>
              <p:grpSpPr bwMode="auto">
                <a:xfrm>
                  <a:off x="1017" y="3203"/>
                  <a:ext cx="102" cy="193"/>
                  <a:chOff x="1017" y="3203"/>
                  <a:chExt cx="102" cy="193"/>
                </a:xfrm>
              </p:grpSpPr>
              <p:sp>
                <p:nvSpPr>
                  <p:cNvPr id="19824" name="Oval 751">
                    <a:extLst>
                      <a:ext uri="{FF2B5EF4-FFF2-40B4-BE49-F238E27FC236}">
                        <a16:creationId xmlns:a16="http://schemas.microsoft.com/office/drawing/2014/main" id="{32932577-BB26-0A47-9B90-928F462D7D8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25" name="Freeform 752">
                    <a:extLst>
                      <a:ext uri="{FF2B5EF4-FFF2-40B4-BE49-F238E27FC236}">
                        <a16:creationId xmlns:a16="http://schemas.microsoft.com/office/drawing/2014/main" id="{94104920-4427-5A43-A92D-428362EE13F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26" name="Freeform 753">
                    <a:extLst>
                      <a:ext uri="{FF2B5EF4-FFF2-40B4-BE49-F238E27FC236}">
                        <a16:creationId xmlns:a16="http://schemas.microsoft.com/office/drawing/2014/main" id="{5F73B376-AD40-4D43-9D85-DDC193B259FD}"/>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20" name="Group 754">
                  <a:extLst>
                    <a:ext uri="{FF2B5EF4-FFF2-40B4-BE49-F238E27FC236}">
                      <a16:creationId xmlns:a16="http://schemas.microsoft.com/office/drawing/2014/main" id="{1426A46A-4C51-C143-ABFD-8B421607D6E1}"/>
                    </a:ext>
                  </a:extLst>
                </p:cNvPr>
                <p:cNvGrpSpPr>
                  <a:grpSpLocks/>
                </p:cNvGrpSpPr>
                <p:nvPr/>
              </p:nvGrpSpPr>
              <p:grpSpPr bwMode="auto">
                <a:xfrm flipV="1">
                  <a:off x="1006" y="3429"/>
                  <a:ext cx="102" cy="193"/>
                  <a:chOff x="1125" y="2977"/>
                  <a:chExt cx="204" cy="515"/>
                </a:xfrm>
              </p:grpSpPr>
              <p:sp>
                <p:nvSpPr>
                  <p:cNvPr id="19821" name="Oval 755">
                    <a:extLst>
                      <a:ext uri="{FF2B5EF4-FFF2-40B4-BE49-F238E27FC236}">
                        <a16:creationId xmlns:a16="http://schemas.microsoft.com/office/drawing/2014/main" id="{BA2FAE4C-61F6-5045-9146-E6824A24FDDF}"/>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22" name="Freeform 756">
                    <a:extLst>
                      <a:ext uri="{FF2B5EF4-FFF2-40B4-BE49-F238E27FC236}">
                        <a16:creationId xmlns:a16="http://schemas.microsoft.com/office/drawing/2014/main" id="{C8CB6786-8100-DF43-9B65-F3B8BB181C55}"/>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23" name="Freeform 757">
                    <a:extLst>
                      <a:ext uri="{FF2B5EF4-FFF2-40B4-BE49-F238E27FC236}">
                        <a16:creationId xmlns:a16="http://schemas.microsoft.com/office/drawing/2014/main" id="{CCA9B4AB-B41D-B948-B97B-234E733C263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4" name="Group 758">
                <a:extLst>
                  <a:ext uri="{FF2B5EF4-FFF2-40B4-BE49-F238E27FC236}">
                    <a16:creationId xmlns:a16="http://schemas.microsoft.com/office/drawing/2014/main" id="{B5F58603-6714-1142-B3DD-A81BC7A46761}"/>
                  </a:ext>
                </a:extLst>
              </p:cNvPr>
              <p:cNvGrpSpPr>
                <a:grpSpLocks/>
              </p:cNvGrpSpPr>
              <p:nvPr/>
            </p:nvGrpSpPr>
            <p:grpSpPr bwMode="auto">
              <a:xfrm rot="-2714147">
                <a:off x="1241" y="3446"/>
                <a:ext cx="78" cy="277"/>
                <a:chOff x="1006" y="3203"/>
                <a:chExt cx="113" cy="419"/>
              </a:xfrm>
            </p:grpSpPr>
            <p:grpSp>
              <p:nvGrpSpPr>
                <p:cNvPr id="19811" name="Group 759">
                  <a:extLst>
                    <a:ext uri="{FF2B5EF4-FFF2-40B4-BE49-F238E27FC236}">
                      <a16:creationId xmlns:a16="http://schemas.microsoft.com/office/drawing/2014/main" id="{F49499DB-661F-CD48-BDAA-38F191713B5C}"/>
                    </a:ext>
                  </a:extLst>
                </p:cNvPr>
                <p:cNvGrpSpPr>
                  <a:grpSpLocks/>
                </p:cNvGrpSpPr>
                <p:nvPr/>
              </p:nvGrpSpPr>
              <p:grpSpPr bwMode="auto">
                <a:xfrm>
                  <a:off x="1017" y="3203"/>
                  <a:ext cx="102" cy="193"/>
                  <a:chOff x="1017" y="3203"/>
                  <a:chExt cx="102" cy="193"/>
                </a:xfrm>
              </p:grpSpPr>
              <p:sp>
                <p:nvSpPr>
                  <p:cNvPr id="19816" name="Oval 760">
                    <a:extLst>
                      <a:ext uri="{FF2B5EF4-FFF2-40B4-BE49-F238E27FC236}">
                        <a16:creationId xmlns:a16="http://schemas.microsoft.com/office/drawing/2014/main" id="{AF6BB8D2-6ED3-084F-AB98-D47641FB970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17" name="Freeform 761">
                    <a:extLst>
                      <a:ext uri="{FF2B5EF4-FFF2-40B4-BE49-F238E27FC236}">
                        <a16:creationId xmlns:a16="http://schemas.microsoft.com/office/drawing/2014/main" id="{0E7E2EBA-F907-E84C-ADAC-8DF371EB6301}"/>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18" name="Freeform 762">
                    <a:extLst>
                      <a:ext uri="{FF2B5EF4-FFF2-40B4-BE49-F238E27FC236}">
                        <a16:creationId xmlns:a16="http://schemas.microsoft.com/office/drawing/2014/main" id="{672735F4-77D7-1641-8C40-07AD86626DA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12" name="Group 763">
                  <a:extLst>
                    <a:ext uri="{FF2B5EF4-FFF2-40B4-BE49-F238E27FC236}">
                      <a16:creationId xmlns:a16="http://schemas.microsoft.com/office/drawing/2014/main" id="{F3917D01-F417-1947-9092-E6DF18398060}"/>
                    </a:ext>
                  </a:extLst>
                </p:cNvPr>
                <p:cNvGrpSpPr>
                  <a:grpSpLocks/>
                </p:cNvGrpSpPr>
                <p:nvPr/>
              </p:nvGrpSpPr>
              <p:grpSpPr bwMode="auto">
                <a:xfrm flipV="1">
                  <a:off x="1006" y="3429"/>
                  <a:ext cx="102" cy="193"/>
                  <a:chOff x="1125" y="2977"/>
                  <a:chExt cx="204" cy="515"/>
                </a:xfrm>
              </p:grpSpPr>
              <p:sp>
                <p:nvSpPr>
                  <p:cNvPr id="19813" name="Oval 764">
                    <a:extLst>
                      <a:ext uri="{FF2B5EF4-FFF2-40B4-BE49-F238E27FC236}">
                        <a16:creationId xmlns:a16="http://schemas.microsoft.com/office/drawing/2014/main" id="{30F65A75-9FCF-A84C-8E3D-B11BB2BB1A9A}"/>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14" name="Freeform 765">
                    <a:extLst>
                      <a:ext uri="{FF2B5EF4-FFF2-40B4-BE49-F238E27FC236}">
                        <a16:creationId xmlns:a16="http://schemas.microsoft.com/office/drawing/2014/main" id="{081BB7F2-DD77-EF44-B602-AF13C5DD4947}"/>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15" name="Freeform 766">
                    <a:extLst>
                      <a:ext uri="{FF2B5EF4-FFF2-40B4-BE49-F238E27FC236}">
                        <a16:creationId xmlns:a16="http://schemas.microsoft.com/office/drawing/2014/main" id="{3BDFBEFB-1154-D344-B3BC-EEC6C45408E7}"/>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5" name="Group 767">
                <a:extLst>
                  <a:ext uri="{FF2B5EF4-FFF2-40B4-BE49-F238E27FC236}">
                    <a16:creationId xmlns:a16="http://schemas.microsoft.com/office/drawing/2014/main" id="{616CA35F-461C-1A44-BE6B-8B32787EB8E6}"/>
                  </a:ext>
                </a:extLst>
              </p:cNvPr>
              <p:cNvGrpSpPr>
                <a:grpSpLocks/>
              </p:cNvGrpSpPr>
              <p:nvPr/>
            </p:nvGrpSpPr>
            <p:grpSpPr bwMode="auto">
              <a:xfrm rot="-2714147">
                <a:off x="1290" y="3386"/>
                <a:ext cx="78" cy="277"/>
                <a:chOff x="1006" y="3203"/>
                <a:chExt cx="113" cy="419"/>
              </a:xfrm>
            </p:grpSpPr>
            <p:grpSp>
              <p:nvGrpSpPr>
                <p:cNvPr id="19803" name="Group 768">
                  <a:extLst>
                    <a:ext uri="{FF2B5EF4-FFF2-40B4-BE49-F238E27FC236}">
                      <a16:creationId xmlns:a16="http://schemas.microsoft.com/office/drawing/2014/main" id="{864C6E53-200E-AB42-9A6C-871EBDADF148}"/>
                    </a:ext>
                  </a:extLst>
                </p:cNvPr>
                <p:cNvGrpSpPr>
                  <a:grpSpLocks/>
                </p:cNvGrpSpPr>
                <p:nvPr/>
              </p:nvGrpSpPr>
              <p:grpSpPr bwMode="auto">
                <a:xfrm>
                  <a:off x="1017" y="3203"/>
                  <a:ext cx="102" cy="193"/>
                  <a:chOff x="1017" y="3203"/>
                  <a:chExt cx="102" cy="193"/>
                </a:xfrm>
              </p:grpSpPr>
              <p:sp>
                <p:nvSpPr>
                  <p:cNvPr id="19808" name="Oval 769">
                    <a:extLst>
                      <a:ext uri="{FF2B5EF4-FFF2-40B4-BE49-F238E27FC236}">
                        <a16:creationId xmlns:a16="http://schemas.microsoft.com/office/drawing/2014/main" id="{E71A5E7B-82B1-9042-8231-4AB783A17DF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09" name="Freeform 770">
                    <a:extLst>
                      <a:ext uri="{FF2B5EF4-FFF2-40B4-BE49-F238E27FC236}">
                        <a16:creationId xmlns:a16="http://schemas.microsoft.com/office/drawing/2014/main" id="{89D64D8F-C980-2B40-BE9C-EF132500097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10" name="Freeform 771">
                    <a:extLst>
                      <a:ext uri="{FF2B5EF4-FFF2-40B4-BE49-F238E27FC236}">
                        <a16:creationId xmlns:a16="http://schemas.microsoft.com/office/drawing/2014/main" id="{4D9D0928-CC44-E542-9ADD-8B50101CC5D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804" name="Group 772">
                  <a:extLst>
                    <a:ext uri="{FF2B5EF4-FFF2-40B4-BE49-F238E27FC236}">
                      <a16:creationId xmlns:a16="http://schemas.microsoft.com/office/drawing/2014/main" id="{7DB1B257-C827-9548-A8A1-A2FC4F2FCB09}"/>
                    </a:ext>
                  </a:extLst>
                </p:cNvPr>
                <p:cNvGrpSpPr>
                  <a:grpSpLocks/>
                </p:cNvGrpSpPr>
                <p:nvPr/>
              </p:nvGrpSpPr>
              <p:grpSpPr bwMode="auto">
                <a:xfrm flipV="1">
                  <a:off x="1006" y="3429"/>
                  <a:ext cx="102" cy="193"/>
                  <a:chOff x="1125" y="2977"/>
                  <a:chExt cx="204" cy="515"/>
                </a:xfrm>
              </p:grpSpPr>
              <p:sp>
                <p:nvSpPr>
                  <p:cNvPr id="19805" name="Oval 773">
                    <a:extLst>
                      <a:ext uri="{FF2B5EF4-FFF2-40B4-BE49-F238E27FC236}">
                        <a16:creationId xmlns:a16="http://schemas.microsoft.com/office/drawing/2014/main" id="{27F259F5-7750-0048-8C7E-112710B92E83}"/>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06" name="Freeform 774">
                    <a:extLst>
                      <a:ext uri="{FF2B5EF4-FFF2-40B4-BE49-F238E27FC236}">
                        <a16:creationId xmlns:a16="http://schemas.microsoft.com/office/drawing/2014/main" id="{EEFFBD19-E424-2945-82CC-059C35DE9316}"/>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07" name="Freeform 775">
                    <a:extLst>
                      <a:ext uri="{FF2B5EF4-FFF2-40B4-BE49-F238E27FC236}">
                        <a16:creationId xmlns:a16="http://schemas.microsoft.com/office/drawing/2014/main" id="{AD4942EA-CFD1-AD41-9774-3F3F29A95FD6}"/>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6" name="Group 776">
                <a:extLst>
                  <a:ext uri="{FF2B5EF4-FFF2-40B4-BE49-F238E27FC236}">
                    <a16:creationId xmlns:a16="http://schemas.microsoft.com/office/drawing/2014/main" id="{FBBD0EDC-2DCD-9344-89B9-EBFE89173418}"/>
                  </a:ext>
                </a:extLst>
              </p:cNvPr>
              <p:cNvGrpSpPr>
                <a:grpSpLocks/>
              </p:cNvGrpSpPr>
              <p:nvPr/>
            </p:nvGrpSpPr>
            <p:grpSpPr bwMode="auto">
              <a:xfrm rot="-2714147">
                <a:off x="1332" y="3320"/>
                <a:ext cx="78" cy="277"/>
                <a:chOff x="1006" y="3203"/>
                <a:chExt cx="113" cy="419"/>
              </a:xfrm>
            </p:grpSpPr>
            <p:grpSp>
              <p:nvGrpSpPr>
                <p:cNvPr id="19795" name="Group 777">
                  <a:extLst>
                    <a:ext uri="{FF2B5EF4-FFF2-40B4-BE49-F238E27FC236}">
                      <a16:creationId xmlns:a16="http://schemas.microsoft.com/office/drawing/2014/main" id="{879F2BF6-0C73-A34D-84A6-73D1AF0CDF96}"/>
                    </a:ext>
                  </a:extLst>
                </p:cNvPr>
                <p:cNvGrpSpPr>
                  <a:grpSpLocks/>
                </p:cNvGrpSpPr>
                <p:nvPr/>
              </p:nvGrpSpPr>
              <p:grpSpPr bwMode="auto">
                <a:xfrm>
                  <a:off x="1017" y="3203"/>
                  <a:ext cx="102" cy="193"/>
                  <a:chOff x="1017" y="3203"/>
                  <a:chExt cx="102" cy="193"/>
                </a:xfrm>
              </p:grpSpPr>
              <p:sp>
                <p:nvSpPr>
                  <p:cNvPr id="19800" name="Oval 778">
                    <a:extLst>
                      <a:ext uri="{FF2B5EF4-FFF2-40B4-BE49-F238E27FC236}">
                        <a16:creationId xmlns:a16="http://schemas.microsoft.com/office/drawing/2014/main" id="{365019E1-ECDA-0A46-B8A7-18241B9DB4C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801" name="Freeform 779">
                    <a:extLst>
                      <a:ext uri="{FF2B5EF4-FFF2-40B4-BE49-F238E27FC236}">
                        <a16:creationId xmlns:a16="http://schemas.microsoft.com/office/drawing/2014/main" id="{85418289-22D1-0848-A9B0-CAE1E4F91ADF}"/>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802" name="Freeform 780">
                    <a:extLst>
                      <a:ext uri="{FF2B5EF4-FFF2-40B4-BE49-F238E27FC236}">
                        <a16:creationId xmlns:a16="http://schemas.microsoft.com/office/drawing/2014/main" id="{DEDD7D0F-67BD-C54B-B476-C9237BE3E21E}"/>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96" name="Group 781">
                  <a:extLst>
                    <a:ext uri="{FF2B5EF4-FFF2-40B4-BE49-F238E27FC236}">
                      <a16:creationId xmlns:a16="http://schemas.microsoft.com/office/drawing/2014/main" id="{7BADEE86-5F5A-4F4C-8FBE-FE7D170C3510}"/>
                    </a:ext>
                  </a:extLst>
                </p:cNvPr>
                <p:cNvGrpSpPr>
                  <a:grpSpLocks/>
                </p:cNvGrpSpPr>
                <p:nvPr/>
              </p:nvGrpSpPr>
              <p:grpSpPr bwMode="auto">
                <a:xfrm flipV="1">
                  <a:off x="1006" y="3429"/>
                  <a:ext cx="102" cy="193"/>
                  <a:chOff x="1125" y="2977"/>
                  <a:chExt cx="204" cy="515"/>
                </a:xfrm>
              </p:grpSpPr>
              <p:sp>
                <p:nvSpPr>
                  <p:cNvPr id="19797" name="Oval 782">
                    <a:extLst>
                      <a:ext uri="{FF2B5EF4-FFF2-40B4-BE49-F238E27FC236}">
                        <a16:creationId xmlns:a16="http://schemas.microsoft.com/office/drawing/2014/main" id="{0A87F053-B53F-9241-8A8B-AB8C03E1A853}"/>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98" name="Freeform 783">
                    <a:extLst>
                      <a:ext uri="{FF2B5EF4-FFF2-40B4-BE49-F238E27FC236}">
                        <a16:creationId xmlns:a16="http://schemas.microsoft.com/office/drawing/2014/main" id="{56DBE907-EC36-E745-AF14-D00B4F95767A}"/>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99" name="Freeform 784">
                    <a:extLst>
                      <a:ext uri="{FF2B5EF4-FFF2-40B4-BE49-F238E27FC236}">
                        <a16:creationId xmlns:a16="http://schemas.microsoft.com/office/drawing/2014/main" id="{17D4692A-3BF6-074A-BA05-8FD5B1BA2294}"/>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7" name="Group 785">
                <a:extLst>
                  <a:ext uri="{FF2B5EF4-FFF2-40B4-BE49-F238E27FC236}">
                    <a16:creationId xmlns:a16="http://schemas.microsoft.com/office/drawing/2014/main" id="{9352C920-87F5-254D-827B-70AB04CF2432}"/>
                  </a:ext>
                </a:extLst>
              </p:cNvPr>
              <p:cNvGrpSpPr>
                <a:grpSpLocks/>
              </p:cNvGrpSpPr>
              <p:nvPr/>
            </p:nvGrpSpPr>
            <p:grpSpPr bwMode="auto">
              <a:xfrm rot="-2714147">
                <a:off x="1396" y="3253"/>
                <a:ext cx="78" cy="277"/>
                <a:chOff x="1006" y="3203"/>
                <a:chExt cx="113" cy="419"/>
              </a:xfrm>
            </p:grpSpPr>
            <p:grpSp>
              <p:nvGrpSpPr>
                <p:cNvPr id="19787" name="Group 786">
                  <a:extLst>
                    <a:ext uri="{FF2B5EF4-FFF2-40B4-BE49-F238E27FC236}">
                      <a16:creationId xmlns:a16="http://schemas.microsoft.com/office/drawing/2014/main" id="{A8EFBB26-722C-C24C-8997-AE0AC2412280}"/>
                    </a:ext>
                  </a:extLst>
                </p:cNvPr>
                <p:cNvGrpSpPr>
                  <a:grpSpLocks/>
                </p:cNvGrpSpPr>
                <p:nvPr/>
              </p:nvGrpSpPr>
              <p:grpSpPr bwMode="auto">
                <a:xfrm>
                  <a:off x="1017" y="3203"/>
                  <a:ext cx="102" cy="193"/>
                  <a:chOff x="1017" y="3203"/>
                  <a:chExt cx="102" cy="193"/>
                </a:xfrm>
              </p:grpSpPr>
              <p:sp>
                <p:nvSpPr>
                  <p:cNvPr id="19792" name="Oval 787">
                    <a:extLst>
                      <a:ext uri="{FF2B5EF4-FFF2-40B4-BE49-F238E27FC236}">
                        <a16:creationId xmlns:a16="http://schemas.microsoft.com/office/drawing/2014/main" id="{5EA97C06-6D50-9C4F-AD21-EA7979EBA1A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93" name="Freeform 788">
                    <a:extLst>
                      <a:ext uri="{FF2B5EF4-FFF2-40B4-BE49-F238E27FC236}">
                        <a16:creationId xmlns:a16="http://schemas.microsoft.com/office/drawing/2014/main" id="{C331E3C5-0DDE-9845-B43D-8104A17C6A47}"/>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94" name="Freeform 789">
                    <a:extLst>
                      <a:ext uri="{FF2B5EF4-FFF2-40B4-BE49-F238E27FC236}">
                        <a16:creationId xmlns:a16="http://schemas.microsoft.com/office/drawing/2014/main" id="{652EF973-FC81-C04B-8A7D-0C879717042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88" name="Group 790">
                  <a:extLst>
                    <a:ext uri="{FF2B5EF4-FFF2-40B4-BE49-F238E27FC236}">
                      <a16:creationId xmlns:a16="http://schemas.microsoft.com/office/drawing/2014/main" id="{3D8B5683-2B3C-3B4A-B8B3-746E28965189}"/>
                    </a:ext>
                  </a:extLst>
                </p:cNvPr>
                <p:cNvGrpSpPr>
                  <a:grpSpLocks/>
                </p:cNvGrpSpPr>
                <p:nvPr/>
              </p:nvGrpSpPr>
              <p:grpSpPr bwMode="auto">
                <a:xfrm flipV="1">
                  <a:off x="1006" y="3429"/>
                  <a:ext cx="102" cy="193"/>
                  <a:chOff x="1125" y="2977"/>
                  <a:chExt cx="204" cy="515"/>
                </a:xfrm>
              </p:grpSpPr>
              <p:sp>
                <p:nvSpPr>
                  <p:cNvPr id="19789" name="Oval 791">
                    <a:extLst>
                      <a:ext uri="{FF2B5EF4-FFF2-40B4-BE49-F238E27FC236}">
                        <a16:creationId xmlns:a16="http://schemas.microsoft.com/office/drawing/2014/main" id="{9FD45EEE-E87C-1B4C-8E07-C8A1137A4A89}"/>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90" name="Freeform 792">
                    <a:extLst>
                      <a:ext uri="{FF2B5EF4-FFF2-40B4-BE49-F238E27FC236}">
                        <a16:creationId xmlns:a16="http://schemas.microsoft.com/office/drawing/2014/main" id="{0BC9F744-D2EE-C747-8B0E-91B5F84F579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91" name="Freeform 793">
                    <a:extLst>
                      <a:ext uri="{FF2B5EF4-FFF2-40B4-BE49-F238E27FC236}">
                        <a16:creationId xmlns:a16="http://schemas.microsoft.com/office/drawing/2014/main" id="{CADCFD83-EDE5-0745-8227-E13414F9C8C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778" name="Group 794">
                <a:extLst>
                  <a:ext uri="{FF2B5EF4-FFF2-40B4-BE49-F238E27FC236}">
                    <a16:creationId xmlns:a16="http://schemas.microsoft.com/office/drawing/2014/main" id="{725A0258-1247-E449-A123-D06B9BA53BBA}"/>
                  </a:ext>
                </a:extLst>
              </p:cNvPr>
              <p:cNvGrpSpPr>
                <a:grpSpLocks/>
              </p:cNvGrpSpPr>
              <p:nvPr/>
            </p:nvGrpSpPr>
            <p:grpSpPr bwMode="auto">
              <a:xfrm rot="-4046868">
                <a:off x="924" y="4142"/>
                <a:ext cx="78" cy="277"/>
                <a:chOff x="1006" y="3203"/>
                <a:chExt cx="113" cy="419"/>
              </a:xfrm>
            </p:grpSpPr>
            <p:grpSp>
              <p:nvGrpSpPr>
                <p:cNvPr id="19779" name="Group 795">
                  <a:extLst>
                    <a:ext uri="{FF2B5EF4-FFF2-40B4-BE49-F238E27FC236}">
                      <a16:creationId xmlns:a16="http://schemas.microsoft.com/office/drawing/2014/main" id="{8E082615-2F9F-4140-97C4-1718AE304D44}"/>
                    </a:ext>
                  </a:extLst>
                </p:cNvPr>
                <p:cNvGrpSpPr>
                  <a:grpSpLocks/>
                </p:cNvGrpSpPr>
                <p:nvPr/>
              </p:nvGrpSpPr>
              <p:grpSpPr bwMode="auto">
                <a:xfrm>
                  <a:off x="1017" y="3203"/>
                  <a:ext cx="102" cy="193"/>
                  <a:chOff x="1017" y="3203"/>
                  <a:chExt cx="102" cy="193"/>
                </a:xfrm>
              </p:grpSpPr>
              <p:sp>
                <p:nvSpPr>
                  <p:cNvPr id="19784" name="Oval 796">
                    <a:extLst>
                      <a:ext uri="{FF2B5EF4-FFF2-40B4-BE49-F238E27FC236}">
                        <a16:creationId xmlns:a16="http://schemas.microsoft.com/office/drawing/2014/main" id="{58119BAA-1401-5045-85C3-02239C4DEDAD}"/>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85" name="Freeform 797">
                    <a:extLst>
                      <a:ext uri="{FF2B5EF4-FFF2-40B4-BE49-F238E27FC236}">
                        <a16:creationId xmlns:a16="http://schemas.microsoft.com/office/drawing/2014/main" id="{B34F5848-5494-0241-850C-5E9F2CCF499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86" name="Freeform 798">
                    <a:extLst>
                      <a:ext uri="{FF2B5EF4-FFF2-40B4-BE49-F238E27FC236}">
                        <a16:creationId xmlns:a16="http://schemas.microsoft.com/office/drawing/2014/main" id="{DC94DD55-43A8-074F-8A36-DC6915C80935}"/>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80" name="Group 799">
                  <a:extLst>
                    <a:ext uri="{FF2B5EF4-FFF2-40B4-BE49-F238E27FC236}">
                      <a16:creationId xmlns:a16="http://schemas.microsoft.com/office/drawing/2014/main" id="{4112D1B3-2996-A84F-ADD6-EDC8195CE7BE}"/>
                    </a:ext>
                  </a:extLst>
                </p:cNvPr>
                <p:cNvGrpSpPr>
                  <a:grpSpLocks/>
                </p:cNvGrpSpPr>
                <p:nvPr/>
              </p:nvGrpSpPr>
              <p:grpSpPr bwMode="auto">
                <a:xfrm flipV="1">
                  <a:off x="1006" y="3429"/>
                  <a:ext cx="102" cy="193"/>
                  <a:chOff x="1125" y="2977"/>
                  <a:chExt cx="204" cy="515"/>
                </a:xfrm>
              </p:grpSpPr>
              <p:sp>
                <p:nvSpPr>
                  <p:cNvPr id="19781" name="Oval 800">
                    <a:extLst>
                      <a:ext uri="{FF2B5EF4-FFF2-40B4-BE49-F238E27FC236}">
                        <a16:creationId xmlns:a16="http://schemas.microsoft.com/office/drawing/2014/main" id="{C6A194AB-776C-9846-AD03-1C3BE5CED6FF}"/>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82" name="Freeform 801">
                    <a:extLst>
                      <a:ext uri="{FF2B5EF4-FFF2-40B4-BE49-F238E27FC236}">
                        <a16:creationId xmlns:a16="http://schemas.microsoft.com/office/drawing/2014/main" id="{5E6A751D-C80E-B04B-AD4E-9A82E3F26513}"/>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83" name="Freeform 802">
                    <a:extLst>
                      <a:ext uri="{FF2B5EF4-FFF2-40B4-BE49-F238E27FC236}">
                        <a16:creationId xmlns:a16="http://schemas.microsoft.com/office/drawing/2014/main" id="{EDB16D88-AAF1-CB4A-B0AC-B05553003359}"/>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grpSp>
          <p:nvGrpSpPr>
            <p:cNvPr id="19636" name="Group 803">
              <a:extLst>
                <a:ext uri="{FF2B5EF4-FFF2-40B4-BE49-F238E27FC236}">
                  <a16:creationId xmlns:a16="http://schemas.microsoft.com/office/drawing/2014/main" id="{7EF7F769-FC93-4443-BD60-895F11154841}"/>
                </a:ext>
              </a:extLst>
            </p:cNvPr>
            <p:cNvGrpSpPr>
              <a:grpSpLocks/>
            </p:cNvGrpSpPr>
            <p:nvPr/>
          </p:nvGrpSpPr>
          <p:grpSpPr bwMode="auto">
            <a:xfrm rot="1081560">
              <a:off x="5399" y="1380"/>
              <a:ext cx="77" cy="277"/>
              <a:chOff x="1006" y="3203"/>
              <a:chExt cx="113" cy="419"/>
            </a:xfrm>
          </p:grpSpPr>
          <p:grpSp>
            <p:nvGrpSpPr>
              <p:cNvPr id="19756" name="Group 804">
                <a:extLst>
                  <a:ext uri="{FF2B5EF4-FFF2-40B4-BE49-F238E27FC236}">
                    <a16:creationId xmlns:a16="http://schemas.microsoft.com/office/drawing/2014/main" id="{A0DCEBD8-B003-AB44-892B-990DB73E8318}"/>
                  </a:ext>
                </a:extLst>
              </p:cNvPr>
              <p:cNvGrpSpPr>
                <a:grpSpLocks/>
              </p:cNvGrpSpPr>
              <p:nvPr/>
            </p:nvGrpSpPr>
            <p:grpSpPr bwMode="auto">
              <a:xfrm>
                <a:off x="1017" y="3203"/>
                <a:ext cx="102" cy="193"/>
                <a:chOff x="1017" y="3203"/>
                <a:chExt cx="102" cy="193"/>
              </a:xfrm>
            </p:grpSpPr>
            <p:sp>
              <p:nvSpPr>
                <p:cNvPr id="19761" name="Oval 805">
                  <a:extLst>
                    <a:ext uri="{FF2B5EF4-FFF2-40B4-BE49-F238E27FC236}">
                      <a16:creationId xmlns:a16="http://schemas.microsoft.com/office/drawing/2014/main" id="{A59444B8-19D2-094D-A768-50775110193C}"/>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62" name="Freeform 806">
                  <a:extLst>
                    <a:ext uri="{FF2B5EF4-FFF2-40B4-BE49-F238E27FC236}">
                      <a16:creationId xmlns:a16="http://schemas.microsoft.com/office/drawing/2014/main" id="{DAAF0D41-4074-8A44-BF43-CAE0FABF938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63" name="Freeform 807">
                  <a:extLst>
                    <a:ext uri="{FF2B5EF4-FFF2-40B4-BE49-F238E27FC236}">
                      <a16:creationId xmlns:a16="http://schemas.microsoft.com/office/drawing/2014/main" id="{7C3003B0-C6AD-434A-B44B-605BEB1FD64F}"/>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57" name="Group 808">
                <a:extLst>
                  <a:ext uri="{FF2B5EF4-FFF2-40B4-BE49-F238E27FC236}">
                    <a16:creationId xmlns:a16="http://schemas.microsoft.com/office/drawing/2014/main" id="{2F49548A-277E-8043-9D14-6151F9FA3450}"/>
                  </a:ext>
                </a:extLst>
              </p:cNvPr>
              <p:cNvGrpSpPr>
                <a:grpSpLocks/>
              </p:cNvGrpSpPr>
              <p:nvPr/>
            </p:nvGrpSpPr>
            <p:grpSpPr bwMode="auto">
              <a:xfrm flipV="1">
                <a:off x="1006" y="3429"/>
                <a:ext cx="102" cy="193"/>
                <a:chOff x="1125" y="2977"/>
                <a:chExt cx="204" cy="515"/>
              </a:xfrm>
            </p:grpSpPr>
            <p:sp>
              <p:nvSpPr>
                <p:cNvPr id="19758" name="Oval 809">
                  <a:extLst>
                    <a:ext uri="{FF2B5EF4-FFF2-40B4-BE49-F238E27FC236}">
                      <a16:creationId xmlns:a16="http://schemas.microsoft.com/office/drawing/2014/main" id="{8007E705-40BB-184B-B978-DAEB4D106AB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59" name="Freeform 810">
                  <a:extLst>
                    <a:ext uri="{FF2B5EF4-FFF2-40B4-BE49-F238E27FC236}">
                      <a16:creationId xmlns:a16="http://schemas.microsoft.com/office/drawing/2014/main" id="{FAB5AEA9-1387-7A4C-9E7B-5AF96AEEA00B}"/>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60" name="Freeform 811">
                  <a:extLst>
                    <a:ext uri="{FF2B5EF4-FFF2-40B4-BE49-F238E27FC236}">
                      <a16:creationId xmlns:a16="http://schemas.microsoft.com/office/drawing/2014/main" id="{F0B3D59A-B4D2-9D43-B9D6-16E0EE8F0A08}"/>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37" name="Group 812">
              <a:extLst>
                <a:ext uri="{FF2B5EF4-FFF2-40B4-BE49-F238E27FC236}">
                  <a16:creationId xmlns:a16="http://schemas.microsoft.com/office/drawing/2014/main" id="{B4B2B866-C424-254F-9FAB-A8EAFA34C873}"/>
                </a:ext>
              </a:extLst>
            </p:cNvPr>
            <p:cNvGrpSpPr>
              <a:grpSpLocks/>
            </p:cNvGrpSpPr>
            <p:nvPr/>
          </p:nvGrpSpPr>
          <p:grpSpPr bwMode="auto">
            <a:xfrm rot="7247523">
              <a:off x="5269" y="3960"/>
              <a:ext cx="982" cy="406"/>
              <a:chOff x="518" y="1408"/>
              <a:chExt cx="982" cy="406"/>
            </a:xfrm>
          </p:grpSpPr>
          <p:cxnSp>
            <p:nvCxnSpPr>
              <p:cNvPr id="19638" name="AutoShape 813">
                <a:extLst>
                  <a:ext uri="{FF2B5EF4-FFF2-40B4-BE49-F238E27FC236}">
                    <a16:creationId xmlns:a16="http://schemas.microsoft.com/office/drawing/2014/main" id="{FCD36172-9B44-6641-9160-BC805DD92841}"/>
                  </a:ext>
                </a:extLst>
              </p:cNvPr>
              <p:cNvCxnSpPr>
                <a:cxnSpLocks noChangeShapeType="1"/>
              </p:cNvCxnSpPr>
              <p:nvPr/>
            </p:nvCxnSpPr>
            <p:spPr bwMode="auto">
              <a:xfrm rot="3795707">
                <a:off x="1310" y="1408"/>
                <a:ext cx="0" cy="0"/>
              </a:xfrm>
              <a:prstGeom prst="straightConnector1">
                <a:avLst/>
              </a:prstGeom>
              <a:noFill/>
              <a:ln w="9525">
                <a:solidFill>
                  <a:schemeClr val="bg2"/>
                </a:solidFill>
                <a:round/>
                <a:headEnd/>
                <a:tailEnd/>
              </a:ln>
              <a:extLst>
                <a:ext uri="{909E8E84-426E-40DD-AFC4-6F175D3DCCD1}">
                  <a14:hiddenFill xmlns:a14="http://schemas.microsoft.com/office/drawing/2010/main">
                    <a:noFill/>
                  </a14:hiddenFill>
                </a:ext>
              </a:extLst>
            </p:spPr>
          </p:cxnSp>
          <p:grpSp>
            <p:nvGrpSpPr>
              <p:cNvPr id="19639" name="Group 814">
                <a:extLst>
                  <a:ext uri="{FF2B5EF4-FFF2-40B4-BE49-F238E27FC236}">
                    <a16:creationId xmlns:a16="http://schemas.microsoft.com/office/drawing/2014/main" id="{C4E9E1D9-0663-3942-85D4-4D84F3E0E35A}"/>
                  </a:ext>
                </a:extLst>
              </p:cNvPr>
              <p:cNvGrpSpPr>
                <a:grpSpLocks/>
              </p:cNvGrpSpPr>
              <p:nvPr/>
            </p:nvGrpSpPr>
            <p:grpSpPr bwMode="auto">
              <a:xfrm rot="-251161">
                <a:off x="580" y="1522"/>
                <a:ext cx="77" cy="277"/>
                <a:chOff x="1006" y="3203"/>
                <a:chExt cx="113" cy="419"/>
              </a:xfrm>
            </p:grpSpPr>
            <p:grpSp>
              <p:nvGrpSpPr>
                <p:cNvPr id="19748" name="Group 815">
                  <a:extLst>
                    <a:ext uri="{FF2B5EF4-FFF2-40B4-BE49-F238E27FC236}">
                      <a16:creationId xmlns:a16="http://schemas.microsoft.com/office/drawing/2014/main" id="{1A34A534-91E9-F041-BE48-F92133EA3B0B}"/>
                    </a:ext>
                  </a:extLst>
                </p:cNvPr>
                <p:cNvGrpSpPr>
                  <a:grpSpLocks/>
                </p:cNvGrpSpPr>
                <p:nvPr/>
              </p:nvGrpSpPr>
              <p:grpSpPr bwMode="auto">
                <a:xfrm>
                  <a:off x="1017" y="3203"/>
                  <a:ext cx="102" cy="193"/>
                  <a:chOff x="1017" y="3203"/>
                  <a:chExt cx="102" cy="193"/>
                </a:xfrm>
              </p:grpSpPr>
              <p:sp>
                <p:nvSpPr>
                  <p:cNvPr id="19753" name="Oval 816">
                    <a:extLst>
                      <a:ext uri="{FF2B5EF4-FFF2-40B4-BE49-F238E27FC236}">
                        <a16:creationId xmlns:a16="http://schemas.microsoft.com/office/drawing/2014/main" id="{34A6B264-9F05-044B-B214-4B65FAD9AFB6}"/>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54" name="Freeform 817">
                    <a:extLst>
                      <a:ext uri="{FF2B5EF4-FFF2-40B4-BE49-F238E27FC236}">
                        <a16:creationId xmlns:a16="http://schemas.microsoft.com/office/drawing/2014/main" id="{E5A3E02D-6F21-9D46-A8DF-102CE9A5136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55" name="Freeform 818">
                    <a:extLst>
                      <a:ext uri="{FF2B5EF4-FFF2-40B4-BE49-F238E27FC236}">
                        <a16:creationId xmlns:a16="http://schemas.microsoft.com/office/drawing/2014/main" id="{5E646411-5C72-7F44-AD9F-876D8007108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49" name="Group 819">
                  <a:extLst>
                    <a:ext uri="{FF2B5EF4-FFF2-40B4-BE49-F238E27FC236}">
                      <a16:creationId xmlns:a16="http://schemas.microsoft.com/office/drawing/2014/main" id="{4B4B837D-CC69-A942-A11A-7E37E3C58922}"/>
                    </a:ext>
                  </a:extLst>
                </p:cNvPr>
                <p:cNvGrpSpPr>
                  <a:grpSpLocks/>
                </p:cNvGrpSpPr>
                <p:nvPr/>
              </p:nvGrpSpPr>
              <p:grpSpPr bwMode="auto">
                <a:xfrm flipV="1">
                  <a:off x="1006" y="3429"/>
                  <a:ext cx="102" cy="193"/>
                  <a:chOff x="1125" y="2977"/>
                  <a:chExt cx="204" cy="515"/>
                </a:xfrm>
              </p:grpSpPr>
              <p:sp>
                <p:nvSpPr>
                  <p:cNvPr id="19750" name="Oval 820">
                    <a:extLst>
                      <a:ext uri="{FF2B5EF4-FFF2-40B4-BE49-F238E27FC236}">
                        <a16:creationId xmlns:a16="http://schemas.microsoft.com/office/drawing/2014/main" id="{E3178F9A-FDD7-F442-972C-0225364E27C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51" name="Freeform 821">
                    <a:extLst>
                      <a:ext uri="{FF2B5EF4-FFF2-40B4-BE49-F238E27FC236}">
                        <a16:creationId xmlns:a16="http://schemas.microsoft.com/office/drawing/2014/main" id="{4817083F-83B7-D349-B9E4-A742A7B42677}"/>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52" name="Freeform 822">
                    <a:extLst>
                      <a:ext uri="{FF2B5EF4-FFF2-40B4-BE49-F238E27FC236}">
                        <a16:creationId xmlns:a16="http://schemas.microsoft.com/office/drawing/2014/main" id="{64BB362F-D275-2A42-B4CF-86AFD70F557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0" name="Group 823">
                <a:extLst>
                  <a:ext uri="{FF2B5EF4-FFF2-40B4-BE49-F238E27FC236}">
                    <a16:creationId xmlns:a16="http://schemas.microsoft.com/office/drawing/2014/main" id="{E8D64DC0-99EE-3348-B274-D578B06F380F}"/>
                  </a:ext>
                </a:extLst>
              </p:cNvPr>
              <p:cNvGrpSpPr>
                <a:grpSpLocks/>
              </p:cNvGrpSpPr>
              <p:nvPr/>
            </p:nvGrpSpPr>
            <p:grpSpPr bwMode="auto">
              <a:xfrm rot="253461">
                <a:off x="660" y="1521"/>
                <a:ext cx="77" cy="277"/>
                <a:chOff x="1006" y="3203"/>
                <a:chExt cx="113" cy="419"/>
              </a:xfrm>
            </p:grpSpPr>
            <p:grpSp>
              <p:nvGrpSpPr>
                <p:cNvPr id="19740" name="Group 824">
                  <a:extLst>
                    <a:ext uri="{FF2B5EF4-FFF2-40B4-BE49-F238E27FC236}">
                      <a16:creationId xmlns:a16="http://schemas.microsoft.com/office/drawing/2014/main" id="{800404B8-B6F4-7249-80BF-2618C65F1895}"/>
                    </a:ext>
                  </a:extLst>
                </p:cNvPr>
                <p:cNvGrpSpPr>
                  <a:grpSpLocks/>
                </p:cNvGrpSpPr>
                <p:nvPr/>
              </p:nvGrpSpPr>
              <p:grpSpPr bwMode="auto">
                <a:xfrm>
                  <a:off x="1017" y="3203"/>
                  <a:ext cx="102" cy="193"/>
                  <a:chOff x="1017" y="3203"/>
                  <a:chExt cx="102" cy="193"/>
                </a:xfrm>
              </p:grpSpPr>
              <p:sp>
                <p:nvSpPr>
                  <p:cNvPr id="19745" name="Oval 825">
                    <a:extLst>
                      <a:ext uri="{FF2B5EF4-FFF2-40B4-BE49-F238E27FC236}">
                        <a16:creationId xmlns:a16="http://schemas.microsoft.com/office/drawing/2014/main" id="{66F77D55-2185-934F-AECB-E11B37B2DA2B}"/>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46" name="Freeform 826">
                    <a:extLst>
                      <a:ext uri="{FF2B5EF4-FFF2-40B4-BE49-F238E27FC236}">
                        <a16:creationId xmlns:a16="http://schemas.microsoft.com/office/drawing/2014/main" id="{00229163-05BF-1C4A-832C-F6A8446D8E5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47" name="Freeform 827">
                    <a:extLst>
                      <a:ext uri="{FF2B5EF4-FFF2-40B4-BE49-F238E27FC236}">
                        <a16:creationId xmlns:a16="http://schemas.microsoft.com/office/drawing/2014/main" id="{0D172438-2844-5543-9375-E6E05D66DF1E}"/>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41" name="Group 828">
                  <a:extLst>
                    <a:ext uri="{FF2B5EF4-FFF2-40B4-BE49-F238E27FC236}">
                      <a16:creationId xmlns:a16="http://schemas.microsoft.com/office/drawing/2014/main" id="{DE046F0B-9960-7D4A-A021-94F80F064DDE}"/>
                    </a:ext>
                  </a:extLst>
                </p:cNvPr>
                <p:cNvGrpSpPr>
                  <a:grpSpLocks/>
                </p:cNvGrpSpPr>
                <p:nvPr/>
              </p:nvGrpSpPr>
              <p:grpSpPr bwMode="auto">
                <a:xfrm flipV="1">
                  <a:off x="1006" y="3429"/>
                  <a:ext cx="102" cy="193"/>
                  <a:chOff x="1125" y="2977"/>
                  <a:chExt cx="204" cy="515"/>
                </a:xfrm>
              </p:grpSpPr>
              <p:sp>
                <p:nvSpPr>
                  <p:cNvPr id="19742" name="Oval 829">
                    <a:extLst>
                      <a:ext uri="{FF2B5EF4-FFF2-40B4-BE49-F238E27FC236}">
                        <a16:creationId xmlns:a16="http://schemas.microsoft.com/office/drawing/2014/main" id="{922B714B-1589-B846-B7E6-38CEB70039E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43" name="Freeform 830">
                    <a:extLst>
                      <a:ext uri="{FF2B5EF4-FFF2-40B4-BE49-F238E27FC236}">
                        <a16:creationId xmlns:a16="http://schemas.microsoft.com/office/drawing/2014/main" id="{887E9ACA-DD1D-CB44-8091-580A940E9FD5}"/>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44" name="Freeform 831">
                    <a:extLst>
                      <a:ext uri="{FF2B5EF4-FFF2-40B4-BE49-F238E27FC236}">
                        <a16:creationId xmlns:a16="http://schemas.microsoft.com/office/drawing/2014/main" id="{0F9259F2-B0DA-5842-B047-856D710EA6A7}"/>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1" name="Group 832">
                <a:extLst>
                  <a:ext uri="{FF2B5EF4-FFF2-40B4-BE49-F238E27FC236}">
                    <a16:creationId xmlns:a16="http://schemas.microsoft.com/office/drawing/2014/main" id="{B26738EB-E885-0E4F-ACAB-EE4BB434BAF5}"/>
                  </a:ext>
                </a:extLst>
              </p:cNvPr>
              <p:cNvGrpSpPr>
                <a:grpSpLocks/>
              </p:cNvGrpSpPr>
              <p:nvPr/>
            </p:nvGrpSpPr>
            <p:grpSpPr bwMode="auto">
              <a:xfrm rot="253461">
                <a:off x="734" y="1504"/>
                <a:ext cx="77" cy="277"/>
                <a:chOff x="1006" y="3203"/>
                <a:chExt cx="113" cy="419"/>
              </a:xfrm>
            </p:grpSpPr>
            <p:grpSp>
              <p:nvGrpSpPr>
                <p:cNvPr id="19732" name="Group 833">
                  <a:extLst>
                    <a:ext uri="{FF2B5EF4-FFF2-40B4-BE49-F238E27FC236}">
                      <a16:creationId xmlns:a16="http://schemas.microsoft.com/office/drawing/2014/main" id="{E547BB8B-610C-0346-8B11-43B1F9819EA4}"/>
                    </a:ext>
                  </a:extLst>
                </p:cNvPr>
                <p:cNvGrpSpPr>
                  <a:grpSpLocks/>
                </p:cNvGrpSpPr>
                <p:nvPr/>
              </p:nvGrpSpPr>
              <p:grpSpPr bwMode="auto">
                <a:xfrm>
                  <a:off x="1017" y="3203"/>
                  <a:ext cx="102" cy="193"/>
                  <a:chOff x="1017" y="3203"/>
                  <a:chExt cx="102" cy="193"/>
                </a:xfrm>
              </p:grpSpPr>
              <p:sp>
                <p:nvSpPr>
                  <p:cNvPr id="19737" name="Oval 834">
                    <a:extLst>
                      <a:ext uri="{FF2B5EF4-FFF2-40B4-BE49-F238E27FC236}">
                        <a16:creationId xmlns:a16="http://schemas.microsoft.com/office/drawing/2014/main" id="{2C67FDFF-B97C-CF4F-810F-B3F3989BE6B9}"/>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38" name="Freeform 835">
                    <a:extLst>
                      <a:ext uri="{FF2B5EF4-FFF2-40B4-BE49-F238E27FC236}">
                        <a16:creationId xmlns:a16="http://schemas.microsoft.com/office/drawing/2014/main" id="{DDC5059D-9783-6C49-BF82-C63C0E7772D4}"/>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39" name="Freeform 836">
                    <a:extLst>
                      <a:ext uri="{FF2B5EF4-FFF2-40B4-BE49-F238E27FC236}">
                        <a16:creationId xmlns:a16="http://schemas.microsoft.com/office/drawing/2014/main" id="{935F20A3-3041-1B46-868D-213501A03F22}"/>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33" name="Group 837">
                  <a:extLst>
                    <a:ext uri="{FF2B5EF4-FFF2-40B4-BE49-F238E27FC236}">
                      <a16:creationId xmlns:a16="http://schemas.microsoft.com/office/drawing/2014/main" id="{7F13473E-E904-D84F-BC7E-8F4083BEF985}"/>
                    </a:ext>
                  </a:extLst>
                </p:cNvPr>
                <p:cNvGrpSpPr>
                  <a:grpSpLocks/>
                </p:cNvGrpSpPr>
                <p:nvPr/>
              </p:nvGrpSpPr>
              <p:grpSpPr bwMode="auto">
                <a:xfrm flipV="1">
                  <a:off x="1006" y="3429"/>
                  <a:ext cx="102" cy="193"/>
                  <a:chOff x="1125" y="2977"/>
                  <a:chExt cx="204" cy="515"/>
                </a:xfrm>
              </p:grpSpPr>
              <p:sp>
                <p:nvSpPr>
                  <p:cNvPr id="19734" name="Oval 838">
                    <a:extLst>
                      <a:ext uri="{FF2B5EF4-FFF2-40B4-BE49-F238E27FC236}">
                        <a16:creationId xmlns:a16="http://schemas.microsoft.com/office/drawing/2014/main" id="{18F931B0-2BF0-8F4A-A90B-540A264868AF}"/>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35" name="Freeform 839">
                    <a:extLst>
                      <a:ext uri="{FF2B5EF4-FFF2-40B4-BE49-F238E27FC236}">
                        <a16:creationId xmlns:a16="http://schemas.microsoft.com/office/drawing/2014/main" id="{0744C4E7-50A8-4A45-8A7F-84D55EC0DF48}"/>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36" name="Freeform 840">
                    <a:extLst>
                      <a:ext uri="{FF2B5EF4-FFF2-40B4-BE49-F238E27FC236}">
                        <a16:creationId xmlns:a16="http://schemas.microsoft.com/office/drawing/2014/main" id="{3DE01E3A-1492-014A-95FF-C72780AAFC82}"/>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2" name="Group 841">
                <a:extLst>
                  <a:ext uri="{FF2B5EF4-FFF2-40B4-BE49-F238E27FC236}">
                    <a16:creationId xmlns:a16="http://schemas.microsoft.com/office/drawing/2014/main" id="{121818E5-DD0D-924C-8CBC-872C2148FCD2}"/>
                  </a:ext>
                </a:extLst>
              </p:cNvPr>
              <p:cNvGrpSpPr>
                <a:grpSpLocks/>
              </p:cNvGrpSpPr>
              <p:nvPr/>
            </p:nvGrpSpPr>
            <p:grpSpPr bwMode="auto">
              <a:xfrm rot="253461">
                <a:off x="796" y="1504"/>
                <a:ext cx="77" cy="277"/>
                <a:chOff x="1006" y="3203"/>
                <a:chExt cx="113" cy="419"/>
              </a:xfrm>
            </p:grpSpPr>
            <p:grpSp>
              <p:nvGrpSpPr>
                <p:cNvPr id="19724" name="Group 842">
                  <a:extLst>
                    <a:ext uri="{FF2B5EF4-FFF2-40B4-BE49-F238E27FC236}">
                      <a16:creationId xmlns:a16="http://schemas.microsoft.com/office/drawing/2014/main" id="{22F41EAF-030C-0E4D-B471-1E437DF1AC18}"/>
                    </a:ext>
                  </a:extLst>
                </p:cNvPr>
                <p:cNvGrpSpPr>
                  <a:grpSpLocks/>
                </p:cNvGrpSpPr>
                <p:nvPr/>
              </p:nvGrpSpPr>
              <p:grpSpPr bwMode="auto">
                <a:xfrm>
                  <a:off x="1017" y="3203"/>
                  <a:ext cx="102" cy="193"/>
                  <a:chOff x="1017" y="3203"/>
                  <a:chExt cx="102" cy="193"/>
                </a:xfrm>
              </p:grpSpPr>
              <p:sp>
                <p:nvSpPr>
                  <p:cNvPr id="19729" name="Oval 843">
                    <a:extLst>
                      <a:ext uri="{FF2B5EF4-FFF2-40B4-BE49-F238E27FC236}">
                        <a16:creationId xmlns:a16="http://schemas.microsoft.com/office/drawing/2014/main" id="{658E5536-C4D8-6B47-B006-AD541EC07A1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30" name="Freeform 844">
                    <a:extLst>
                      <a:ext uri="{FF2B5EF4-FFF2-40B4-BE49-F238E27FC236}">
                        <a16:creationId xmlns:a16="http://schemas.microsoft.com/office/drawing/2014/main" id="{D4DACD00-1825-A843-976B-2A14C3EBF186}"/>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31" name="Freeform 845">
                    <a:extLst>
                      <a:ext uri="{FF2B5EF4-FFF2-40B4-BE49-F238E27FC236}">
                        <a16:creationId xmlns:a16="http://schemas.microsoft.com/office/drawing/2014/main" id="{F224C48D-AAC5-1B4E-84EF-AD5C6F07351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25" name="Group 846">
                  <a:extLst>
                    <a:ext uri="{FF2B5EF4-FFF2-40B4-BE49-F238E27FC236}">
                      <a16:creationId xmlns:a16="http://schemas.microsoft.com/office/drawing/2014/main" id="{E0358824-A12E-9B4E-A05F-934F73D4B6E1}"/>
                    </a:ext>
                  </a:extLst>
                </p:cNvPr>
                <p:cNvGrpSpPr>
                  <a:grpSpLocks/>
                </p:cNvGrpSpPr>
                <p:nvPr/>
              </p:nvGrpSpPr>
              <p:grpSpPr bwMode="auto">
                <a:xfrm flipV="1">
                  <a:off x="1006" y="3429"/>
                  <a:ext cx="102" cy="193"/>
                  <a:chOff x="1125" y="2977"/>
                  <a:chExt cx="204" cy="515"/>
                </a:xfrm>
              </p:grpSpPr>
              <p:sp>
                <p:nvSpPr>
                  <p:cNvPr id="19726" name="Oval 847">
                    <a:extLst>
                      <a:ext uri="{FF2B5EF4-FFF2-40B4-BE49-F238E27FC236}">
                        <a16:creationId xmlns:a16="http://schemas.microsoft.com/office/drawing/2014/main" id="{6630E8BC-4B0B-FA45-BC25-1847AAE440E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27" name="Freeform 848">
                    <a:extLst>
                      <a:ext uri="{FF2B5EF4-FFF2-40B4-BE49-F238E27FC236}">
                        <a16:creationId xmlns:a16="http://schemas.microsoft.com/office/drawing/2014/main" id="{938600E5-4E08-B549-9A90-0B0D3DBEF556}"/>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28" name="Freeform 849">
                    <a:extLst>
                      <a:ext uri="{FF2B5EF4-FFF2-40B4-BE49-F238E27FC236}">
                        <a16:creationId xmlns:a16="http://schemas.microsoft.com/office/drawing/2014/main" id="{04444D9A-9CBC-1A40-A5EE-29A27B55BF0D}"/>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3" name="Group 850">
                <a:extLst>
                  <a:ext uri="{FF2B5EF4-FFF2-40B4-BE49-F238E27FC236}">
                    <a16:creationId xmlns:a16="http://schemas.microsoft.com/office/drawing/2014/main" id="{82F7D2A9-DD7F-8448-BEFF-AD9E0355F228}"/>
                  </a:ext>
                </a:extLst>
              </p:cNvPr>
              <p:cNvGrpSpPr>
                <a:grpSpLocks/>
              </p:cNvGrpSpPr>
              <p:nvPr/>
            </p:nvGrpSpPr>
            <p:grpSpPr bwMode="auto">
              <a:xfrm rot="705007">
                <a:off x="869" y="1501"/>
                <a:ext cx="77" cy="277"/>
                <a:chOff x="1006" y="3203"/>
                <a:chExt cx="113" cy="419"/>
              </a:xfrm>
            </p:grpSpPr>
            <p:grpSp>
              <p:nvGrpSpPr>
                <p:cNvPr id="19716" name="Group 851">
                  <a:extLst>
                    <a:ext uri="{FF2B5EF4-FFF2-40B4-BE49-F238E27FC236}">
                      <a16:creationId xmlns:a16="http://schemas.microsoft.com/office/drawing/2014/main" id="{F2AD852E-AF4C-7B49-B2A1-DA02F14F2E62}"/>
                    </a:ext>
                  </a:extLst>
                </p:cNvPr>
                <p:cNvGrpSpPr>
                  <a:grpSpLocks/>
                </p:cNvGrpSpPr>
                <p:nvPr/>
              </p:nvGrpSpPr>
              <p:grpSpPr bwMode="auto">
                <a:xfrm>
                  <a:off x="1017" y="3203"/>
                  <a:ext cx="102" cy="193"/>
                  <a:chOff x="1017" y="3203"/>
                  <a:chExt cx="102" cy="193"/>
                </a:xfrm>
              </p:grpSpPr>
              <p:sp>
                <p:nvSpPr>
                  <p:cNvPr id="19721" name="Oval 852">
                    <a:extLst>
                      <a:ext uri="{FF2B5EF4-FFF2-40B4-BE49-F238E27FC236}">
                        <a16:creationId xmlns:a16="http://schemas.microsoft.com/office/drawing/2014/main" id="{FF9151F6-F537-8C4D-96C4-7DF77C145F86}"/>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22" name="Freeform 853">
                    <a:extLst>
                      <a:ext uri="{FF2B5EF4-FFF2-40B4-BE49-F238E27FC236}">
                        <a16:creationId xmlns:a16="http://schemas.microsoft.com/office/drawing/2014/main" id="{C6F7FB03-CD1B-7D49-9360-639FFB9DEC9D}"/>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23" name="Freeform 854">
                    <a:extLst>
                      <a:ext uri="{FF2B5EF4-FFF2-40B4-BE49-F238E27FC236}">
                        <a16:creationId xmlns:a16="http://schemas.microsoft.com/office/drawing/2014/main" id="{6DCF8091-2876-5746-990C-BEFBB1574A3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17" name="Group 855">
                  <a:extLst>
                    <a:ext uri="{FF2B5EF4-FFF2-40B4-BE49-F238E27FC236}">
                      <a16:creationId xmlns:a16="http://schemas.microsoft.com/office/drawing/2014/main" id="{8FBC79C6-7D69-3C4E-B734-5EA873D2A7D5}"/>
                    </a:ext>
                  </a:extLst>
                </p:cNvPr>
                <p:cNvGrpSpPr>
                  <a:grpSpLocks/>
                </p:cNvGrpSpPr>
                <p:nvPr/>
              </p:nvGrpSpPr>
              <p:grpSpPr bwMode="auto">
                <a:xfrm flipV="1">
                  <a:off x="1006" y="3429"/>
                  <a:ext cx="102" cy="193"/>
                  <a:chOff x="1125" y="2977"/>
                  <a:chExt cx="204" cy="515"/>
                </a:xfrm>
              </p:grpSpPr>
              <p:sp>
                <p:nvSpPr>
                  <p:cNvPr id="19718" name="Oval 856">
                    <a:extLst>
                      <a:ext uri="{FF2B5EF4-FFF2-40B4-BE49-F238E27FC236}">
                        <a16:creationId xmlns:a16="http://schemas.microsoft.com/office/drawing/2014/main" id="{EE089737-21DA-0A4B-BE70-45FDDD8433E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19" name="Freeform 857">
                    <a:extLst>
                      <a:ext uri="{FF2B5EF4-FFF2-40B4-BE49-F238E27FC236}">
                        <a16:creationId xmlns:a16="http://schemas.microsoft.com/office/drawing/2014/main" id="{19A93BB8-2B0B-A549-8FDD-44B9B9B9D1C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20" name="Freeform 858">
                    <a:extLst>
                      <a:ext uri="{FF2B5EF4-FFF2-40B4-BE49-F238E27FC236}">
                        <a16:creationId xmlns:a16="http://schemas.microsoft.com/office/drawing/2014/main" id="{C9258170-4BB9-9C44-97DB-08E6A7D11C92}"/>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4" name="Group 859">
                <a:extLst>
                  <a:ext uri="{FF2B5EF4-FFF2-40B4-BE49-F238E27FC236}">
                    <a16:creationId xmlns:a16="http://schemas.microsoft.com/office/drawing/2014/main" id="{0A6E2622-F1DF-9743-889B-1FB3FE3CECA8}"/>
                  </a:ext>
                </a:extLst>
              </p:cNvPr>
              <p:cNvGrpSpPr>
                <a:grpSpLocks/>
              </p:cNvGrpSpPr>
              <p:nvPr/>
            </p:nvGrpSpPr>
            <p:grpSpPr bwMode="auto">
              <a:xfrm rot="705007">
                <a:off x="944" y="1505"/>
                <a:ext cx="77" cy="277"/>
                <a:chOff x="1006" y="3203"/>
                <a:chExt cx="113" cy="419"/>
              </a:xfrm>
            </p:grpSpPr>
            <p:grpSp>
              <p:nvGrpSpPr>
                <p:cNvPr id="19708" name="Group 860">
                  <a:extLst>
                    <a:ext uri="{FF2B5EF4-FFF2-40B4-BE49-F238E27FC236}">
                      <a16:creationId xmlns:a16="http://schemas.microsoft.com/office/drawing/2014/main" id="{3524D883-D187-694D-B626-253DFF3FFB91}"/>
                    </a:ext>
                  </a:extLst>
                </p:cNvPr>
                <p:cNvGrpSpPr>
                  <a:grpSpLocks/>
                </p:cNvGrpSpPr>
                <p:nvPr/>
              </p:nvGrpSpPr>
              <p:grpSpPr bwMode="auto">
                <a:xfrm>
                  <a:off x="1017" y="3203"/>
                  <a:ext cx="102" cy="193"/>
                  <a:chOff x="1017" y="3203"/>
                  <a:chExt cx="102" cy="193"/>
                </a:xfrm>
              </p:grpSpPr>
              <p:sp>
                <p:nvSpPr>
                  <p:cNvPr id="19713" name="Oval 861">
                    <a:extLst>
                      <a:ext uri="{FF2B5EF4-FFF2-40B4-BE49-F238E27FC236}">
                        <a16:creationId xmlns:a16="http://schemas.microsoft.com/office/drawing/2014/main" id="{94507D5D-7D0A-2C41-9669-E3ACC197EB98}"/>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14" name="Freeform 862">
                    <a:extLst>
                      <a:ext uri="{FF2B5EF4-FFF2-40B4-BE49-F238E27FC236}">
                        <a16:creationId xmlns:a16="http://schemas.microsoft.com/office/drawing/2014/main" id="{3AE22322-E270-8B47-86A9-A212D8F5BE3A}"/>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15" name="Freeform 863">
                    <a:extLst>
                      <a:ext uri="{FF2B5EF4-FFF2-40B4-BE49-F238E27FC236}">
                        <a16:creationId xmlns:a16="http://schemas.microsoft.com/office/drawing/2014/main" id="{319F54D0-34C7-4648-943A-168E0C7DD7C0}"/>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09" name="Group 864">
                  <a:extLst>
                    <a:ext uri="{FF2B5EF4-FFF2-40B4-BE49-F238E27FC236}">
                      <a16:creationId xmlns:a16="http://schemas.microsoft.com/office/drawing/2014/main" id="{5350B2B9-C980-F646-987C-169A0530E974}"/>
                    </a:ext>
                  </a:extLst>
                </p:cNvPr>
                <p:cNvGrpSpPr>
                  <a:grpSpLocks/>
                </p:cNvGrpSpPr>
                <p:nvPr/>
              </p:nvGrpSpPr>
              <p:grpSpPr bwMode="auto">
                <a:xfrm flipV="1">
                  <a:off x="1006" y="3429"/>
                  <a:ext cx="102" cy="193"/>
                  <a:chOff x="1125" y="2977"/>
                  <a:chExt cx="204" cy="515"/>
                </a:xfrm>
              </p:grpSpPr>
              <p:sp>
                <p:nvSpPr>
                  <p:cNvPr id="19710" name="Oval 865">
                    <a:extLst>
                      <a:ext uri="{FF2B5EF4-FFF2-40B4-BE49-F238E27FC236}">
                        <a16:creationId xmlns:a16="http://schemas.microsoft.com/office/drawing/2014/main" id="{77BCA20C-6A20-324B-9E54-45545841DAF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11" name="Freeform 866">
                    <a:extLst>
                      <a:ext uri="{FF2B5EF4-FFF2-40B4-BE49-F238E27FC236}">
                        <a16:creationId xmlns:a16="http://schemas.microsoft.com/office/drawing/2014/main" id="{0F032FE0-3990-674A-B463-C693916AF4FC}"/>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12" name="Freeform 867">
                    <a:extLst>
                      <a:ext uri="{FF2B5EF4-FFF2-40B4-BE49-F238E27FC236}">
                        <a16:creationId xmlns:a16="http://schemas.microsoft.com/office/drawing/2014/main" id="{35F16113-2BF7-2643-ACC4-6D1FDB896F28}"/>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5" name="Group 868">
                <a:extLst>
                  <a:ext uri="{FF2B5EF4-FFF2-40B4-BE49-F238E27FC236}">
                    <a16:creationId xmlns:a16="http://schemas.microsoft.com/office/drawing/2014/main" id="{18166274-5BA7-834B-9650-EE27162790F2}"/>
                  </a:ext>
                </a:extLst>
              </p:cNvPr>
              <p:cNvGrpSpPr>
                <a:grpSpLocks/>
              </p:cNvGrpSpPr>
              <p:nvPr/>
            </p:nvGrpSpPr>
            <p:grpSpPr bwMode="auto">
              <a:xfrm rot="705007">
                <a:off x="1027" y="1510"/>
                <a:ext cx="76" cy="277"/>
                <a:chOff x="1006" y="3203"/>
                <a:chExt cx="113" cy="419"/>
              </a:xfrm>
            </p:grpSpPr>
            <p:grpSp>
              <p:nvGrpSpPr>
                <p:cNvPr id="19700" name="Group 869">
                  <a:extLst>
                    <a:ext uri="{FF2B5EF4-FFF2-40B4-BE49-F238E27FC236}">
                      <a16:creationId xmlns:a16="http://schemas.microsoft.com/office/drawing/2014/main" id="{DC2FA495-3306-9845-8B5C-22D24215E01B}"/>
                    </a:ext>
                  </a:extLst>
                </p:cNvPr>
                <p:cNvGrpSpPr>
                  <a:grpSpLocks/>
                </p:cNvGrpSpPr>
                <p:nvPr/>
              </p:nvGrpSpPr>
              <p:grpSpPr bwMode="auto">
                <a:xfrm>
                  <a:off x="1017" y="3203"/>
                  <a:ext cx="102" cy="193"/>
                  <a:chOff x="1017" y="3203"/>
                  <a:chExt cx="102" cy="193"/>
                </a:xfrm>
              </p:grpSpPr>
              <p:sp>
                <p:nvSpPr>
                  <p:cNvPr id="19705" name="Oval 870">
                    <a:extLst>
                      <a:ext uri="{FF2B5EF4-FFF2-40B4-BE49-F238E27FC236}">
                        <a16:creationId xmlns:a16="http://schemas.microsoft.com/office/drawing/2014/main" id="{8DFBA8FD-48C4-4140-856C-C740092AA25A}"/>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06" name="Freeform 871">
                    <a:extLst>
                      <a:ext uri="{FF2B5EF4-FFF2-40B4-BE49-F238E27FC236}">
                        <a16:creationId xmlns:a16="http://schemas.microsoft.com/office/drawing/2014/main" id="{BA1F65A8-9E52-2D42-8783-3748F1A1AED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07" name="Freeform 872">
                    <a:extLst>
                      <a:ext uri="{FF2B5EF4-FFF2-40B4-BE49-F238E27FC236}">
                        <a16:creationId xmlns:a16="http://schemas.microsoft.com/office/drawing/2014/main" id="{0E6FD907-E1C6-C84E-898D-DA6A18BE919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701" name="Group 873">
                  <a:extLst>
                    <a:ext uri="{FF2B5EF4-FFF2-40B4-BE49-F238E27FC236}">
                      <a16:creationId xmlns:a16="http://schemas.microsoft.com/office/drawing/2014/main" id="{50A48A0F-C337-F04A-9266-64F98F655557}"/>
                    </a:ext>
                  </a:extLst>
                </p:cNvPr>
                <p:cNvGrpSpPr>
                  <a:grpSpLocks/>
                </p:cNvGrpSpPr>
                <p:nvPr/>
              </p:nvGrpSpPr>
              <p:grpSpPr bwMode="auto">
                <a:xfrm flipV="1">
                  <a:off x="1006" y="3429"/>
                  <a:ext cx="102" cy="193"/>
                  <a:chOff x="1125" y="2977"/>
                  <a:chExt cx="204" cy="515"/>
                </a:xfrm>
              </p:grpSpPr>
              <p:sp>
                <p:nvSpPr>
                  <p:cNvPr id="19702" name="Oval 874">
                    <a:extLst>
                      <a:ext uri="{FF2B5EF4-FFF2-40B4-BE49-F238E27FC236}">
                        <a16:creationId xmlns:a16="http://schemas.microsoft.com/office/drawing/2014/main" id="{D237BE3B-2ED6-0947-AB54-BB9B1F7472C7}"/>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703" name="Freeform 875">
                    <a:extLst>
                      <a:ext uri="{FF2B5EF4-FFF2-40B4-BE49-F238E27FC236}">
                        <a16:creationId xmlns:a16="http://schemas.microsoft.com/office/drawing/2014/main" id="{338EA645-8254-BB43-A520-A06FD787A5C7}"/>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704" name="Freeform 876">
                    <a:extLst>
                      <a:ext uri="{FF2B5EF4-FFF2-40B4-BE49-F238E27FC236}">
                        <a16:creationId xmlns:a16="http://schemas.microsoft.com/office/drawing/2014/main" id="{A515D161-337D-F94A-8DBD-57EBB39CCBCE}"/>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6" name="Group 877">
                <a:extLst>
                  <a:ext uri="{FF2B5EF4-FFF2-40B4-BE49-F238E27FC236}">
                    <a16:creationId xmlns:a16="http://schemas.microsoft.com/office/drawing/2014/main" id="{859A4BE4-AFE4-014A-BBA8-9A65B04ADD0F}"/>
                  </a:ext>
                </a:extLst>
              </p:cNvPr>
              <p:cNvGrpSpPr>
                <a:grpSpLocks/>
              </p:cNvGrpSpPr>
              <p:nvPr/>
            </p:nvGrpSpPr>
            <p:grpSpPr bwMode="auto">
              <a:xfrm rot="705007">
                <a:off x="1109" y="1503"/>
                <a:ext cx="77" cy="277"/>
                <a:chOff x="1006" y="3203"/>
                <a:chExt cx="113" cy="419"/>
              </a:xfrm>
            </p:grpSpPr>
            <p:grpSp>
              <p:nvGrpSpPr>
                <p:cNvPr id="19692" name="Group 878">
                  <a:extLst>
                    <a:ext uri="{FF2B5EF4-FFF2-40B4-BE49-F238E27FC236}">
                      <a16:creationId xmlns:a16="http://schemas.microsoft.com/office/drawing/2014/main" id="{CF945B12-2699-5348-B289-35B9C5262E63}"/>
                    </a:ext>
                  </a:extLst>
                </p:cNvPr>
                <p:cNvGrpSpPr>
                  <a:grpSpLocks/>
                </p:cNvGrpSpPr>
                <p:nvPr/>
              </p:nvGrpSpPr>
              <p:grpSpPr bwMode="auto">
                <a:xfrm>
                  <a:off x="1017" y="3203"/>
                  <a:ext cx="102" cy="193"/>
                  <a:chOff x="1017" y="3203"/>
                  <a:chExt cx="102" cy="193"/>
                </a:xfrm>
              </p:grpSpPr>
              <p:sp>
                <p:nvSpPr>
                  <p:cNvPr id="19697" name="Oval 879">
                    <a:extLst>
                      <a:ext uri="{FF2B5EF4-FFF2-40B4-BE49-F238E27FC236}">
                        <a16:creationId xmlns:a16="http://schemas.microsoft.com/office/drawing/2014/main" id="{4BDCE073-EF28-544A-80DA-109F5D7F7345}"/>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98" name="Freeform 880">
                    <a:extLst>
                      <a:ext uri="{FF2B5EF4-FFF2-40B4-BE49-F238E27FC236}">
                        <a16:creationId xmlns:a16="http://schemas.microsoft.com/office/drawing/2014/main" id="{47AB0834-0180-574B-8DCF-FED3B31E172C}"/>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99" name="Freeform 881">
                    <a:extLst>
                      <a:ext uri="{FF2B5EF4-FFF2-40B4-BE49-F238E27FC236}">
                        <a16:creationId xmlns:a16="http://schemas.microsoft.com/office/drawing/2014/main" id="{6E97743E-A7F7-6A44-A205-3DD4DDD30BDA}"/>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93" name="Group 882">
                  <a:extLst>
                    <a:ext uri="{FF2B5EF4-FFF2-40B4-BE49-F238E27FC236}">
                      <a16:creationId xmlns:a16="http://schemas.microsoft.com/office/drawing/2014/main" id="{60A9578A-F3C5-174E-B3F0-D1CA316ADB83}"/>
                    </a:ext>
                  </a:extLst>
                </p:cNvPr>
                <p:cNvGrpSpPr>
                  <a:grpSpLocks/>
                </p:cNvGrpSpPr>
                <p:nvPr/>
              </p:nvGrpSpPr>
              <p:grpSpPr bwMode="auto">
                <a:xfrm flipV="1">
                  <a:off x="1006" y="3429"/>
                  <a:ext cx="102" cy="193"/>
                  <a:chOff x="1125" y="2977"/>
                  <a:chExt cx="204" cy="515"/>
                </a:xfrm>
              </p:grpSpPr>
              <p:sp>
                <p:nvSpPr>
                  <p:cNvPr id="19694" name="Oval 883">
                    <a:extLst>
                      <a:ext uri="{FF2B5EF4-FFF2-40B4-BE49-F238E27FC236}">
                        <a16:creationId xmlns:a16="http://schemas.microsoft.com/office/drawing/2014/main" id="{DC649756-ED1F-E843-8B9F-043AF4A6BF8E}"/>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95" name="Freeform 884">
                    <a:extLst>
                      <a:ext uri="{FF2B5EF4-FFF2-40B4-BE49-F238E27FC236}">
                        <a16:creationId xmlns:a16="http://schemas.microsoft.com/office/drawing/2014/main" id="{37E4CCF1-72CA-9E40-90E9-A6B5B827707B}"/>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96" name="Freeform 885">
                    <a:extLst>
                      <a:ext uri="{FF2B5EF4-FFF2-40B4-BE49-F238E27FC236}">
                        <a16:creationId xmlns:a16="http://schemas.microsoft.com/office/drawing/2014/main" id="{84FB9AE1-F4E7-DF4C-820E-EDE50CE2B10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7" name="Group 886">
                <a:extLst>
                  <a:ext uri="{FF2B5EF4-FFF2-40B4-BE49-F238E27FC236}">
                    <a16:creationId xmlns:a16="http://schemas.microsoft.com/office/drawing/2014/main" id="{91569BB6-A246-5A45-8EF8-EC6C7511473D}"/>
                  </a:ext>
                </a:extLst>
              </p:cNvPr>
              <p:cNvGrpSpPr>
                <a:grpSpLocks/>
              </p:cNvGrpSpPr>
              <p:nvPr/>
            </p:nvGrpSpPr>
            <p:grpSpPr bwMode="auto">
              <a:xfrm rot="705007">
                <a:off x="1184" y="1507"/>
                <a:ext cx="77" cy="277"/>
                <a:chOff x="1006" y="3203"/>
                <a:chExt cx="113" cy="419"/>
              </a:xfrm>
            </p:grpSpPr>
            <p:grpSp>
              <p:nvGrpSpPr>
                <p:cNvPr id="19684" name="Group 887">
                  <a:extLst>
                    <a:ext uri="{FF2B5EF4-FFF2-40B4-BE49-F238E27FC236}">
                      <a16:creationId xmlns:a16="http://schemas.microsoft.com/office/drawing/2014/main" id="{D60FA39C-CB71-F54B-867C-3BDC5793DB67}"/>
                    </a:ext>
                  </a:extLst>
                </p:cNvPr>
                <p:cNvGrpSpPr>
                  <a:grpSpLocks/>
                </p:cNvGrpSpPr>
                <p:nvPr/>
              </p:nvGrpSpPr>
              <p:grpSpPr bwMode="auto">
                <a:xfrm>
                  <a:off x="1017" y="3203"/>
                  <a:ext cx="102" cy="193"/>
                  <a:chOff x="1017" y="3203"/>
                  <a:chExt cx="102" cy="193"/>
                </a:xfrm>
              </p:grpSpPr>
              <p:sp>
                <p:nvSpPr>
                  <p:cNvPr id="19689" name="Oval 888">
                    <a:extLst>
                      <a:ext uri="{FF2B5EF4-FFF2-40B4-BE49-F238E27FC236}">
                        <a16:creationId xmlns:a16="http://schemas.microsoft.com/office/drawing/2014/main" id="{3A40F77B-A5B3-0345-8E43-D6D2CF7A8E8F}"/>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90" name="Freeform 889">
                    <a:extLst>
                      <a:ext uri="{FF2B5EF4-FFF2-40B4-BE49-F238E27FC236}">
                        <a16:creationId xmlns:a16="http://schemas.microsoft.com/office/drawing/2014/main" id="{897C4B94-37D2-FB42-8507-60CABFA492FD}"/>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91" name="Freeform 890">
                    <a:extLst>
                      <a:ext uri="{FF2B5EF4-FFF2-40B4-BE49-F238E27FC236}">
                        <a16:creationId xmlns:a16="http://schemas.microsoft.com/office/drawing/2014/main" id="{BDCA6E7E-A547-8247-9C1A-295F46EF91B3}"/>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85" name="Group 891">
                  <a:extLst>
                    <a:ext uri="{FF2B5EF4-FFF2-40B4-BE49-F238E27FC236}">
                      <a16:creationId xmlns:a16="http://schemas.microsoft.com/office/drawing/2014/main" id="{5EB81A45-8836-B540-9C0B-BC35F4546CDA}"/>
                    </a:ext>
                  </a:extLst>
                </p:cNvPr>
                <p:cNvGrpSpPr>
                  <a:grpSpLocks/>
                </p:cNvGrpSpPr>
                <p:nvPr/>
              </p:nvGrpSpPr>
              <p:grpSpPr bwMode="auto">
                <a:xfrm flipV="1">
                  <a:off x="1006" y="3429"/>
                  <a:ext cx="102" cy="193"/>
                  <a:chOff x="1125" y="2977"/>
                  <a:chExt cx="204" cy="515"/>
                </a:xfrm>
              </p:grpSpPr>
              <p:sp>
                <p:nvSpPr>
                  <p:cNvPr id="19686" name="Oval 892">
                    <a:extLst>
                      <a:ext uri="{FF2B5EF4-FFF2-40B4-BE49-F238E27FC236}">
                        <a16:creationId xmlns:a16="http://schemas.microsoft.com/office/drawing/2014/main" id="{FCEE70F9-7540-5942-9F4E-203928F65EB0}"/>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87" name="Freeform 893">
                    <a:extLst>
                      <a:ext uri="{FF2B5EF4-FFF2-40B4-BE49-F238E27FC236}">
                        <a16:creationId xmlns:a16="http://schemas.microsoft.com/office/drawing/2014/main" id="{DA9B9DF0-F12C-1C48-B4A4-303D930085A4}"/>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88" name="Freeform 894">
                    <a:extLst>
                      <a:ext uri="{FF2B5EF4-FFF2-40B4-BE49-F238E27FC236}">
                        <a16:creationId xmlns:a16="http://schemas.microsoft.com/office/drawing/2014/main" id="{20728721-B0D6-4C4E-9716-940C05EFE221}"/>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8" name="Group 895">
                <a:extLst>
                  <a:ext uri="{FF2B5EF4-FFF2-40B4-BE49-F238E27FC236}">
                    <a16:creationId xmlns:a16="http://schemas.microsoft.com/office/drawing/2014/main" id="{E4C50235-4CF0-DA49-9959-FA3A795B448E}"/>
                  </a:ext>
                </a:extLst>
              </p:cNvPr>
              <p:cNvGrpSpPr>
                <a:grpSpLocks/>
              </p:cNvGrpSpPr>
              <p:nvPr/>
            </p:nvGrpSpPr>
            <p:grpSpPr bwMode="auto">
              <a:xfrm rot="1081560">
                <a:off x="1272" y="1511"/>
                <a:ext cx="77" cy="277"/>
                <a:chOff x="1006" y="3203"/>
                <a:chExt cx="113" cy="419"/>
              </a:xfrm>
            </p:grpSpPr>
            <p:grpSp>
              <p:nvGrpSpPr>
                <p:cNvPr id="19676" name="Group 896">
                  <a:extLst>
                    <a:ext uri="{FF2B5EF4-FFF2-40B4-BE49-F238E27FC236}">
                      <a16:creationId xmlns:a16="http://schemas.microsoft.com/office/drawing/2014/main" id="{C4A80FBD-889C-2847-93C7-C30E65E4BFFD}"/>
                    </a:ext>
                  </a:extLst>
                </p:cNvPr>
                <p:cNvGrpSpPr>
                  <a:grpSpLocks/>
                </p:cNvGrpSpPr>
                <p:nvPr/>
              </p:nvGrpSpPr>
              <p:grpSpPr bwMode="auto">
                <a:xfrm>
                  <a:off x="1017" y="3203"/>
                  <a:ext cx="102" cy="193"/>
                  <a:chOff x="1017" y="3203"/>
                  <a:chExt cx="102" cy="193"/>
                </a:xfrm>
              </p:grpSpPr>
              <p:sp>
                <p:nvSpPr>
                  <p:cNvPr id="19681" name="Oval 897">
                    <a:extLst>
                      <a:ext uri="{FF2B5EF4-FFF2-40B4-BE49-F238E27FC236}">
                        <a16:creationId xmlns:a16="http://schemas.microsoft.com/office/drawing/2014/main" id="{C5980E4D-530E-9B47-B122-D9191B24783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82" name="Freeform 898">
                    <a:extLst>
                      <a:ext uri="{FF2B5EF4-FFF2-40B4-BE49-F238E27FC236}">
                        <a16:creationId xmlns:a16="http://schemas.microsoft.com/office/drawing/2014/main" id="{730135E5-AFD3-204D-BB17-3D7CFCEEB80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83" name="Freeform 899">
                    <a:extLst>
                      <a:ext uri="{FF2B5EF4-FFF2-40B4-BE49-F238E27FC236}">
                        <a16:creationId xmlns:a16="http://schemas.microsoft.com/office/drawing/2014/main" id="{73141418-2621-CF49-942C-C5F512C2CCF7}"/>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77" name="Group 900">
                  <a:extLst>
                    <a:ext uri="{FF2B5EF4-FFF2-40B4-BE49-F238E27FC236}">
                      <a16:creationId xmlns:a16="http://schemas.microsoft.com/office/drawing/2014/main" id="{DA525B39-BEDD-C14C-94A1-11B983664D64}"/>
                    </a:ext>
                  </a:extLst>
                </p:cNvPr>
                <p:cNvGrpSpPr>
                  <a:grpSpLocks/>
                </p:cNvGrpSpPr>
                <p:nvPr/>
              </p:nvGrpSpPr>
              <p:grpSpPr bwMode="auto">
                <a:xfrm flipV="1">
                  <a:off x="1006" y="3429"/>
                  <a:ext cx="102" cy="193"/>
                  <a:chOff x="1125" y="2977"/>
                  <a:chExt cx="204" cy="515"/>
                </a:xfrm>
              </p:grpSpPr>
              <p:sp>
                <p:nvSpPr>
                  <p:cNvPr id="19678" name="Oval 901">
                    <a:extLst>
                      <a:ext uri="{FF2B5EF4-FFF2-40B4-BE49-F238E27FC236}">
                        <a16:creationId xmlns:a16="http://schemas.microsoft.com/office/drawing/2014/main" id="{F3BD3BBC-3185-3349-8085-31D6E2493B7C}"/>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79" name="Freeform 902">
                    <a:extLst>
                      <a:ext uri="{FF2B5EF4-FFF2-40B4-BE49-F238E27FC236}">
                        <a16:creationId xmlns:a16="http://schemas.microsoft.com/office/drawing/2014/main" id="{D3A62C68-0BFF-0F4C-87E7-FF20EA4D1010}"/>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80" name="Freeform 903">
                    <a:extLst>
                      <a:ext uri="{FF2B5EF4-FFF2-40B4-BE49-F238E27FC236}">
                        <a16:creationId xmlns:a16="http://schemas.microsoft.com/office/drawing/2014/main" id="{9285693C-F156-EB4A-B388-2DA916D3CFFB}"/>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49" name="Group 904">
                <a:extLst>
                  <a:ext uri="{FF2B5EF4-FFF2-40B4-BE49-F238E27FC236}">
                    <a16:creationId xmlns:a16="http://schemas.microsoft.com/office/drawing/2014/main" id="{A792A1AE-77CA-E14A-A1FF-81A2D1147B79}"/>
                  </a:ext>
                </a:extLst>
              </p:cNvPr>
              <p:cNvGrpSpPr>
                <a:grpSpLocks/>
              </p:cNvGrpSpPr>
              <p:nvPr/>
            </p:nvGrpSpPr>
            <p:grpSpPr bwMode="auto">
              <a:xfrm rot="1081560">
                <a:off x="1347" y="1529"/>
                <a:ext cx="77" cy="277"/>
                <a:chOff x="1006" y="3203"/>
                <a:chExt cx="113" cy="419"/>
              </a:xfrm>
            </p:grpSpPr>
            <p:grpSp>
              <p:nvGrpSpPr>
                <p:cNvPr id="19668" name="Group 905">
                  <a:extLst>
                    <a:ext uri="{FF2B5EF4-FFF2-40B4-BE49-F238E27FC236}">
                      <a16:creationId xmlns:a16="http://schemas.microsoft.com/office/drawing/2014/main" id="{1AFFA458-1BBC-8344-B8F6-19ADD6BDD2F4}"/>
                    </a:ext>
                  </a:extLst>
                </p:cNvPr>
                <p:cNvGrpSpPr>
                  <a:grpSpLocks/>
                </p:cNvGrpSpPr>
                <p:nvPr/>
              </p:nvGrpSpPr>
              <p:grpSpPr bwMode="auto">
                <a:xfrm>
                  <a:off x="1017" y="3203"/>
                  <a:ext cx="102" cy="193"/>
                  <a:chOff x="1017" y="3203"/>
                  <a:chExt cx="102" cy="193"/>
                </a:xfrm>
              </p:grpSpPr>
              <p:sp>
                <p:nvSpPr>
                  <p:cNvPr id="19673" name="Oval 906">
                    <a:extLst>
                      <a:ext uri="{FF2B5EF4-FFF2-40B4-BE49-F238E27FC236}">
                        <a16:creationId xmlns:a16="http://schemas.microsoft.com/office/drawing/2014/main" id="{0FA8F826-1F94-4142-992C-2BD9D1449616}"/>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74" name="Freeform 907">
                    <a:extLst>
                      <a:ext uri="{FF2B5EF4-FFF2-40B4-BE49-F238E27FC236}">
                        <a16:creationId xmlns:a16="http://schemas.microsoft.com/office/drawing/2014/main" id="{D15B9690-91CB-F144-AEC7-4B7FE5A1002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75" name="Freeform 908">
                    <a:extLst>
                      <a:ext uri="{FF2B5EF4-FFF2-40B4-BE49-F238E27FC236}">
                        <a16:creationId xmlns:a16="http://schemas.microsoft.com/office/drawing/2014/main" id="{A00E077D-1CAA-9C4F-8C74-30D9BFE52928}"/>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69" name="Group 909">
                  <a:extLst>
                    <a:ext uri="{FF2B5EF4-FFF2-40B4-BE49-F238E27FC236}">
                      <a16:creationId xmlns:a16="http://schemas.microsoft.com/office/drawing/2014/main" id="{818B29C7-1A9D-CE46-96FE-8B9F078564AD}"/>
                    </a:ext>
                  </a:extLst>
                </p:cNvPr>
                <p:cNvGrpSpPr>
                  <a:grpSpLocks/>
                </p:cNvGrpSpPr>
                <p:nvPr/>
              </p:nvGrpSpPr>
              <p:grpSpPr bwMode="auto">
                <a:xfrm flipV="1">
                  <a:off x="1006" y="3429"/>
                  <a:ext cx="102" cy="193"/>
                  <a:chOff x="1125" y="2977"/>
                  <a:chExt cx="204" cy="515"/>
                </a:xfrm>
              </p:grpSpPr>
              <p:sp>
                <p:nvSpPr>
                  <p:cNvPr id="19670" name="Oval 910">
                    <a:extLst>
                      <a:ext uri="{FF2B5EF4-FFF2-40B4-BE49-F238E27FC236}">
                        <a16:creationId xmlns:a16="http://schemas.microsoft.com/office/drawing/2014/main" id="{1FE6FA0E-745B-7D46-9807-8853D85FAE88}"/>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71" name="Freeform 911">
                    <a:extLst>
                      <a:ext uri="{FF2B5EF4-FFF2-40B4-BE49-F238E27FC236}">
                        <a16:creationId xmlns:a16="http://schemas.microsoft.com/office/drawing/2014/main" id="{80DD4111-FDCA-DA4D-81FA-637F302E0D5E}"/>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72" name="Freeform 912">
                    <a:extLst>
                      <a:ext uri="{FF2B5EF4-FFF2-40B4-BE49-F238E27FC236}">
                        <a16:creationId xmlns:a16="http://schemas.microsoft.com/office/drawing/2014/main" id="{85A848A3-FFC7-9849-ACB2-5BE1178F3E16}"/>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50" name="Group 913">
                <a:extLst>
                  <a:ext uri="{FF2B5EF4-FFF2-40B4-BE49-F238E27FC236}">
                    <a16:creationId xmlns:a16="http://schemas.microsoft.com/office/drawing/2014/main" id="{D5B426E7-8AC5-F64D-84AF-0DA2EA8CAF53}"/>
                  </a:ext>
                </a:extLst>
              </p:cNvPr>
              <p:cNvGrpSpPr>
                <a:grpSpLocks/>
              </p:cNvGrpSpPr>
              <p:nvPr/>
            </p:nvGrpSpPr>
            <p:grpSpPr bwMode="auto">
              <a:xfrm rot="1081560">
                <a:off x="1423" y="1537"/>
                <a:ext cx="77" cy="277"/>
                <a:chOff x="1006" y="3203"/>
                <a:chExt cx="113" cy="419"/>
              </a:xfrm>
            </p:grpSpPr>
            <p:grpSp>
              <p:nvGrpSpPr>
                <p:cNvPr id="19660" name="Group 914">
                  <a:extLst>
                    <a:ext uri="{FF2B5EF4-FFF2-40B4-BE49-F238E27FC236}">
                      <a16:creationId xmlns:a16="http://schemas.microsoft.com/office/drawing/2014/main" id="{FBD1B10A-EE1B-7343-BBA3-A266FCEC6E67}"/>
                    </a:ext>
                  </a:extLst>
                </p:cNvPr>
                <p:cNvGrpSpPr>
                  <a:grpSpLocks/>
                </p:cNvGrpSpPr>
                <p:nvPr/>
              </p:nvGrpSpPr>
              <p:grpSpPr bwMode="auto">
                <a:xfrm>
                  <a:off x="1017" y="3203"/>
                  <a:ext cx="102" cy="193"/>
                  <a:chOff x="1017" y="3203"/>
                  <a:chExt cx="102" cy="193"/>
                </a:xfrm>
              </p:grpSpPr>
              <p:sp>
                <p:nvSpPr>
                  <p:cNvPr id="19665" name="Oval 915">
                    <a:extLst>
                      <a:ext uri="{FF2B5EF4-FFF2-40B4-BE49-F238E27FC236}">
                        <a16:creationId xmlns:a16="http://schemas.microsoft.com/office/drawing/2014/main" id="{E12E4821-FF39-5E41-83AA-E68525318CB1}"/>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66" name="Freeform 916">
                    <a:extLst>
                      <a:ext uri="{FF2B5EF4-FFF2-40B4-BE49-F238E27FC236}">
                        <a16:creationId xmlns:a16="http://schemas.microsoft.com/office/drawing/2014/main" id="{39C5EF1F-9031-D445-879E-F0676C78B145}"/>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67" name="Freeform 917">
                    <a:extLst>
                      <a:ext uri="{FF2B5EF4-FFF2-40B4-BE49-F238E27FC236}">
                        <a16:creationId xmlns:a16="http://schemas.microsoft.com/office/drawing/2014/main" id="{EB9CA9C8-B09E-6F47-908C-EFDC11C11581}"/>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61" name="Group 918">
                  <a:extLst>
                    <a:ext uri="{FF2B5EF4-FFF2-40B4-BE49-F238E27FC236}">
                      <a16:creationId xmlns:a16="http://schemas.microsoft.com/office/drawing/2014/main" id="{876A0CA9-3B18-6549-B4B4-3388DEFC2578}"/>
                    </a:ext>
                  </a:extLst>
                </p:cNvPr>
                <p:cNvGrpSpPr>
                  <a:grpSpLocks/>
                </p:cNvGrpSpPr>
                <p:nvPr/>
              </p:nvGrpSpPr>
              <p:grpSpPr bwMode="auto">
                <a:xfrm flipV="1">
                  <a:off x="1006" y="3429"/>
                  <a:ext cx="102" cy="193"/>
                  <a:chOff x="1125" y="2977"/>
                  <a:chExt cx="204" cy="515"/>
                </a:xfrm>
              </p:grpSpPr>
              <p:sp>
                <p:nvSpPr>
                  <p:cNvPr id="19662" name="Oval 919">
                    <a:extLst>
                      <a:ext uri="{FF2B5EF4-FFF2-40B4-BE49-F238E27FC236}">
                        <a16:creationId xmlns:a16="http://schemas.microsoft.com/office/drawing/2014/main" id="{B386132F-BC9F-2A47-9555-C771BD42A02D}"/>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63" name="Freeform 920">
                    <a:extLst>
                      <a:ext uri="{FF2B5EF4-FFF2-40B4-BE49-F238E27FC236}">
                        <a16:creationId xmlns:a16="http://schemas.microsoft.com/office/drawing/2014/main" id="{3D0022D0-89EF-1740-B2D6-C8C9DBBD971C}"/>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64" name="Freeform 921">
                    <a:extLst>
                      <a:ext uri="{FF2B5EF4-FFF2-40B4-BE49-F238E27FC236}">
                        <a16:creationId xmlns:a16="http://schemas.microsoft.com/office/drawing/2014/main" id="{0B538221-2145-304A-B71C-5AE2075C7BD4}"/>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nvGrpSpPr>
              <p:cNvPr id="19651" name="Group 922">
                <a:extLst>
                  <a:ext uri="{FF2B5EF4-FFF2-40B4-BE49-F238E27FC236}">
                    <a16:creationId xmlns:a16="http://schemas.microsoft.com/office/drawing/2014/main" id="{8B6CAAF1-7F24-BF45-9889-886768FB046B}"/>
                  </a:ext>
                </a:extLst>
              </p:cNvPr>
              <p:cNvGrpSpPr>
                <a:grpSpLocks/>
              </p:cNvGrpSpPr>
              <p:nvPr/>
            </p:nvGrpSpPr>
            <p:grpSpPr bwMode="auto">
              <a:xfrm rot="-251161">
                <a:off x="518" y="1537"/>
                <a:ext cx="77" cy="277"/>
                <a:chOff x="1006" y="3203"/>
                <a:chExt cx="113" cy="419"/>
              </a:xfrm>
            </p:grpSpPr>
            <p:grpSp>
              <p:nvGrpSpPr>
                <p:cNvPr id="19652" name="Group 923">
                  <a:extLst>
                    <a:ext uri="{FF2B5EF4-FFF2-40B4-BE49-F238E27FC236}">
                      <a16:creationId xmlns:a16="http://schemas.microsoft.com/office/drawing/2014/main" id="{592C9982-DAF9-4240-BA34-DD4D037F7741}"/>
                    </a:ext>
                  </a:extLst>
                </p:cNvPr>
                <p:cNvGrpSpPr>
                  <a:grpSpLocks/>
                </p:cNvGrpSpPr>
                <p:nvPr/>
              </p:nvGrpSpPr>
              <p:grpSpPr bwMode="auto">
                <a:xfrm>
                  <a:off x="1017" y="3203"/>
                  <a:ext cx="102" cy="193"/>
                  <a:chOff x="1017" y="3203"/>
                  <a:chExt cx="102" cy="193"/>
                </a:xfrm>
              </p:grpSpPr>
              <p:sp>
                <p:nvSpPr>
                  <p:cNvPr id="19657" name="Oval 924">
                    <a:extLst>
                      <a:ext uri="{FF2B5EF4-FFF2-40B4-BE49-F238E27FC236}">
                        <a16:creationId xmlns:a16="http://schemas.microsoft.com/office/drawing/2014/main" id="{5F6A03AE-7772-7947-9D01-E7823FF77072}"/>
                      </a:ext>
                    </a:extLst>
                  </p:cNvPr>
                  <p:cNvSpPr>
                    <a:spLocks noChangeArrowheads="1"/>
                  </p:cNvSpPr>
                  <p:nvPr/>
                </p:nvSpPr>
                <p:spPr bwMode="auto">
                  <a:xfrm>
                    <a:off x="1029" y="3203"/>
                    <a:ext cx="56" cy="3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58" name="Freeform 925">
                    <a:extLst>
                      <a:ext uri="{FF2B5EF4-FFF2-40B4-BE49-F238E27FC236}">
                        <a16:creationId xmlns:a16="http://schemas.microsoft.com/office/drawing/2014/main" id="{E0D205C8-61D6-5649-B60F-209CE5C7C813}"/>
                      </a:ext>
                    </a:extLst>
                  </p:cNvPr>
                  <p:cNvSpPr>
                    <a:spLocks/>
                  </p:cNvSpPr>
                  <p:nvPr/>
                </p:nvSpPr>
                <p:spPr bwMode="auto">
                  <a:xfrm>
                    <a:off x="1017" y="3231"/>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59" name="Freeform 926">
                    <a:extLst>
                      <a:ext uri="{FF2B5EF4-FFF2-40B4-BE49-F238E27FC236}">
                        <a16:creationId xmlns:a16="http://schemas.microsoft.com/office/drawing/2014/main" id="{60A2396C-A8A0-C240-8A52-93827E174AC4}"/>
                      </a:ext>
                    </a:extLst>
                  </p:cNvPr>
                  <p:cNvSpPr>
                    <a:spLocks/>
                  </p:cNvSpPr>
                  <p:nvPr/>
                </p:nvSpPr>
                <p:spPr bwMode="auto">
                  <a:xfrm>
                    <a:off x="1065" y="3233"/>
                    <a:ext cx="54" cy="163"/>
                  </a:xfrm>
                  <a:custGeom>
                    <a:avLst/>
                    <a:gdLst>
                      <a:gd name="T0" fmla="*/ 1 w 108"/>
                      <a:gd name="T1" fmla="*/ 0 h 434"/>
                      <a:gd name="T2" fmla="*/ 1 w 108"/>
                      <a:gd name="T3" fmla="*/ 0 h 434"/>
                      <a:gd name="T4" fmla="*/ 1 w 108"/>
                      <a:gd name="T5" fmla="*/ 0 h 434"/>
                      <a:gd name="T6" fmla="*/ 1 w 108"/>
                      <a:gd name="T7" fmla="*/ 0 h 434"/>
                      <a:gd name="T8" fmla="*/ 1 w 108"/>
                      <a:gd name="T9" fmla="*/ 0 h 434"/>
                      <a:gd name="T10" fmla="*/ 1 w 108"/>
                      <a:gd name="T11" fmla="*/ 0 h 434"/>
                      <a:gd name="T12" fmla="*/ 1 w 108"/>
                      <a:gd name="T13" fmla="*/ 0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9653" name="Group 927">
                  <a:extLst>
                    <a:ext uri="{FF2B5EF4-FFF2-40B4-BE49-F238E27FC236}">
                      <a16:creationId xmlns:a16="http://schemas.microsoft.com/office/drawing/2014/main" id="{693B9B23-51D6-3D44-8764-9CF258F693BC}"/>
                    </a:ext>
                  </a:extLst>
                </p:cNvPr>
                <p:cNvGrpSpPr>
                  <a:grpSpLocks/>
                </p:cNvGrpSpPr>
                <p:nvPr/>
              </p:nvGrpSpPr>
              <p:grpSpPr bwMode="auto">
                <a:xfrm flipV="1">
                  <a:off x="1006" y="3429"/>
                  <a:ext cx="102" cy="193"/>
                  <a:chOff x="1125" y="2977"/>
                  <a:chExt cx="204" cy="515"/>
                </a:xfrm>
              </p:grpSpPr>
              <p:sp>
                <p:nvSpPr>
                  <p:cNvPr id="19654" name="Oval 928">
                    <a:extLst>
                      <a:ext uri="{FF2B5EF4-FFF2-40B4-BE49-F238E27FC236}">
                        <a16:creationId xmlns:a16="http://schemas.microsoft.com/office/drawing/2014/main" id="{53B239BC-03FD-804F-9E01-258882C251B0}"/>
                      </a:ext>
                    </a:extLst>
                  </p:cNvPr>
                  <p:cNvSpPr>
                    <a:spLocks noChangeArrowheads="1"/>
                  </p:cNvSpPr>
                  <p:nvPr/>
                </p:nvSpPr>
                <p:spPr bwMode="auto">
                  <a:xfrm>
                    <a:off x="1148" y="2977"/>
                    <a:ext cx="113" cy="96"/>
                  </a:xfrm>
                  <a:prstGeom prst="ellipse">
                    <a:avLst/>
                  </a:prstGeom>
                  <a:solidFill>
                    <a:schemeClr val="accent1"/>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655" name="Freeform 929">
                    <a:extLst>
                      <a:ext uri="{FF2B5EF4-FFF2-40B4-BE49-F238E27FC236}">
                        <a16:creationId xmlns:a16="http://schemas.microsoft.com/office/drawing/2014/main" id="{6C56F242-8EDE-1F4B-8BBB-1D4CB1B508C6}"/>
                      </a:ext>
                    </a:extLst>
                  </p:cNvPr>
                  <p:cNvSpPr>
                    <a:spLocks/>
                  </p:cNvSpPr>
                  <p:nvPr/>
                </p:nvSpPr>
                <p:spPr bwMode="auto">
                  <a:xfrm>
                    <a:off x="1125" y="3053"/>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656" name="Freeform 930">
                    <a:extLst>
                      <a:ext uri="{FF2B5EF4-FFF2-40B4-BE49-F238E27FC236}">
                        <a16:creationId xmlns:a16="http://schemas.microsoft.com/office/drawing/2014/main" id="{02EB7AF9-8EEE-DA45-AD84-510EFF500B4C}"/>
                      </a:ext>
                    </a:extLst>
                  </p:cNvPr>
                  <p:cNvSpPr>
                    <a:spLocks/>
                  </p:cNvSpPr>
                  <p:nvPr/>
                </p:nvSpPr>
                <p:spPr bwMode="auto">
                  <a:xfrm>
                    <a:off x="1221" y="3058"/>
                    <a:ext cx="108" cy="434"/>
                  </a:xfrm>
                  <a:custGeom>
                    <a:avLst/>
                    <a:gdLst>
                      <a:gd name="T0" fmla="*/ 31 w 108"/>
                      <a:gd name="T1" fmla="*/ 0 h 434"/>
                      <a:gd name="T2" fmla="*/ 16 w 108"/>
                      <a:gd name="T3" fmla="*/ 85 h 434"/>
                      <a:gd name="T4" fmla="*/ 66 w 108"/>
                      <a:gd name="T5" fmla="*/ 164 h 434"/>
                      <a:gd name="T6" fmla="*/ 2 w 108"/>
                      <a:gd name="T7" fmla="*/ 235 h 434"/>
                      <a:gd name="T8" fmla="*/ 80 w 108"/>
                      <a:gd name="T9" fmla="*/ 313 h 434"/>
                      <a:gd name="T10" fmla="*/ 38 w 108"/>
                      <a:gd name="T11" fmla="*/ 349 h 434"/>
                      <a:gd name="T12" fmla="*/ 80 w 108"/>
                      <a:gd name="T13" fmla="*/ 43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grpSp>
      </p:grpSp>
      <p:grpSp>
        <p:nvGrpSpPr>
          <p:cNvPr id="19460" name="Group 931">
            <a:extLst>
              <a:ext uri="{FF2B5EF4-FFF2-40B4-BE49-F238E27FC236}">
                <a16:creationId xmlns:a16="http://schemas.microsoft.com/office/drawing/2014/main" id="{03EB4DBF-70E5-6146-B2B5-BC6D8829BE5B}"/>
              </a:ext>
            </a:extLst>
          </p:cNvPr>
          <p:cNvGrpSpPr>
            <a:grpSpLocks/>
          </p:cNvGrpSpPr>
          <p:nvPr/>
        </p:nvGrpSpPr>
        <p:grpSpPr bwMode="auto">
          <a:xfrm>
            <a:off x="8040688" y="3786188"/>
            <a:ext cx="488950" cy="265112"/>
            <a:chOff x="2645" y="2323"/>
            <a:chExt cx="308" cy="167"/>
          </a:xfrm>
        </p:grpSpPr>
        <p:sp>
          <p:nvSpPr>
            <p:cNvPr id="19573" name="Oval 932">
              <a:extLst>
                <a:ext uri="{FF2B5EF4-FFF2-40B4-BE49-F238E27FC236}">
                  <a16:creationId xmlns:a16="http://schemas.microsoft.com/office/drawing/2014/main" id="{251F8106-FD9F-2340-BCA8-753A0BB3CD17}"/>
                </a:ext>
              </a:extLst>
            </p:cNvPr>
            <p:cNvSpPr>
              <a:spLocks noChangeAspect="1" noChangeArrowheads="1"/>
            </p:cNvSpPr>
            <p:nvPr/>
          </p:nvSpPr>
          <p:spPr bwMode="auto">
            <a:xfrm rot="2627479">
              <a:off x="2645" y="2323"/>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74" name="Group 933">
              <a:extLst>
                <a:ext uri="{FF2B5EF4-FFF2-40B4-BE49-F238E27FC236}">
                  <a16:creationId xmlns:a16="http://schemas.microsoft.com/office/drawing/2014/main" id="{6662A3C8-2661-AB49-B40C-AAC58BB8ACF4}"/>
                </a:ext>
              </a:extLst>
            </p:cNvPr>
            <p:cNvGrpSpPr>
              <a:grpSpLocks/>
            </p:cNvGrpSpPr>
            <p:nvPr/>
          </p:nvGrpSpPr>
          <p:grpSpPr bwMode="auto">
            <a:xfrm>
              <a:off x="2727" y="2413"/>
              <a:ext cx="226" cy="77"/>
              <a:chOff x="2727" y="2413"/>
              <a:chExt cx="226" cy="77"/>
            </a:xfrm>
          </p:grpSpPr>
          <p:sp>
            <p:nvSpPr>
              <p:cNvPr id="19575" name="Rectangle 934">
                <a:extLst>
                  <a:ext uri="{FF2B5EF4-FFF2-40B4-BE49-F238E27FC236}">
                    <a16:creationId xmlns:a16="http://schemas.microsoft.com/office/drawing/2014/main" id="{857626DB-6641-2E44-805D-E5F114ABB3E0}"/>
                  </a:ext>
                </a:extLst>
              </p:cNvPr>
              <p:cNvSpPr>
                <a:spLocks noChangeAspect="1" noChangeArrowheads="1"/>
              </p:cNvSpPr>
              <p:nvPr/>
            </p:nvSpPr>
            <p:spPr bwMode="auto">
              <a:xfrm rot="2139775">
                <a:off x="2727" y="241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76" name="Rectangle 935">
                <a:extLst>
                  <a:ext uri="{FF2B5EF4-FFF2-40B4-BE49-F238E27FC236}">
                    <a16:creationId xmlns:a16="http://schemas.microsoft.com/office/drawing/2014/main" id="{FC459E89-2898-5A48-86CE-1EAFAA5AF616}"/>
                  </a:ext>
                </a:extLst>
              </p:cNvPr>
              <p:cNvSpPr>
                <a:spLocks noChangeAspect="1" noChangeArrowheads="1"/>
              </p:cNvSpPr>
              <p:nvPr/>
            </p:nvSpPr>
            <p:spPr bwMode="auto">
              <a:xfrm rot="1732140">
                <a:off x="2853" y="2435"/>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grpSp>
        <p:nvGrpSpPr>
          <p:cNvPr id="20393" name="Group 936">
            <a:extLst>
              <a:ext uri="{FF2B5EF4-FFF2-40B4-BE49-F238E27FC236}">
                <a16:creationId xmlns:a16="http://schemas.microsoft.com/office/drawing/2014/main" id="{2B02958E-674E-854A-A2E8-72F01161E259}"/>
              </a:ext>
            </a:extLst>
          </p:cNvPr>
          <p:cNvGrpSpPr>
            <a:grpSpLocks/>
          </p:cNvGrpSpPr>
          <p:nvPr/>
        </p:nvGrpSpPr>
        <p:grpSpPr bwMode="auto">
          <a:xfrm>
            <a:off x="7840663" y="3825875"/>
            <a:ext cx="431800" cy="488950"/>
            <a:chOff x="3937" y="2518"/>
            <a:chExt cx="272" cy="308"/>
          </a:xfrm>
        </p:grpSpPr>
        <p:sp>
          <p:nvSpPr>
            <p:cNvPr id="19569" name="AutoShape 937">
              <a:extLst>
                <a:ext uri="{FF2B5EF4-FFF2-40B4-BE49-F238E27FC236}">
                  <a16:creationId xmlns:a16="http://schemas.microsoft.com/office/drawing/2014/main" id="{43759C75-E8EF-8E4C-BB18-28B0EF83B1A8}"/>
                </a:ext>
              </a:extLst>
            </p:cNvPr>
            <p:cNvSpPr>
              <a:spLocks noChangeAspect="1" noChangeArrowheads="1"/>
            </p:cNvSpPr>
            <p:nvPr/>
          </p:nvSpPr>
          <p:spPr bwMode="auto">
            <a:xfrm rot="6959361">
              <a:off x="3905" y="2576"/>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70" name="Oval 938">
              <a:extLst>
                <a:ext uri="{FF2B5EF4-FFF2-40B4-BE49-F238E27FC236}">
                  <a16:creationId xmlns:a16="http://schemas.microsoft.com/office/drawing/2014/main" id="{1CB64BD3-4476-0A43-8A9C-758D97DFCD82}"/>
                </a:ext>
              </a:extLst>
            </p:cNvPr>
            <p:cNvSpPr>
              <a:spLocks noChangeAspect="1" noChangeArrowheads="1"/>
            </p:cNvSpPr>
            <p:nvPr/>
          </p:nvSpPr>
          <p:spPr bwMode="auto">
            <a:xfrm rot="2627479">
              <a:off x="3937" y="2679"/>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71" name="Rectangle 939">
              <a:extLst>
                <a:ext uri="{FF2B5EF4-FFF2-40B4-BE49-F238E27FC236}">
                  <a16:creationId xmlns:a16="http://schemas.microsoft.com/office/drawing/2014/main" id="{E02B449A-5DBD-9E40-AE87-D8E6BBB233E9}"/>
                </a:ext>
              </a:extLst>
            </p:cNvPr>
            <p:cNvSpPr>
              <a:spLocks noChangeAspect="1" noChangeArrowheads="1"/>
            </p:cNvSpPr>
            <p:nvPr/>
          </p:nvSpPr>
          <p:spPr bwMode="auto">
            <a:xfrm rot="2139775">
              <a:off x="4031" y="277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72" name="Rectangle 940">
              <a:extLst>
                <a:ext uri="{FF2B5EF4-FFF2-40B4-BE49-F238E27FC236}">
                  <a16:creationId xmlns:a16="http://schemas.microsoft.com/office/drawing/2014/main" id="{71532F81-1583-D94D-BF2D-B980ACF93858}"/>
                </a:ext>
              </a:extLst>
            </p:cNvPr>
            <p:cNvSpPr>
              <a:spLocks noChangeAspect="1" noChangeArrowheads="1"/>
            </p:cNvSpPr>
            <p:nvPr/>
          </p:nvSpPr>
          <p:spPr bwMode="auto">
            <a:xfrm rot="1732140">
              <a:off x="4109" y="2771"/>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nvGrpSpPr>
          <p:cNvPr id="20394" name="Group 941">
            <a:extLst>
              <a:ext uri="{FF2B5EF4-FFF2-40B4-BE49-F238E27FC236}">
                <a16:creationId xmlns:a16="http://schemas.microsoft.com/office/drawing/2014/main" id="{8E1A272D-C129-5346-B7EF-4AA3131D4415}"/>
              </a:ext>
            </a:extLst>
          </p:cNvPr>
          <p:cNvGrpSpPr>
            <a:grpSpLocks/>
          </p:cNvGrpSpPr>
          <p:nvPr/>
        </p:nvGrpSpPr>
        <p:grpSpPr bwMode="auto">
          <a:xfrm>
            <a:off x="7459663" y="3908425"/>
            <a:ext cx="431800" cy="704850"/>
            <a:chOff x="1889" y="2042"/>
            <a:chExt cx="272" cy="444"/>
          </a:xfrm>
        </p:grpSpPr>
        <p:sp>
          <p:nvSpPr>
            <p:cNvPr id="19563" name="AutoShape 942">
              <a:extLst>
                <a:ext uri="{FF2B5EF4-FFF2-40B4-BE49-F238E27FC236}">
                  <a16:creationId xmlns:a16="http://schemas.microsoft.com/office/drawing/2014/main" id="{4006E9EA-97D6-AA4A-B329-76C4D16B39C2}"/>
                </a:ext>
              </a:extLst>
            </p:cNvPr>
            <p:cNvSpPr>
              <a:spLocks noChangeAspect="1" noChangeArrowheads="1"/>
            </p:cNvSpPr>
            <p:nvPr/>
          </p:nvSpPr>
          <p:spPr bwMode="auto">
            <a:xfrm rot="5258124">
              <a:off x="1887" y="2100"/>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64" name="Group 943">
              <a:extLst>
                <a:ext uri="{FF2B5EF4-FFF2-40B4-BE49-F238E27FC236}">
                  <a16:creationId xmlns:a16="http://schemas.microsoft.com/office/drawing/2014/main" id="{20C1BC4A-5A08-0443-8B1C-D9281DFDC6E1}"/>
                </a:ext>
              </a:extLst>
            </p:cNvPr>
            <p:cNvGrpSpPr>
              <a:grpSpLocks/>
            </p:cNvGrpSpPr>
            <p:nvPr/>
          </p:nvGrpSpPr>
          <p:grpSpPr bwMode="auto">
            <a:xfrm>
              <a:off x="1889" y="2178"/>
              <a:ext cx="272" cy="308"/>
              <a:chOff x="3937" y="2518"/>
              <a:chExt cx="272" cy="308"/>
            </a:xfrm>
          </p:grpSpPr>
          <p:sp>
            <p:nvSpPr>
              <p:cNvPr id="19565" name="AutoShape 944">
                <a:extLst>
                  <a:ext uri="{FF2B5EF4-FFF2-40B4-BE49-F238E27FC236}">
                    <a16:creationId xmlns:a16="http://schemas.microsoft.com/office/drawing/2014/main" id="{1F974D27-74BF-964F-A78E-A5939F28D220}"/>
                  </a:ext>
                </a:extLst>
              </p:cNvPr>
              <p:cNvSpPr>
                <a:spLocks noChangeAspect="1" noChangeArrowheads="1"/>
              </p:cNvSpPr>
              <p:nvPr/>
            </p:nvSpPr>
            <p:spPr bwMode="auto">
              <a:xfrm rot="6959361">
                <a:off x="3905" y="2576"/>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66" name="Oval 945">
                <a:extLst>
                  <a:ext uri="{FF2B5EF4-FFF2-40B4-BE49-F238E27FC236}">
                    <a16:creationId xmlns:a16="http://schemas.microsoft.com/office/drawing/2014/main" id="{4057040F-6C84-BE46-8743-1115985271C9}"/>
                  </a:ext>
                </a:extLst>
              </p:cNvPr>
              <p:cNvSpPr>
                <a:spLocks noChangeAspect="1" noChangeArrowheads="1"/>
              </p:cNvSpPr>
              <p:nvPr/>
            </p:nvSpPr>
            <p:spPr bwMode="auto">
              <a:xfrm rot="2627479">
                <a:off x="3937" y="2679"/>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67" name="Rectangle 946">
                <a:extLst>
                  <a:ext uri="{FF2B5EF4-FFF2-40B4-BE49-F238E27FC236}">
                    <a16:creationId xmlns:a16="http://schemas.microsoft.com/office/drawing/2014/main" id="{58B2A912-FBD6-B444-A597-AEE986CD39E2}"/>
                  </a:ext>
                </a:extLst>
              </p:cNvPr>
              <p:cNvSpPr>
                <a:spLocks noChangeAspect="1" noChangeArrowheads="1"/>
              </p:cNvSpPr>
              <p:nvPr/>
            </p:nvSpPr>
            <p:spPr bwMode="auto">
              <a:xfrm rot="2139775">
                <a:off x="4031" y="277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68" name="Rectangle 947">
                <a:extLst>
                  <a:ext uri="{FF2B5EF4-FFF2-40B4-BE49-F238E27FC236}">
                    <a16:creationId xmlns:a16="http://schemas.microsoft.com/office/drawing/2014/main" id="{FF217015-F077-5E46-88F3-1EA18F9203C4}"/>
                  </a:ext>
                </a:extLst>
              </p:cNvPr>
              <p:cNvSpPr>
                <a:spLocks noChangeAspect="1" noChangeArrowheads="1"/>
              </p:cNvSpPr>
              <p:nvPr/>
            </p:nvSpPr>
            <p:spPr bwMode="auto">
              <a:xfrm rot="1732140">
                <a:off x="4109" y="2771"/>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grpSp>
        <p:nvGrpSpPr>
          <p:cNvPr id="20402" name="Group 948">
            <a:extLst>
              <a:ext uri="{FF2B5EF4-FFF2-40B4-BE49-F238E27FC236}">
                <a16:creationId xmlns:a16="http://schemas.microsoft.com/office/drawing/2014/main" id="{067F0918-A7E9-984D-91B5-968B8C05B93E}"/>
              </a:ext>
            </a:extLst>
          </p:cNvPr>
          <p:cNvGrpSpPr>
            <a:grpSpLocks/>
          </p:cNvGrpSpPr>
          <p:nvPr/>
        </p:nvGrpSpPr>
        <p:grpSpPr bwMode="auto">
          <a:xfrm>
            <a:off x="6778625" y="4087813"/>
            <a:ext cx="706438" cy="782637"/>
            <a:chOff x="1424" y="2037"/>
            <a:chExt cx="445" cy="493"/>
          </a:xfrm>
        </p:grpSpPr>
        <p:sp>
          <p:nvSpPr>
            <p:cNvPr id="19556" name="Oval 949">
              <a:extLst>
                <a:ext uri="{FF2B5EF4-FFF2-40B4-BE49-F238E27FC236}">
                  <a16:creationId xmlns:a16="http://schemas.microsoft.com/office/drawing/2014/main" id="{33366593-0567-6F4D-A52C-98499BF121AB}"/>
                </a:ext>
              </a:extLst>
            </p:cNvPr>
            <p:cNvSpPr>
              <a:spLocks noChangeAspect="1" noChangeArrowheads="1"/>
            </p:cNvSpPr>
            <p:nvPr/>
          </p:nvSpPr>
          <p:spPr bwMode="auto">
            <a:xfrm rot="-3731862">
              <a:off x="1531" y="1930"/>
              <a:ext cx="61" cy="275"/>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57" name="AutoShape 950">
              <a:extLst>
                <a:ext uri="{FF2B5EF4-FFF2-40B4-BE49-F238E27FC236}">
                  <a16:creationId xmlns:a16="http://schemas.microsoft.com/office/drawing/2014/main" id="{5FCA8C85-BF06-FA48-B35C-870D7CA7806A}"/>
                </a:ext>
              </a:extLst>
            </p:cNvPr>
            <p:cNvSpPr>
              <a:spLocks noChangeAspect="1" noChangeArrowheads="1"/>
            </p:cNvSpPr>
            <p:nvPr/>
          </p:nvSpPr>
          <p:spPr bwMode="auto">
            <a:xfrm rot="5258124">
              <a:off x="1595" y="2144"/>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58" name="Group 951">
              <a:extLst>
                <a:ext uri="{FF2B5EF4-FFF2-40B4-BE49-F238E27FC236}">
                  <a16:creationId xmlns:a16="http://schemas.microsoft.com/office/drawing/2014/main" id="{B82FB369-DBC2-4D4F-B744-2C1B539EBE34}"/>
                </a:ext>
              </a:extLst>
            </p:cNvPr>
            <p:cNvGrpSpPr>
              <a:grpSpLocks/>
            </p:cNvGrpSpPr>
            <p:nvPr/>
          </p:nvGrpSpPr>
          <p:grpSpPr bwMode="auto">
            <a:xfrm>
              <a:off x="1597" y="2222"/>
              <a:ext cx="272" cy="308"/>
              <a:chOff x="3937" y="2518"/>
              <a:chExt cx="272" cy="308"/>
            </a:xfrm>
          </p:grpSpPr>
          <p:sp>
            <p:nvSpPr>
              <p:cNvPr id="19559" name="AutoShape 952">
                <a:extLst>
                  <a:ext uri="{FF2B5EF4-FFF2-40B4-BE49-F238E27FC236}">
                    <a16:creationId xmlns:a16="http://schemas.microsoft.com/office/drawing/2014/main" id="{25AF4677-6C36-9A4A-AE01-0C4F9DD549C7}"/>
                  </a:ext>
                </a:extLst>
              </p:cNvPr>
              <p:cNvSpPr>
                <a:spLocks noChangeAspect="1" noChangeArrowheads="1"/>
              </p:cNvSpPr>
              <p:nvPr/>
            </p:nvSpPr>
            <p:spPr bwMode="auto">
              <a:xfrm rot="6959361">
                <a:off x="3905" y="2576"/>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60" name="Oval 953">
                <a:extLst>
                  <a:ext uri="{FF2B5EF4-FFF2-40B4-BE49-F238E27FC236}">
                    <a16:creationId xmlns:a16="http://schemas.microsoft.com/office/drawing/2014/main" id="{84B257AF-31E8-A043-97B8-0EECCE095013}"/>
                  </a:ext>
                </a:extLst>
              </p:cNvPr>
              <p:cNvSpPr>
                <a:spLocks noChangeAspect="1" noChangeArrowheads="1"/>
              </p:cNvSpPr>
              <p:nvPr/>
            </p:nvSpPr>
            <p:spPr bwMode="auto">
              <a:xfrm rot="2627479">
                <a:off x="3937" y="2679"/>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61" name="Rectangle 954">
                <a:extLst>
                  <a:ext uri="{FF2B5EF4-FFF2-40B4-BE49-F238E27FC236}">
                    <a16:creationId xmlns:a16="http://schemas.microsoft.com/office/drawing/2014/main" id="{33800E1D-312E-F64B-A4F0-7164807E2306}"/>
                  </a:ext>
                </a:extLst>
              </p:cNvPr>
              <p:cNvSpPr>
                <a:spLocks noChangeAspect="1" noChangeArrowheads="1"/>
              </p:cNvSpPr>
              <p:nvPr/>
            </p:nvSpPr>
            <p:spPr bwMode="auto">
              <a:xfrm rot="2139775">
                <a:off x="4031" y="277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62" name="Rectangle 955">
                <a:extLst>
                  <a:ext uri="{FF2B5EF4-FFF2-40B4-BE49-F238E27FC236}">
                    <a16:creationId xmlns:a16="http://schemas.microsoft.com/office/drawing/2014/main" id="{549744CB-BE42-3F45-97CB-98473588480C}"/>
                  </a:ext>
                </a:extLst>
              </p:cNvPr>
              <p:cNvSpPr>
                <a:spLocks noChangeAspect="1" noChangeArrowheads="1"/>
              </p:cNvSpPr>
              <p:nvPr/>
            </p:nvSpPr>
            <p:spPr bwMode="auto">
              <a:xfrm rot="1732140">
                <a:off x="4109" y="2771"/>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grpSp>
        <p:nvGrpSpPr>
          <p:cNvPr id="20410" name="Group 956">
            <a:extLst>
              <a:ext uri="{FF2B5EF4-FFF2-40B4-BE49-F238E27FC236}">
                <a16:creationId xmlns:a16="http://schemas.microsoft.com/office/drawing/2014/main" id="{E1513D56-5C65-924C-B2B6-339010171F17}"/>
              </a:ext>
            </a:extLst>
          </p:cNvPr>
          <p:cNvGrpSpPr>
            <a:grpSpLocks/>
          </p:cNvGrpSpPr>
          <p:nvPr/>
        </p:nvGrpSpPr>
        <p:grpSpPr bwMode="auto">
          <a:xfrm>
            <a:off x="6319838" y="4114800"/>
            <a:ext cx="730250" cy="882650"/>
            <a:chOff x="2313" y="2918"/>
            <a:chExt cx="460" cy="556"/>
          </a:xfrm>
        </p:grpSpPr>
        <p:sp>
          <p:nvSpPr>
            <p:cNvPr id="19548" name="Oval 957">
              <a:extLst>
                <a:ext uri="{FF2B5EF4-FFF2-40B4-BE49-F238E27FC236}">
                  <a16:creationId xmlns:a16="http://schemas.microsoft.com/office/drawing/2014/main" id="{544494B7-B9BE-A846-AE00-B7AEBDB01ECA}"/>
                </a:ext>
              </a:extLst>
            </p:cNvPr>
            <p:cNvSpPr>
              <a:spLocks noChangeAspect="1" noChangeArrowheads="1"/>
            </p:cNvSpPr>
            <p:nvPr/>
          </p:nvSpPr>
          <p:spPr bwMode="auto">
            <a:xfrm rot="-1924724">
              <a:off x="2313" y="2918"/>
              <a:ext cx="67" cy="51"/>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49" name="Oval 958">
              <a:extLst>
                <a:ext uri="{FF2B5EF4-FFF2-40B4-BE49-F238E27FC236}">
                  <a16:creationId xmlns:a16="http://schemas.microsoft.com/office/drawing/2014/main" id="{2DBD810C-C9C5-454C-A9FF-E17A5A9A8CD1}"/>
                </a:ext>
              </a:extLst>
            </p:cNvPr>
            <p:cNvSpPr>
              <a:spLocks noChangeAspect="1" noChangeArrowheads="1"/>
            </p:cNvSpPr>
            <p:nvPr/>
          </p:nvSpPr>
          <p:spPr bwMode="auto">
            <a:xfrm rot="-3731862">
              <a:off x="2435" y="2874"/>
              <a:ext cx="61" cy="275"/>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50" name="AutoShape 959">
              <a:extLst>
                <a:ext uri="{FF2B5EF4-FFF2-40B4-BE49-F238E27FC236}">
                  <a16:creationId xmlns:a16="http://schemas.microsoft.com/office/drawing/2014/main" id="{A11670D8-0FF7-C449-9F8B-023C1539403F}"/>
                </a:ext>
              </a:extLst>
            </p:cNvPr>
            <p:cNvSpPr>
              <a:spLocks noChangeAspect="1" noChangeArrowheads="1"/>
            </p:cNvSpPr>
            <p:nvPr/>
          </p:nvSpPr>
          <p:spPr bwMode="auto">
            <a:xfrm rot="5258124">
              <a:off x="2499" y="3088"/>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51" name="Group 960">
              <a:extLst>
                <a:ext uri="{FF2B5EF4-FFF2-40B4-BE49-F238E27FC236}">
                  <a16:creationId xmlns:a16="http://schemas.microsoft.com/office/drawing/2014/main" id="{36796F36-463C-E448-B3F9-AA01F1001A75}"/>
                </a:ext>
              </a:extLst>
            </p:cNvPr>
            <p:cNvGrpSpPr>
              <a:grpSpLocks/>
            </p:cNvGrpSpPr>
            <p:nvPr/>
          </p:nvGrpSpPr>
          <p:grpSpPr bwMode="auto">
            <a:xfrm>
              <a:off x="2501" y="3166"/>
              <a:ext cx="272" cy="308"/>
              <a:chOff x="3937" y="2518"/>
              <a:chExt cx="272" cy="308"/>
            </a:xfrm>
          </p:grpSpPr>
          <p:sp>
            <p:nvSpPr>
              <p:cNvPr id="19552" name="AutoShape 961">
                <a:extLst>
                  <a:ext uri="{FF2B5EF4-FFF2-40B4-BE49-F238E27FC236}">
                    <a16:creationId xmlns:a16="http://schemas.microsoft.com/office/drawing/2014/main" id="{78E2BAE4-A5D7-7F45-8396-ED03AC630522}"/>
                  </a:ext>
                </a:extLst>
              </p:cNvPr>
              <p:cNvSpPr>
                <a:spLocks noChangeAspect="1" noChangeArrowheads="1"/>
              </p:cNvSpPr>
              <p:nvPr/>
            </p:nvSpPr>
            <p:spPr bwMode="auto">
              <a:xfrm rot="6959361">
                <a:off x="3905" y="2576"/>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53" name="Oval 962">
                <a:extLst>
                  <a:ext uri="{FF2B5EF4-FFF2-40B4-BE49-F238E27FC236}">
                    <a16:creationId xmlns:a16="http://schemas.microsoft.com/office/drawing/2014/main" id="{1D929B3D-8844-434A-A4D7-5B629C120C8F}"/>
                  </a:ext>
                </a:extLst>
              </p:cNvPr>
              <p:cNvSpPr>
                <a:spLocks noChangeAspect="1" noChangeArrowheads="1"/>
              </p:cNvSpPr>
              <p:nvPr/>
            </p:nvSpPr>
            <p:spPr bwMode="auto">
              <a:xfrm rot="2627479">
                <a:off x="3937" y="2679"/>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54" name="Rectangle 963">
                <a:extLst>
                  <a:ext uri="{FF2B5EF4-FFF2-40B4-BE49-F238E27FC236}">
                    <a16:creationId xmlns:a16="http://schemas.microsoft.com/office/drawing/2014/main" id="{9C1AE864-EEB0-E64A-BA6E-F2E030948763}"/>
                  </a:ext>
                </a:extLst>
              </p:cNvPr>
              <p:cNvSpPr>
                <a:spLocks noChangeAspect="1" noChangeArrowheads="1"/>
              </p:cNvSpPr>
              <p:nvPr/>
            </p:nvSpPr>
            <p:spPr bwMode="auto">
              <a:xfrm rot="2139775">
                <a:off x="4031" y="277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55" name="Rectangle 964">
                <a:extLst>
                  <a:ext uri="{FF2B5EF4-FFF2-40B4-BE49-F238E27FC236}">
                    <a16:creationId xmlns:a16="http://schemas.microsoft.com/office/drawing/2014/main" id="{E5D7E11A-C2E2-C24B-AE2C-D976782E9E06}"/>
                  </a:ext>
                </a:extLst>
              </p:cNvPr>
              <p:cNvSpPr>
                <a:spLocks noChangeAspect="1" noChangeArrowheads="1"/>
              </p:cNvSpPr>
              <p:nvPr/>
            </p:nvSpPr>
            <p:spPr bwMode="auto">
              <a:xfrm rot="1732140">
                <a:off x="4109" y="2771"/>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sp>
        <p:nvSpPr>
          <p:cNvPr id="19465" name="Line 965">
            <a:extLst>
              <a:ext uri="{FF2B5EF4-FFF2-40B4-BE49-F238E27FC236}">
                <a16:creationId xmlns:a16="http://schemas.microsoft.com/office/drawing/2014/main" id="{C3CFB098-6DA6-074F-BC1A-A442FC2B52E8}"/>
              </a:ext>
            </a:extLst>
          </p:cNvPr>
          <p:cNvSpPr>
            <a:spLocks noChangeShapeType="1"/>
          </p:cNvSpPr>
          <p:nvPr/>
        </p:nvSpPr>
        <p:spPr bwMode="auto">
          <a:xfrm>
            <a:off x="7318375" y="6076950"/>
            <a:ext cx="127000" cy="254000"/>
          </a:xfrm>
          <a:prstGeom prst="line">
            <a:avLst/>
          </a:prstGeom>
          <a:noFill/>
          <a:ln w="76200">
            <a:solidFill>
              <a:srgbClr val="339933"/>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sp>
        <p:nvSpPr>
          <p:cNvPr id="19466" name="AutoShape 966">
            <a:extLst>
              <a:ext uri="{FF2B5EF4-FFF2-40B4-BE49-F238E27FC236}">
                <a16:creationId xmlns:a16="http://schemas.microsoft.com/office/drawing/2014/main" id="{5CA30BAF-2E43-5841-ADE5-DE9B838BF69C}"/>
              </a:ext>
            </a:extLst>
          </p:cNvPr>
          <p:cNvSpPr>
            <a:spLocks noChangeAspect="1" noChangeArrowheads="1"/>
          </p:cNvSpPr>
          <p:nvPr/>
        </p:nvSpPr>
        <p:spPr bwMode="auto">
          <a:xfrm rot="8079639">
            <a:off x="6898481" y="5491957"/>
            <a:ext cx="287337" cy="27940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0 w 21600"/>
              <a:gd name="T13" fmla="*/ 0 h 21600"/>
              <a:gd name="T14" fmla="*/ 21600 w 21600"/>
              <a:gd name="T15" fmla="*/ 18486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miter lim="800000"/>
            <a:headEnd/>
            <a:tailEnd/>
          </a:ln>
          <a:scene3d>
            <a:camera prst="legacyObliqueTopRight">
              <a:rot lat="18600000" lon="899994" rev="0"/>
            </a:camera>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nvGrpSpPr>
          <p:cNvPr id="20418" name="Group 967">
            <a:extLst>
              <a:ext uri="{FF2B5EF4-FFF2-40B4-BE49-F238E27FC236}">
                <a16:creationId xmlns:a16="http://schemas.microsoft.com/office/drawing/2014/main" id="{EF944745-8D28-D945-86C1-DE0418D76413}"/>
              </a:ext>
            </a:extLst>
          </p:cNvPr>
          <p:cNvGrpSpPr>
            <a:grpSpLocks/>
          </p:cNvGrpSpPr>
          <p:nvPr/>
        </p:nvGrpSpPr>
        <p:grpSpPr bwMode="auto">
          <a:xfrm rot="-5400000">
            <a:off x="6234113" y="5140325"/>
            <a:ext cx="520700" cy="349250"/>
            <a:chOff x="2313" y="2918"/>
            <a:chExt cx="460" cy="556"/>
          </a:xfrm>
        </p:grpSpPr>
        <p:sp>
          <p:nvSpPr>
            <p:cNvPr id="19540" name="Oval 968">
              <a:extLst>
                <a:ext uri="{FF2B5EF4-FFF2-40B4-BE49-F238E27FC236}">
                  <a16:creationId xmlns:a16="http://schemas.microsoft.com/office/drawing/2014/main" id="{688A88A0-3758-6E4A-BE36-5F1453CE63A2}"/>
                </a:ext>
              </a:extLst>
            </p:cNvPr>
            <p:cNvSpPr>
              <a:spLocks noChangeAspect="1" noChangeArrowheads="1"/>
            </p:cNvSpPr>
            <p:nvPr/>
          </p:nvSpPr>
          <p:spPr bwMode="auto">
            <a:xfrm rot="-1924724">
              <a:off x="2313" y="2918"/>
              <a:ext cx="67" cy="51"/>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41" name="Oval 969">
              <a:extLst>
                <a:ext uri="{FF2B5EF4-FFF2-40B4-BE49-F238E27FC236}">
                  <a16:creationId xmlns:a16="http://schemas.microsoft.com/office/drawing/2014/main" id="{67C857CF-CBA3-AD43-864D-5DF086108459}"/>
                </a:ext>
              </a:extLst>
            </p:cNvPr>
            <p:cNvSpPr>
              <a:spLocks noChangeAspect="1" noChangeArrowheads="1"/>
            </p:cNvSpPr>
            <p:nvPr/>
          </p:nvSpPr>
          <p:spPr bwMode="auto">
            <a:xfrm rot="-3731862">
              <a:off x="2435" y="2874"/>
              <a:ext cx="61" cy="275"/>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42" name="AutoShape 970">
              <a:extLst>
                <a:ext uri="{FF2B5EF4-FFF2-40B4-BE49-F238E27FC236}">
                  <a16:creationId xmlns:a16="http://schemas.microsoft.com/office/drawing/2014/main" id="{98290F23-2605-434D-A61F-2A620E43E662}"/>
                </a:ext>
              </a:extLst>
            </p:cNvPr>
            <p:cNvSpPr>
              <a:spLocks noChangeAspect="1" noChangeArrowheads="1"/>
            </p:cNvSpPr>
            <p:nvPr/>
          </p:nvSpPr>
          <p:spPr bwMode="auto">
            <a:xfrm rot="5258124">
              <a:off x="2499" y="3088"/>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43" name="Group 971">
              <a:extLst>
                <a:ext uri="{FF2B5EF4-FFF2-40B4-BE49-F238E27FC236}">
                  <a16:creationId xmlns:a16="http://schemas.microsoft.com/office/drawing/2014/main" id="{C454DEA1-1800-0549-AFE9-9FD1E1ECADA4}"/>
                </a:ext>
              </a:extLst>
            </p:cNvPr>
            <p:cNvGrpSpPr>
              <a:grpSpLocks/>
            </p:cNvGrpSpPr>
            <p:nvPr/>
          </p:nvGrpSpPr>
          <p:grpSpPr bwMode="auto">
            <a:xfrm>
              <a:off x="2501" y="3166"/>
              <a:ext cx="272" cy="308"/>
              <a:chOff x="3937" y="2518"/>
              <a:chExt cx="272" cy="308"/>
            </a:xfrm>
          </p:grpSpPr>
          <p:sp>
            <p:nvSpPr>
              <p:cNvPr id="19544" name="AutoShape 972">
                <a:extLst>
                  <a:ext uri="{FF2B5EF4-FFF2-40B4-BE49-F238E27FC236}">
                    <a16:creationId xmlns:a16="http://schemas.microsoft.com/office/drawing/2014/main" id="{57F0AD5E-5269-CE47-ACE3-A7DAAA36F80C}"/>
                  </a:ext>
                </a:extLst>
              </p:cNvPr>
              <p:cNvSpPr>
                <a:spLocks noChangeAspect="1" noChangeArrowheads="1"/>
              </p:cNvSpPr>
              <p:nvPr/>
            </p:nvSpPr>
            <p:spPr bwMode="auto">
              <a:xfrm rot="6959361">
                <a:off x="3905" y="2576"/>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45" name="Oval 973">
                <a:extLst>
                  <a:ext uri="{FF2B5EF4-FFF2-40B4-BE49-F238E27FC236}">
                    <a16:creationId xmlns:a16="http://schemas.microsoft.com/office/drawing/2014/main" id="{58477038-A37D-5C48-BCEF-E48536A31834}"/>
                  </a:ext>
                </a:extLst>
              </p:cNvPr>
              <p:cNvSpPr>
                <a:spLocks noChangeAspect="1" noChangeArrowheads="1"/>
              </p:cNvSpPr>
              <p:nvPr/>
            </p:nvSpPr>
            <p:spPr bwMode="auto">
              <a:xfrm rot="2627479">
                <a:off x="3937" y="2679"/>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46" name="Rectangle 974">
                <a:extLst>
                  <a:ext uri="{FF2B5EF4-FFF2-40B4-BE49-F238E27FC236}">
                    <a16:creationId xmlns:a16="http://schemas.microsoft.com/office/drawing/2014/main" id="{4AA5FFF5-ABF5-9342-9305-B1484FCE7534}"/>
                  </a:ext>
                </a:extLst>
              </p:cNvPr>
              <p:cNvSpPr>
                <a:spLocks noChangeAspect="1" noChangeArrowheads="1"/>
              </p:cNvSpPr>
              <p:nvPr/>
            </p:nvSpPr>
            <p:spPr bwMode="auto">
              <a:xfrm rot="2139775">
                <a:off x="4031" y="277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47" name="Rectangle 975">
                <a:extLst>
                  <a:ext uri="{FF2B5EF4-FFF2-40B4-BE49-F238E27FC236}">
                    <a16:creationId xmlns:a16="http://schemas.microsoft.com/office/drawing/2014/main" id="{27BF26CC-152B-C040-A25B-92840B74A14E}"/>
                  </a:ext>
                </a:extLst>
              </p:cNvPr>
              <p:cNvSpPr>
                <a:spLocks noChangeAspect="1" noChangeArrowheads="1"/>
              </p:cNvSpPr>
              <p:nvPr/>
            </p:nvSpPr>
            <p:spPr bwMode="auto">
              <a:xfrm rot="1732140">
                <a:off x="4109" y="2771"/>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sp>
        <p:nvSpPr>
          <p:cNvPr id="19468" name="Line 976">
            <a:extLst>
              <a:ext uri="{FF2B5EF4-FFF2-40B4-BE49-F238E27FC236}">
                <a16:creationId xmlns:a16="http://schemas.microsoft.com/office/drawing/2014/main" id="{7AAD2384-55E0-3C48-A136-CA9564E94E80}"/>
              </a:ext>
            </a:extLst>
          </p:cNvPr>
          <p:cNvSpPr>
            <a:spLocks noChangeShapeType="1"/>
          </p:cNvSpPr>
          <p:nvPr/>
        </p:nvSpPr>
        <p:spPr bwMode="auto">
          <a:xfrm>
            <a:off x="6721475" y="6000750"/>
            <a:ext cx="127000" cy="254000"/>
          </a:xfrm>
          <a:prstGeom prst="line">
            <a:avLst/>
          </a:prstGeom>
          <a:noFill/>
          <a:ln w="76200">
            <a:solidFill>
              <a:srgbClr val="339933"/>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grpSp>
        <p:nvGrpSpPr>
          <p:cNvPr id="20426" name="Group 977">
            <a:extLst>
              <a:ext uri="{FF2B5EF4-FFF2-40B4-BE49-F238E27FC236}">
                <a16:creationId xmlns:a16="http://schemas.microsoft.com/office/drawing/2014/main" id="{2CC37205-B4E8-D945-A130-34447AE1EF65}"/>
              </a:ext>
            </a:extLst>
          </p:cNvPr>
          <p:cNvGrpSpPr>
            <a:grpSpLocks/>
          </p:cNvGrpSpPr>
          <p:nvPr/>
        </p:nvGrpSpPr>
        <p:grpSpPr bwMode="auto">
          <a:xfrm>
            <a:off x="5251450" y="4787900"/>
            <a:ext cx="604838" cy="957263"/>
            <a:chOff x="3218" y="3100"/>
            <a:chExt cx="381" cy="603"/>
          </a:xfrm>
        </p:grpSpPr>
        <p:grpSp>
          <p:nvGrpSpPr>
            <p:cNvPr id="19530" name="Group 978">
              <a:extLst>
                <a:ext uri="{FF2B5EF4-FFF2-40B4-BE49-F238E27FC236}">
                  <a16:creationId xmlns:a16="http://schemas.microsoft.com/office/drawing/2014/main" id="{A6312AB3-0B09-354B-8EB5-74A00FA446F9}"/>
                </a:ext>
              </a:extLst>
            </p:cNvPr>
            <p:cNvGrpSpPr>
              <a:grpSpLocks/>
            </p:cNvGrpSpPr>
            <p:nvPr/>
          </p:nvGrpSpPr>
          <p:grpSpPr bwMode="auto">
            <a:xfrm rot="-5400000">
              <a:off x="3223" y="3184"/>
              <a:ext cx="460" cy="292"/>
              <a:chOff x="2313" y="2918"/>
              <a:chExt cx="460" cy="556"/>
            </a:xfrm>
          </p:grpSpPr>
          <p:sp>
            <p:nvSpPr>
              <p:cNvPr id="19532" name="Oval 979">
                <a:extLst>
                  <a:ext uri="{FF2B5EF4-FFF2-40B4-BE49-F238E27FC236}">
                    <a16:creationId xmlns:a16="http://schemas.microsoft.com/office/drawing/2014/main" id="{C63BD0F6-1744-E244-992F-C870A1F8FB1E}"/>
                  </a:ext>
                </a:extLst>
              </p:cNvPr>
              <p:cNvSpPr>
                <a:spLocks noChangeAspect="1" noChangeArrowheads="1"/>
              </p:cNvSpPr>
              <p:nvPr/>
            </p:nvSpPr>
            <p:spPr bwMode="auto">
              <a:xfrm rot="-1924724">
                <a:off x="2313" y="2918"/>
                <a:ext cx="67" cy="51"/>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33" name="Oval 980">
                <a:extLst>
                  <a:ext uri="{FF2B5EF4-FFF2-40B4-BE49-F238E27FC236}">
                    <a16:creationId xmlns:a16="http://schemas.microsoft.com/office/drawing/2014/main" id="{E212FF42-DC65-724F-A986-FE6813DB7097}"/>
                  </a:ext>
                </a:extLst>
              </p:cNvPr>
              <p:cNvSpPr>
                <a:spLocks noChangeAspect="1" noChangeArrowheads="1"/>
              </p:cNvSpPr>
              <p:nvPr/>
            </p:nvSpPr>
            <p:spPr bwMode="auto">
              <a:xfrm rot="-3731862">
                <a:off x="2435" y="2874"/>
                <a:ext cx="61" cy="275"/>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34" name="AutoShape 981">
                <a:extLst>
                  <a:ext uri="{FF2B5EF4-FFF2-40B4-BE49-F238E27FC236}">
                    <a16:creationId xmlns:a16="http://schemas.microsoft.com/office/drawing/2014/main" id="{57C1A627-1C7C-A941-8651-87A88D7DA589}"/>
                  </a:ext>
                </a:extLst>
              </p:cNvPr>
              <p:cNvSpPr>
                <a:spLocks noChangeAspect="1" noChangeArrowheads="1"/>
              </p:cNvSpPr>
              <p:nvPr/>
            </p:nvSpPr>
            <p:spPr bwMode="auto">
              <a:xfrm rot="5258124">
                <a:off x="2499" y="3088"/>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35" name="Group 982">
                <a:extLst>
                  <a:ext uri="{FF2B5EF4-FFF2-40B4-BE49-F238E27FC236}">
                    <a16:creationId xmlns:a16="http://schemas.microsoft.com/office/drawing/2014/main" id="{CD508993-9F1F-C143-BF46-27141EF05C38}"/>
                  </a:ext>
                </a:extLst>
              </p:cNvPr>
              <p:cNvGrpSpPr>
                <a:grpSpLocks/>
              </p:cNvGrpSpPr>
              <p:nvPr/>
            </p:nvGrpSpPr>
            <p:grpSpPr bwMode="auto">
              <a:xfrm>
                <a:off x="2501" y="3166"/>
                <a:ext cx="272" cy="308"/>
                <a:chOff x="3937" y="2518"/>
                <a:chExt cx="272" cy="308"/>
              </a:xfrm>
            </p:grpSpPr>
            <p:sp>
              <p:nvSpPr>
                <p:cNvPr id="19536" name="AutoShape 983">
                  <a:extLst>
                    <a:ext uri="{FF2B5EF4-FFF2-40B4-BE49-F238E27FC236}">
                      <a16:creationId xmlns:a16="http://schemas.microsoft.com/office/drawing/2014/main" id="{B3931884-0F77-BC47-A2CD-B97509D4C80C}"/>
                    </a:ext>
                  </a:extLst>
                </p:cNvPr>
                <p:cNvSpPr>
                  <a:spLocks noChangeAspect="1" noChangeArrowheads="1"/>
                </p:cNvSpPr>
                <p:nvPr/>
              </p:nvSpPr>
              <p:spPr bwMode="auto">
                <a:xfrm rot="6959361">
                  <a:off x="3905" y="2576"/>
                  <a:ext cx="171" cy="56"/>
                </a:xfrm>
                <a:prstGeom prst="hexagon">
                  <a:avLst>
                    <a:gd name="adj" fmla="val 76339"/>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37" name="Oval 984">
                  <a:extLst>
                    <a:ext uri="{FF2B5EF4-FFF2-40B4-BE49-F238E27FC236}">
                      <a16:creationId xmlns:a16="http://schemas.microsoft.com/office/drawing/2014/main" id="{39DE6C8E-2E7D-E246-B009-8084CC7F34A5}"/>
                    </a:ext>
                  </a:extLst>
                </p:cNvPr>
                <p:cNvSpPr>
                  <a:spLocks noChangeAspect="1" noChangeArrowheads="1"/>
                </p:cNvSpPr>
                <p:nvPr/>
              </p:nvSpPr>
              <p:spPr bwMode="auto">
                <a:xfrm rot="2627479">
                  <a:off x="3937" y="2679"/>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38" name="Rectangle 985">
                  <a:extLst>
                    <a:ext uri="{FF2B5EF4-FFF2-40B4-BE49-F238E27FC236}">
                      <a16:creationId xmlns:a16="http://schemas.microsoft.com/office/drawing/2014/main" id="{0D0E2E87-6C7D-C040-A722-7069F0D845A0}"/>
                    </a:ext>
                  </a:extLst>
                </p:cNvPr>
                <p:cNvSpPr>
                  <a:spLocks noChangeAspect="1" noChangeArrowheads="1"/>
                </p:cNvSpPr>
                <p:nvPr/>
              </p:nvSpPr>
              <p:spPr bwMode="auto">
                <a:xfrm rot="2139775">
                  <a:off x="4031" y="277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39" name="Rectangle 986">
                  <a:extLst>
                    <a:ext uri="{FF2B5EF4-FFF2-40B4-BE49-F238E27FC236}">
                      <a16:creationId xmlns:a16="http://schemas.microsoft.com/office/drawing/2014/main" id="{6521AB01-B0E5-1847-B5D6-FAF6AFC56424}"/>
                    </a:ext>
                  </a:extLst>
                </p:cNvPr>
                <p:cNvSpPr>
                  <a:spLocks noChangeAspect="1" noChangeArrowheads="1"/>
                </p:cNvSpPr>
                <p:nvPr/>
              </p:nvSpPr>
              <p:spPr bwMode="auto">
                <a:xfrm rot="1732140">
                  <a:off x="4109" y="2771"/>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sp>
          <p:nvSpPr>
            <p:cNvPr id="19531" name="AutoShape 987">
              <a:extLst>
                <a:ext uri="{FF2B5EF4-FFF2-40B4-BE49-F238E27FC236}">
                  <a16:creationId xmlns:a16="http://schemas.microsoft.com/office/drawing/2014/main" id="{94F4D84C-CECA-BD4E-BA8E-5AD1049F4A6C}"/>
                </a:ext>
              </a:extLst>
            </p:cNvPr>
            <p:cNvSpPr>
              <a:spLocks noChangeAspect="1" noChangeArrowheads="1"/>
            </p:cNvSpPr>
            <p:nvPr/>
          </p:nvSpPr>
          <p:spPr bwMode="auto">
            <a:xfrm rot="403198">
              <a:off x="3218" y="3527"/>
              <a:ext cx="181" cy="176"/>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18532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miter lim="800000"/>
              <a:headEnd/>
              <a:tailEnd/>
            </a:ln>
            <a:scene3d>
              <a:camera prst="legacyObliqueTopRight">
                <a:rot lat="18600000" lon="899994" rev="0"/>
              </a:camera>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sp>
        <p:nvSpPr>
          <p:cNvPr id="241628" name="Text Box 988">
            <a:extLst>
              <a:ext uri="{FF2B5EF4-FFF2-40B4-BE49-F238E27FC236}">
                <a16:creationId xmlns:a16="http://schemas.microsoft.com/office/drawing/2014/main" id="{A7B154B4-77A4-1742-A5D4-C02C12456EF5}"/>
              </a:ext>
            </a:extLst>
          </p:cNvPr>
          <p:cNvSpPr txBox="1">
            <a:spLocks noChangeArrowheads="1"/>
          </p:cNvSpPr>
          <p:nvPr/>
        </p:nvSpPr>
        <p:spPr bwMode="auto">
          <a:xfrm>
            <a:off x="3021013" y="6440488"/>
            <a:ext cx="2390775" cy="366712"/>
          </a:xfrm>
          <a:prstGeom prst="rect">
            <a:avLst/>
          </a:prstGeom>
          <a:noFill/>
          <a:ln>
            <a:noFill/>
          </a:ln>
          <a:effectLst/>
        </p:spPr>
        <p:txBody>
          <a:bodyPr>
            <a:spAutoFit/>
          </a:bodyPr>
          <a:lstStyle/>
          <a:p>
            <a:pPr algn="ctr" eaLnBrk="0" hangingPunct="0">
              <a:spcBef>
                <a:spcPct val="50000"/>
              </a:spcBef>
              <a:defRPr/>
            </a:pPr>
            <a:r>
              <a:rPr lang="en-US" b="1">
                <a:solidFill>
                  <a:srgbClr val="FFFFFF"/>
                </a:solidFill>
                <a:effectLst>
                  <a:outerShdw blurRad="38100" dist="38100" dir="2700000" algn="tl">
                    <a:srgbClr val="C0C0C0"/>
                  </a:outerShdw>
                </a:effectLst>
                <a:ea typeface="ＭＳ Ｐゴシック" charset="-128"/>
              </a:rPr>
              <a:t>Ve</a:t>
            </a:r>
            <a:r>
              <a:rPr lang="tr-TR" b="1">
                <a:solidFill>
                  <a:srgbClr val="FFFFFF"/>
                </a:solidFill>
                <a:effectLst>
                  <a:outerShdw blurRad="38100" dist="38100" dir="2700000" algn="tl">
                    <a:srgbClr val="C0C0C0"/>
                  </a:outerShdw>
                </a:effectLst>
                <a:ea typeface="ＭＳ Ｐゴシック" charset="-128"/>
              </a:rPr>
              <a:t>zikül Oluşumu</a:t>
            </a:r>
            <a:endParaRPr lang="en-US" b="1">
              <a:solidFill>
                <a:srgbClr val="FFFFFF"/>
              </a:solidFill>
              <a:effectLst>
                <a:outerShdw blurRad="38100" dist="38100" dir="2700000" algn="tl">
                  <a:srgbClr val="C0C0C0"/>
                </a:outerShdw>
              </a:effectLst>
              <a:ea typeface="ＭＳ Ｐゴシック" charset="-128"/>
            </a:endParaRPr>
          </a:p>
        </p:txBody>
      </p:sp>
      <p:grpSp>
        <p:nvGrpSpPr>
          <p:cNvPr id="20441" name="Group 989">
            <a:extLst>
              <a:ext uri="{FF2B5EF4-FFF2-40B4-BE49-F238E27FC236}">
                <a16:creationId xmlns:a16="http://schemas.microsoft.com/office/drawing/2014/main" id="{D733A665-DBAC-FB49-84C0-D053EAC6957E}"/>
              </a:ext>
            </a:extLst>
          </p:cNvPr>
          <p:cNvGrpSpPr>
            <a:grpSpLocks/>
          </p:cNvGrpSpPr>
          <p:nvPr/>
        </p:nvGrpSpPr>
        <p:grpSpPr bwMode="auto">
          <a:xfrm>
            <a:off x="7008813" y="4221163"/>
            <a:ext cx="1784350" cy="1117600"/>
            <a:chOff x="4325" y="2743"/>
            <a:chExt cx="1124" cy="704"/>
          </a:xfrm>
        </p:grpSpPr>
        <p:sp>
          <p:nvSpPr>
            <p:cNvPr id="19528" name="Freeform 990">
              <a:extLst>
                <a:ext uri="{FF2B5EF4-FFF2-40B4-BE49-F238E27FC236}">
                  <a16:creationId xmlns:a16="http://schemas.microsoft.com/office/drawing/2014/main" id="{FD3C1F32-6D38-854A-BED0-558D8671140A}"/>
                </a:ext>
              </a:extLst>
            </p:cNvPr>
            <p:cNvSpPr>
              <a:spLocks/>
            </p:cNvSpPr>
            <p:nvPr/>
          </p:nvSpPr>
          <p:spPr bwMode="auto">
            <a:xfrm>
              <a:off x="4343" y="2743"/>
              <a:ext cx="1106" cy="704"/>
            </a:xfrm>
            <a:custGeom>
              <a:avLst/>
              <a:gdLst>
                <a:gd name="T0" fmla="*/ 1106 w 1106"/>
                <a:gd name="T1" fmla="*/ 0 h 704"/>
                <a:gd name="T2" fmla="*/ 914 w 1106"/>
                <a:gd name="T3" fmla="*/ 228 h 704"/>
                <a:gd name="T4" fmla="*/ 713 w 1106"/>
                <a:gd name="T5" fmla="*/ 384 h 704"/>
                <a:gd name="T6" fmla="*/ 548 w 1106"/>
                <a:gd name="T7" fmla="*/ 484 h 704"/>
                <a:gd name="T8" fmla="*/ 402 w 1106"/>
                <a:gd name="T9" fmla="*/ 576 h 704"/>
                <a:gd name="T10" fmla="*/ 192 w 1106"/>
                <a:gd name="T11" fmla="*/ 658 h 704"/>
                <a:gd name="T12" fmla="*/ 0 w 1106"/>
                <a:gd name="T13" fmla="*/ 704 h 704"/>
                <a:gd name="T14" fmla="*/ 0 60000 65536"/>
                <a:gd name="T15" fmla="*/ 0 60000 65536"/>
                <a:gd name="T16" fmla="*/ 0 60000 65536"/>
                <a:gd name="T17" fmla="*/ 0 60000 65536"/>
                <a:gd name="T18" fmla="*/ 0 60000 65536"/>
                <a:gd name="T19" fmla="*/ 0 60000 65536"/>
                <a:gd name="T20" fmla="*/ 0 60000 65536"/>
                <a:gd name="T21" fmla="*/ 0 w 1106"/>
                <a:gd name="T22" fmla="*/ 0 h 704"/>
                <a:gd name="T23" fmla="*/ 1106 w 1106"/>
                <a:gd name="T24" fmla="*/ 704 h 7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6" h="704">
                  <a:moveTo>
                    <a:pt x="1106" y="0"/>
                  </a:moveTo>
                  <a:cubicBezTo>
                    <a:pt x="1042" y="82"/>
                    <a:pt x="979" y="164"/>
                    <a:pt x="914" y="228"/>
                  </a:cubicBezTo>
                  <a:cubicBezTo>
                    <a:pt x="849" y="292"/>
                    <a:pt x="774" y="341"/>
                    <a:pt x="713" y="384"/>
                  </a:cubicBezTo>
                  <a:cubicBezTo>
                    <a:pt x="652" y="427"/>
                    <a:pt x="600" y="452"/>
                    <a:pt x="548" y="484"/>
                  </a:cubicBezTo>
                  <a:cubicBezTo>
                    <a:pt x="496" y="516"/>
                    <a:pt x="461" y="547"/>
                    <a:pt x="402" y="576"/>
                  </a:cubicBezTo>
                  <a:cubicBezTo>
                    <a:pt x="343" y="605"/>
                    <a:pt x="259" y="637"/>
                    <a:pt x="192" y="658"/>
                  </a:cubicBezTo>
                  <a:cubicBezTo>
                    <a:pt x="125" y="679"/>
                    <a:pt x="32" y="696"/>
                    <a:pt x="0" y="704"/>
                  </a:cubicBezTo>
                </a:path>
              </a:pathLst>
            </a:custGeom>
            <a:noFill/>
            <a:ln w="28575">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529" name="Line 991">
              <a:extLst>
                <a:ext uri="{FF2B5EF4-FFF2-40B4-BE49-F238E27FC236}">
                  <a16:creationId xmlns:a16="http://schemas.microsoft.com/office/drawing/2014/main" id="{9DABFBDB-1429-B343-A813-2173E406EF95}"/>
                </a:ext>
              </a:extLst>
            </p:cNvPr>
            <p:cNvSpPr>
              <a:spLocks noChangeShapeType="1"/>
            </p:cNvSpPr>
            <p:nvPr/>
          </p:nvSpPr>
          <p:spPr bwMode="auto">
            <a:xfrm flipH="1">
              <a:off x="4325" y="3429"/>
              <a:ext cx="91" cy="9"/>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tr-TR"/>
            </a:p>
          </p:txBody>
        </p:sp>
      </p:grpSp>
      <p:sp>
        <p:nvSpPr>
          <p:cNvPr id="241632" name="Line 992">
            <a:extLst>
              <a:ext uri="{FF2B5EF4-FFF2-40B4-BE49-F238E27FC236}">
                <a16:creationId xmlns:a16="http://schemas.microsoft.com/office/drawing/2014/main" id="{BCCA95CB-1296-4D4F-A286-CF2FB680CAE9}"/>
              </a:ext>
            </a:extLst>
          </p:cNvPr>
          <p:cNvSpPr>
            <a:spLocks noChangeShapeType="1"/>
          </p:cNvSpPr>
          <p:nvPr/>
        </p:nvSpPr>
        <p:spPr bwMode="auto">
          <a:xfrm flipH="1">
            <a:off x="6572250" y="5745163"/>
            <a:ext cx="319088" cy="0"/>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tr-TR"/>
          </a:p>
        </p:txBody>
      </p:sp>
      <p:grpSp>
        <p:nvGrpSpPr>
          <p:cNvPr id="19473" name="Group 993">
            <a:extLst>
              <a:ext uri="{FF2B5EF4-FFF2-40B4-BE49-F238E27FC236}">
                <a16:creationId xmlns:a16="http://schemas.microsoft.com/office/drawing/2014/main" id="{EEE0D7DD-5E8A-8A43-954A-B7A60FADA854}"/>
              </a:ext>
            </a:extLst>
          </p:cNvPr>
          <p:cNvGrpSpPr>
            <a:grpSpLocks/>
          </p:cNvGrpSpPr>
          <p:nvPr/>
        </p:nvGrpSpPr>
        <p:grpSpPr bwMode="auto">
          <a:xfrm>
            <a:off x="8497888" y="3214688"/>
            <a:ext cx="358775" cy="122237"/>
            <a:chOff x="3071" y="2413"/>
            <a:chExt cx="226" cy="77"/>
          </a:xfrm>
        </p:grpSpPr>
        <p:sp>
          <p:nvSpPr>
            <p:cNvPr id="19526" name="Rectangle 994">
              <a:extLst>
                <a:ext uri="{FF2B5EF4-FFF2-40B4-BE49-F238E27FC236}">
                  <a16:creationId xmlns:a16="http://schemas.microsoft.com/office/drawing/2014/main" id="{57917B10-71EC-2A41-BFDF-DDF488D93B46}"/>
                </a:ext>
              </a:extLst>
            </p:cNvPr>
            <p:cNvSpPr>
              <a:spLocks noChangeAspect="1" noChangeArrowheads="1"/>
            </p:cNvSpPr>
            <p:nvPr/>
          </p:nvSpPr>
          <p:spPr bwMode="auto">
            <a:xfrm rot="2139775">
              <a:off x="3071" y="2413"/>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27" name="Rectangle 995">
              <a:extLst>
                <a:ext uri="{FF2B5EF4-FFF2-40B4-BE49-F238E27FC236}">
                  <a16:creationId xmlns:a16="http://schemas.microsoft.com/office/drawing/2014/main" id="{9D2BC0A1-90FA-3A42-A1AF-463685D61C79}"/>
                </a:ext>
              </a:extLst>
            </p:cNvPr>
            <p:cNvSpPr>
              <a:spLocks noChangeAspect="1" noChangeArrowheads="1"/>
            </p:cNvSpPr>
            <p:nvPr/>
          </p:nvSpPr>
          <p:spPr bwMode="auto">
            <a:xfrm rot="1732140">
              <a:off x="3197" y="2435"/>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sp>
        <p:nvSpPr>
          <p:cNvPr id="19474" name="Freeform 996">
            <a:extLst>
              <a:ext uri="{FF2B5EF4-FFF2-40B4-BE49-F238E27FC236}">
                <a16:creationId xmlns:a16="http://schemas.microsoft.com/office/drawing/2014/main" id="{C63259F6-F4F2-D74C-B9FB-19793D70AE1D}"/>
              </a:ext>
            </a:extLst>
          </p:cNvPr>
          <p:cNvSpPr>
            <a:spLocks/>
          </p:cNvSpPr>
          <p:nvPr/>
        </p:nvSpPr>
        <p:spPr bwMode="auto">
          <a:xfrm>
            <a:off x="4979988" y="3100388"/>
            <a:ext cx="4687887" cy="3314700"/>
          </a:xfrm>
          <a:custGeom>
            <a:avLst/>
            <a:gdLst>
              <a:gd name="T0" fmla="*/ 2147483647 w 2953"/>
              <a:gd name="T1" fmla="*/ 2147483647 h 2088"/>
              <a:gd name="T2" fmla="*/ 2147483647 w 2953"/>
              <a:gd name="T3" fmla="*/ 2147483647 h 2088"/>
              <a:gd name="T4" fmla="*/ 2147483647 w 2953"/>
              <a:gd name="T5" fmla="*/ 2147483647 h 2088"/>
              <a:gd name="T6" fmla="*/ 2147483647 w 2953"/>
              <a:gd name="T7" fmla="*/ 2147483647 h 2088"/>
              <a:gd name="T8" fmla="*/ 2147483647 w 2953"/>
              <a:gd name="T9" fmla="*/ 2147483647 h 2088"/>
              <a:gd name="T10" fmla="*/ 2147483647 w 2953"/>
              <a:gd name="T11" fmla="*/ 2147483647 h 2088"/>
              <a:gd name="T12" fmla="*/ 2147483647 w 2953"/>
              <a:gd name="T13" fmla="*/ 2147483647 h 2088"/>
              <a:gd name="T14" fmla="*/ 2147483647 w 2953"/>
              <a:gd name="T15" fmla="*/ 2147483647 h 2088"/>
              <a:gd name="T16" fmla="*/ 2147483647 w 2953"/>
              <a:gd name="T17" fmla="*/ 2147483647 h 2088"/>
              <a:gd name="T18" fmla="*/ 2147483647 w 2953"/>
              <a:gd name="T19" fmla="*/ 2147483647 h 2088"/>
              <a:gd name="T20" fmla="*/ 2147483647 w 2953"/>
              <a:gd name="T21" fmla="*/ 2147483647 h 2088"/>
              <a:gd name="T22" fmla="*/ 2147483647 w 2953"/>
              <a:gd name="T23" fmla="*/ 2147483647 h 2088"/>
              <a:gd name="T24" fmla="*/ 2147483647 w 2953"/>
              <a:gd name="T25" fmla="*/ 2147483647 h 2088"/>
              <a:gd name="T26" fmla="*/ 2147483647 w 2953"/>
              <a:gd name="T27" fmla="*/ 2147483647 h 2088"/>
              <a:gd name="T28" fmla="*/ 2147483647 w 2953"/>
              <a:gd name="T29" fmla="*/ 2147483647 h 2088"/>
              <a:gd name="T30" fmla="*/ 2147483647 w 2953"/>
              <a:gd name="T31" fmla="*/ 2147483647 h 2088"/>
              <a:gd name="T32" fmla="*/ 2147483647 w 2953"/>
              <a:gd name="T33" fmla="*/ 2147483647 h 2088"/>
              <a:gd name="T34" fmla="*/ 2147483647 w 2953"/>
              <a:gd name="T35" fmla="*/ 2147483647 h 2088"/>
              <a:gd name="T36" fmla="*/ 2147483647 w 2953"/>
              <a:gd name="T37" fmla="*/ 2147483647 h 2088"/>
              <a:gd name="T38" fmla="*/ 2147483647 w 2953"/>
              <a:gd name="T39" fmla="*/ 2147483647 h 2088"/>
              <a:gd name="T40" fmla="*/ 2147483647 w 2953"/>
              <a:gd name="T41" fmla="*/ 2147483647 h 2088"/>
              <a:gd name="T42" fmla="*/ 2147483647 w 2953"/>
              <a:gd name="T43" fmla="*/ 2147483647 h 2088"/>
              <a:gd name="T44" fmla="*/ 2147483647 w 2953"/>
              <a:gd name="T45" fmla="*/ 2147483647 h 2088"/>
              <a:gd name="T46" fmla="*/ 2147483647 w 2953"/>
              <a:gd name="T47" fmla="*/ 2147483647 h 2088"/>
              <a:gd name="T48" fmla="*/ 2147483647 w 2953"/>
              <a:gd name="T49" fmla="*/ 2147483647 h 20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53"/>
              <a:gd name="T76" fmla="*/ 0 h 2088"/>
              <a:gd name="T77" fmla="*/ 2953 w 2953"/>
              <a:gd name="T78" fmla="*/ 2088 h 208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53" h="2088">
                <a:moveTo>
                  <a:pt x="2841" y="91"/>
                </a:moveTo>
                <a:cubicBezTo>
                  <a:pt x="2760" y="45"/>
                  <a:pt x="2680" y="0"/>
                  <a:pt x="2617" y="3"/>
                </a:cubicBezTo>
                <a:cubicBezTo>
                  <a:pt x="2554" y="6"/>
                  <a:pt x="2505" y="55"/>
                  <a:pt x="2465" y="107"/>
                </a:cubicBezTo>
                <a:cubicBezTo>
                  <a:pt x="2425" y="159"/>
                  <a:pt x="2430" y="216"/>
                  <a:pt x="2377" y="315"/>
                </a:cubicBezTo>
                <a:cubicBezTo>
                  <a:pt x="2324" y="414"/>
                  <a:pt x="2261" y="574"/>
                  <a:pt x="2145" y="699"/>
                </a:cubicBezTo>
                <a:cubicBezTo>
                  <a:pt x="2029" y="824"/>
                  <a:pt x="1836" y="978"/>
                  <a:pt x="1681" y="1067"/>
                </a:cubicBezTo>
                <a:cubicBezTo>
                  <a:pt x="1526" y="1156"/>
                  <a:pt x="1365" y="1211"/>
                  <a:pt x="1217" y="1235"/>
                </a:cubicBezTo>
                <a:cubicBezTo>
                  <a:pt x="1069" y="1259"/>
                  <a:pt x="917" y="1244"/>
                  <a:pt x="793" y="1211"/>
                </a:cubicBezTo>
                <a:cubicBezTo>
                  <a:pt x="669" y="1178"/>
                  <a:pt x="557" y="1055"/>
                  <a:pt x="473" y="1035"/>
                </a:cubicBezTo>
                <a:cubicBezTo>
                  <a:pt x="389" y="1015"/>
                  <a:pt x="336" y="1066"/>
                  <a:pt x="289" y="1091"/>
                </a:cubicBezTo>
                <a:cubicBezTo>
                  <a:pt x="242" y="1116"/>
                  <a:pt x="230" y="1138"/>
                  <a:pt x="193" y="1187"/>
                </a:cubicBezTo>
                <a:cubicBezTo>
                  <a:pt x="156" y="1236"/>
                  <a:pt x="97" y="1323"/>
                  <a:pt x="65" y="1387"/>
                </a:cubicBezTo>
                <a:cubicBezTo>
                  <a:pt x="33" y="1451"/>
                  <a:pt x="0" y="1495"/>
                  <a:pt x="1" y="1571"/>
                </a:cubicBezTo>
                <a:cubicBezTo>
                  <a:pt x="2" y="1647"/>
                  <a:pt x="32" y="1777"/>
                  <a:pt x="73" y="1843"/>
                </a:cubicBezTo>
                <a:cubicBezTo>
                  <a:pt x="114" y="1909"/>
                  <a:pt x="154" y="1943"/>
                  <a:pt x="249" y="1971"/>
                </a:cubicBezTo>
                <a:cubicBezTo>
                  <a:pt x="344" y="1999"/>
                  <a:pt x="520" y="2027"/>
                  <a:pt x="641" y="2011"/>
                </a:cubicBezTo>
                <a:cubicBezTo>
                  <a:pt x="762" y="1995"/>
                  <a:pt x="870" y="1902"/>
                  <a:pt x="977" y="1875"/>
                </a:cubicBezTo>
                <a:cubicBezTo>
                  <a:pt x="1084" y="1848"/>
                  <a:pt x="1158" y="1820"/>
                  <a:pt x="1281" y="1851"/>
                </a:cubicBezTo>
                <a:cubicBezTo>
                  <a:pt x="1404" y="1882"/>
                  <a:pt x="1592" y="2030"/>
                  <a:pt x="1713" y="2059"/>
                </a:cubicBezTo>
                <a:cubicBezTo>
                  <a:pt x="1834" y="2088"/>
                  <a:pt x="1913" y="2080"/>
                  <a:pt x="2009" y="2027"/>
                </a:cubicBezTo>
                <a:cubicBezTo>
                  <a:pt x="2105" y="1974"/>
                  <a:pt x="2201" y="1832"/>
                  <a:pt x="2289" y="1739"/>
                </a:cubicBezTo>
                <a:cubicBezTo>
                  <a:pt x="2377" y="1646"/>
                  <a:pt x="2470" y="1532"/>
                  <a:pt x="2537" y="1467"/>
                </a:cubicBezTo>
                <a:cubicBezTo>
                  <a:pt x="2604" y="1402"/>
                  <a:pt x="2640" y="1380"/>
                  <a:pt x="2689" y="1347"/>
                </a:cubicBezTo>
                <a:cubicBezTo>
                  <a:pt x="2738" y="1314"/>
                  <a:pt x="2789" y="1284"/>
                  <a:pt x="2833" y="1267"/>
                </a:cubicBezTo>
                <a:cubicBezTo>
                  <a:pt x="2877" y="1250"/>
                  <a:pt x="2915" y="1246"/>
                  <a:pt x="2953" y="1243"/>
                </a:cubicBez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475" name="Freeform 997">
            <a:extLst>
              <a:ext uri="{FF2B5EF4-FFF2-40B4-BE49-F238E27FC236}">
                <a16:creationId xmlns:a16="http://schemas.microsoft.com/office/drawing/2014/main" id="{29472412-69D2-3146-A11D-3573AFD7F55A}"/>
              </a:ext>
            </a:extLst>
          </p:cNvPr>
          <p:cNvSpPr>
            <a:spLocks/>
          </p:cNvSpPr>
          <p:nvPr/>
        </p:nvSpPr>
        <p:spPr bwMode="auto">
          <a:xfrm>
            <a:off x="5132388" y="3252788"/>
            <a:ext cx="4687887" cy="3314700"/>
          </a:xfrm>
          <a:custGeom>
            <a:avLst/>
            <a:gdLst>
              <a:gd name="T0" fmla="*/ 2147483647 w 2953"/>
              <a:gd name="T1" fmla="*/ 2147483647 h 2088"/>
              <a:gd name="T2" fmla="*/ 2147483647 w 2953"/>
              <a:gd name="T3" fmla="*/ 2147483647 h 2088"/>
              <a:gd name="T4" fmla="*/ 2147483647 w 2953"/>
              <a:gd name="T5" fmla="*/ 2147483647 h 2088"/>
              <a:gd name="T6" fmla="*/ 2147483647 w 2953"/>
              <a:gd name="T7" fmla="*/ 2147483647 h 2088"/>
              <a:gd name="T8" fmla="*/ 2147483647 w 2953"/>
              <a:gd name="T9" fmla="*/ 2147483647 h 2088"/>
              <a:gd name="T10" fmla="*/ 2147483647 w 2953"/>
              <a:gd name="T11" fmla="*/ 2147483647 h 2088"/>
              <a:gd name="T12" fmla="*/ 2147483647 w 2953"/>
              <a:gd name="T13" fmla="*/ 2147483647 h 2088"/>
              <a:gd name="T14" fmla="*/ 2147483647 w 2953"/>
              <a:gd name="T15" fmla="*/ 2147483647 h 2088"/>
              <a:gd name="T16" fmla="*/ 2147483647 w 2953"/>
              <a:gd name="T17" fmla="*/ 2147483647 h 2088"/>
              <a:gd name="T18" fmla="*/ 2147483647 w 2953"/>
              <a:gd name="T19" fmla="*/ 2147483647 h 2088"/>
              <a:gd name="T20" fmla="*/ 2147483647 w 2953"/>
              <a:gd name="T21" fmla="*/ 2147483647 h 2088"/>
              <a:gd name="T22" fmla="*/ 2147483647 w 2953"/>
              <a:gd name="T23" fmla="*/ 2147483647 h 2088"/>
              <a:gd name="T24" fmla="*/ 2147483647 w 2953"/>
              <a:gd name="T25" fmla="*/ 2147483647 h 2088"/>
              <a:gd name="T26" fmla="*/ 2147483647 w 2953"/>
              <a:gd name="T27" fmla="*/ 2147483647 h 2088"/>
              <a:gd name="T28" fmla="*/ 2147483647 w 2953"/>
              <a:gd name="T29" fmla="*/ 2147483647 h 2088"/>
              <a:gd name="T30" fmla="*/ 2147483647 w 2953"/>
              <a:gd name="T31" fmla="*/ 2147483647 h 2088"/>
              <a:gd name="T32" fmla="*/ 2147483647 w 2953"/>
              <a:gd name="T33" fmla="*/ 2147483647 h 2088"/>
              <a:gd name="T34" fmla="*/ 2147483647 w 2953"/>
              <a:gd name="T35" fmla="*/ 2147483647 h 2088"/>
              <a:gd name="T36" fmla="*/ 2147483647 w 2953"/>
              <a:gd name="T37" fmla="*/ 2147483647 h 2088"/>
              <a:gd name="T38" fmla="*/ 2147483647 w 2953"/>
              <a:gd name="T39" fmla="*/ 2147483647 h 2088"/>
              <a:gd name="T40" fmla="*/ 2147483647 w 2953"/>
              <a:gd name="T41" fmla="*/ 2147483647 h 2088"/>
              <a:gd name="T42" fmla="*/ 2147483647 w 2953"/>
              <a:gd name="T43" fmla="*/ 2147483647 h 2088"/>
              <a:gd name="T44" fmla="*/ 2147483647 w 2953"/>
              <a:gd name="T45" fmla="*/ 2147483647 h 2088"/>
              <a:gd name="T46" fmla="*/ 2147483647 w 2953"/>
              <a:gd name="T47" fmla="*/ 2147483647 h 2088"/>
              <a:gd name="T48" fmla="*/ 2147483647 w 2953"/>
              <a:gd name="T49" fmla="*/ 2147483647 h 20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53"/>
              <a:gd name="T76" fmla="*/ 0 h 2088"/>
              <a:gd name="T77" fmla="*/ 2953 w 2953"/>
              <a:gd name="T78" fmla="*/ 2088 h 208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53" h="2088">
                <a:moveTo>
                  <a:pt x="2841" y="91"/>
                </a:moveTo>
                <a:cubicBezTo>
                  <a:pt x="2760" y="45"/>
                  <a:pt x="2680" y="0"/>
                  <a:pt x="2617" y="3"/>
                </a:cubicBezTo>
                <a:cubicBezTo>
                  <a:pt x="2554" y="6"/>
                  <a:pt x="2505" y="55"/>
                  <a:pt x="2465" y="107"/>
                </a:cubicBezTo>
                <a:cubicBezTo>
                  <a:pt x="2425" y="159"/>
                  <a:pt x="2430" y="216"/>
                  <a:pt x="2377" y="315"/>
                </a:cubicBezTo>
                <a:cubicBezTo>
                  <a:pt x="2324" y="414"/>
                  <a:pt x="2261" y="574"/>
                  <a:pt x="2145" y="699"/>
                </a:cubicBezTo>
                <a:cubicBezTo>
                  <a:pt x="2029" y="824"/>
                  <a:pt x="1836" y="978"/>
                  <a:pt x="1681" y="1067"/>
                </a:cubicBezTo>
                <a:cubicBezTo>
                  <a:pt x="1526" y="1156"/>
                  <a:pt x="1365" y="1211"/>
                  <a:pt x="1217" y="1235"/>
                </a:cubicBezTo>
                <a:cubicBezTo>
                  <a:pt x="1069" y="1259"/>
                  <a:pt x="917" y="1244"/>
                  <a:pt x="793" y="1211"/>
                </a:cubicBezTo>
                <a:cubicBezTo>
                  <a:pt x="669" y="1178"/>
                  <a:pt x="557" y="1055"/>
                  <a:pt x="473" y="1035"/>
                </a:cubicBezTo>
                <a:cubicBezTo>
                  <a:pt x="389" y="1015"/>
                  <a:pt x="336" y="1066"/>
                  <a:pt x="289" y="1091"/>
                </a:cubicBezTo>
                <a:cubicBezTo>
                  <a:pt x="242" y="1116"/>
                  <a:pt x="230" y="1138"/>
                  <a:pt x="193" y="1187"/>
                </a:cubicBezTo>
                <a:cubicBezTo>
                  <a:pt x="156" y="1236"/>
                  <a:pt x="97" y="1323"/>
                  <a:pt x="65" y="1387"/>
                </a:cubicBezTo>
                <a:cubicBezTo>
                  <a:pt x="33" y="1451"/>
                  <a:pt x="0" y="1495"/>
                  <a:pt x="1" y="1571"/>
                </a:cubicBezTo>
                <a:cubicBezTo>
                  <a:pt x="2" y="1647"/>
                  <a:pt x="32" y="1777"/>
                  <a:pt x="73" y="1843"/>
                </a:cubicBezTo>
                <a:cubicBezTo>
                  <a:pt x="114" y="1909"/>
                  <a:pt x="154" y="1943"/>
                  <a:pt x="249" y="1971"/>
                </a:cubicBezTo>
                <a:cubicBezTo>
                  <a:pt x="344" y="1999"/>
                  <a:pt x="520" y="2027"/>
                  <a:pt x="641" y="2011"/>
                </a:cubicBezTo>
                <a:cubicBezTo>
                  <a:pt x="762" y="1995"/>
                  <a:pt x="870" y="1902"/>
                  <a:pt x="977" y="1875"/>
                </a:cubicBezTo>
                <a:cubicBezTo>
                  <a:pt x="1084" y="1848"/>
                  <a:pt x="1158" y="1820"/>
                  <a:pt x="1281" y="1851"/>
                </a:cubicBezTo>
                <a:cubicBezTo>
                  <a:pt x="1404" y="1882"/>
                  <a:pt x="1592" y="2030"/>
                  <a:pt x="1713" y="2059"/>
                </a:cubicBezTo>
                <a:cubicBezTo>
                  <a:pt x="1834" y="2088"/>
                  <a:pt x="1913" y="2080"/>
                  <a:pt x="2009" y="2027"/>
                </a:cubicBezTo>
                <a:cubicBezTo>
                  <a:pt x="2105" y="1974"/>
                  <a:pt x="2201" y="1832"/>
                  <a:pt x="2289" y="1739"/>
                </a:cubicBezTo>
                <a:cubicBezTo>
                  <a:pt x="2377" y="1646"/>
                  <a:pt x="2470" y="1532"/>
                  <a:pt x="2537" y="1467"/>
                </a:cubicBezTo>
                <a:cubicBezTo>
                  <a:pt x="2604" y="1402"/>
                  <a:pt x="2640" y="1380"/>
                  <a:pt x="2689" y="1347"/>
                </a:cubicBezTo>
                <a:cubicBezTo>
                  <a:pt x="2738" y="1314"/>
                  <a:pt x="2789" y="1284"/>
                  <a:pt x="2833" y="1267"/>
                </a:cubicBezTo>
                <a:cubicBezTo>
                  <a:pt x="2877" y="1250"/>
                  <a:pt x="2915" y="1246"/>
                  <a:pt x="2953" y="1243"/>
                </a:cubicBez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476" name="Line 998">
            <a:extLst>
              <a:ext uri="{FF2B5EF4-FFF2-40B4-BE49-F238E27FC236}">
                <a16:creationId xmlns:a16="http://schemas.microsoft.com/office/drawing/2014/main" id="{8F4B41F6-15CE-724B-BBFD-60B1AAE6CEF7}"/>
              </a:ext>
            </a:extLst>
          </p:cNvPr>
          <p:cNvSpPr>
            <a:spLocks noChangeShapeType="1"/>
          </p:cNvSpPr>
          <p:nvPr/>
        </p:nvSpPr>
        <p:spPr bwMode="auto">
          <a:xfrm flipH="1">
            <a:off x="8445500" y="3379788"/>
            <a:ext cx="246063" cy="492125"/>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tr-TR"/>
          </a:p>
        </p:txBody>
      </p:sp>
      <p:grpSp>
        <p:nvGrpSpPr>
          <p:cNvPr id="19477" name="Group 999">
            <a:extLst>
              <a:ext uri="{FF2B5EF4-FFF2-40B4-BE49-F238E27FC236}">
                <a16:creationId xmlns:a16="http://schemas.microsoft.com/office/drawing/2014/main" id="{284A12C4-D9F0-144E-8DB2-4694CC7CE300}"/>
              </a:ext>
            </a:extLst>
          </p:cNvPr>
          <p:cNvGrpSpPr>
            <a:grpSpLocks/>
          </p:cNvGrpSpPr>
          <p:nvPr/>
        </p:nvGrpSpPr>
        <p:grpSpPr bwMode="auto">
          <a:xfrm>
            <a:off x="8024813" y="3103563"/>
            <a:ext cx="615950" cy="487362"/>
            <a:chOff x="4965" y="2039"/>
            <a:chExt cx="388" cy="307"/>
          </a:xfrm>
        </p:grpSpPr>
        <p:sp>
          <p:nvSpPr>
            <p:cNvPr id="19524" name="Freeform 1000">
              <a:extLst>
                <a:ext uri="{FF2B5EF4-FFF2-40B4-BE49-F238E27FC236}">
                  <a16:creationId xmlns:a16="http://schemas.microsoft.com/office/drawing/2014/main" id="{A86C43ED-9647-F340-AC59-60DDAE33769C}"/>
                </a:ext>
              </a:extLst>
            </p:cNvPr>
            <p:cNvSpPr>
              <a:spLocks/>
            </p:cNvSpPr>
            <p:nvPr/>
          </p:nvSpPr>
          <p:spPr bwMode="auto">
            <a:xfrm>
              <a:off x="5001" y="2039"/>
              <a:ext cx="352" cy="307"/>
            </a:xfrm>
            <a:custGeom>
              <a:avLst/>
              <a:gdLst>
                <a:gd name="T0" fmla="*/ 156 w 352"/>
                <a:gd name="T1" fmla="*/ 0 h 307"/>
                <a:gd name="T2" fmla="*/ 302 w 352"/>
                <a:gd name="T3" fmla="*/ 201 h 307"/>
                <a:gd name="T4" fmla="*/ 302 w 352"/>
                <a:gd name="T5" fmla="*/ 292 h 307"/>
                <a:gd name="T6" fmla="*/ 0 w 352"/>
                <a:gd name="T7" fmla="*/ 292 h 307"/>
                <a:gd name="T8" fmla="*/ 0 60000 65536"/>
                <a:gd name="T9" fmla="*/ 0 60000 65536"/>
                <a:gd name="T10" fmla="*/ 0 60000 65536"/>
                <a:gd name="T11" fmla="*/ 0 60000 65536"/>
                <a:gd name="T12" fmla="*/ 0 w 352"/>
                <a:gd name="T13" fmla="*/ 0 h 307"/>
                <a:gd name="T14" fmla="*/ 352 w 352"/>
                <a:gd name="T15" fmla="*/ 307 h 307"/>
              </a:gdLst>
              <a:ahLst/>
              <a:cxnLst>
                <a:cxn ang="T8">
                  <a:pos x="T0" y="T1"/>
                </a:cxn>
                <a:cxn ang="T9">
                  <a:pos x="T2" y="T3"/>
                </a:cxn>
                <a:cxn ang="T10">
                  <a:pos x="T4" y="T5"/>
                </a:cxn>
                <a:cxn ang="T11">
                  <a:pos x="T6" y="T7"/>
                </a:cxn>
              </a:cxnLst>
              <a:rect l="T12" t="T13" r="T14" b="T15"/>
              <a:pathLst>
                <a:path w="352" h="307">
                  <a:moveTo>
                    <a:pt x="156" y="0"/>
                  </a:moveTo>
                  <a:cubicBezTo>
                    <a:pt x="217" y="76"/>
                    <a:pt x="278" y="152"/>
                    <a:pt x="302" y="201"/>
                  </a:cubicBezTo>
                  <a:cubicBezTo>
                    <a:pt x="326" y="250"/>
                    <a:pt x="352" y="277"/>
                    <a:pt x="302" y="292"/>
                  </a:cubicBezTo>
                  <a:cubicBezTo>
                    <a:pt x="252" y="307"/>
                    <a:pt x="50" y="293"/>
                    <a:pt x="0" y="292"/>
                  </a:cubicBezTo>
                </a:path>
              </a:pathLst>
            </a:custGeom>
            <a:noFill/>
            <a:ln w="28575">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525" name="Line 1001">
              <a:extLst>
                <a:ext uri="{FF2B5EF4-FFF2-40B4-BE49-F238E27FC236}">
                  <a16:creationId xmlns:a16="http://schemas.microsoft.com/office/drawing/2014/main" id="{6B795389-551E-104F-8474-4EC99E04CC13}"/>
                </a:ext>
              </a:extLst>
            </p:cNvPr>
            <p:cNvSpPr>
              <a:spLocks noChangeShapeType="1"/>
            </p:cNvSpPr>
            <p:nvPr/>
          </p:nvSpPr>
          <p:spPr bwMode="auto">
            <a:xfrm flipH="1" flipV="1">
              <a:off x="4965" y="2331"/>
              <a:ext cx="100" cy="9"/>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tr-TR"/>
            </a:p>
          </p:txBody>
        </p:sp>
      </p:grpSp>
      <p:sp>
        <p:nvSpPr>
          <p:cNvPr id="241642" name="Text Box 1002">
            <a:extLst>
              <a:ext uri="{FF2B5EF4-FFF2-40B4-BE49-F238E27FC236}">
                <a16:creationId xmlns:a16="http://schemas.microsoft.com/office/drawing/2014/main" id="{9A7ABA47-9DFC-F244-A716-7D8F0AB97DF9}"/>
              </a:ext>
            </a:extLst>
          </p:cNvPr>
          <p:cNvSpPr txBox="1">
            <a:spLocks noChangeArrowheads="1"/>
          </p:cNvSpPr>
          <p:nvPr/>
        </p:nvSpPr>
        <p:spPr bwMode="auto">
          <a:xfrm>
            <a:off x="7248525" y="2981325"/>
            <a:ext cx="1243013" cy="581025"/>
          </a:xfrm>
          <a:prstGeom prst="rect">
            <a:avLst/>
          </a:prstGeom>
          <a:noFill/>
          <a:ln>
            <a:noFill/>
          </a:ln>
          <a:effectLst/>
        </p:spPr>
        <p:txBody>
          <a:bodyPr wrap="none">
            <a:spAutoFit/>
          </a:bodyPr>
          <a:lstStyle/>
          <a:p>
            <a:pPr algn="ctr" eaLnBrk="0" hangingPunct="0">
              <a:defRPr/>
            </a:pPr>
            <a:r>
              <a:rPr lang="en-US" sz="1600" b="1" i="1">
                <a:solidFill>
                  <a:srgbClr val="FFFFFF"/>
                </a:solidFill>
                <a:effectLst>
                  <a:outerShdw blurRad="38100" dist="38100" dir="2700000" algn="tl">
                    <a:srgbClr val="C0C0C0"/>
                  </a:outerShdw>
                </a:effectLst>
                <a:ea typeface="ＭＳ Ｐゴシック" charset="-128"/>
              </a:rPr>
              <a:t>PIG-A</a:t>
            </a:r>
          </a:p>
          <a:p>
            <a:pPr algn="ctr" eaLnBrk="0" hangingPunct="0">
              <a:defRPr/>
            </a:pPr>
            <a:r>
              <a:rPr lang="tr-TR" sz="1600" b="1">
                <a:solidFill>
                  <a:srgbClr val="FFFFFF"/>
                </a:solidFill>
                <a:effectLst>
                  <a:outerShdw blurRad="38100" dist="38100" dir="2700000" algn="tl">
                    <a:srgbClr val="C0C0C0"/>
                  </a:outerShdw>
                </a:effectLst>
                <a:ea typeface="ＭＳ Ｐゴシック" charset="-128"/>
              </a:rPr>
              <a:t>Dönüşümü</a:t>
            </a:r>
            <a:endParaRPr lang="en-US" sz="1600" b="1">
              <a:solidFill>
                <a:srgbClr val="FFFFFF"/>
              </a:solidFill>
              <a:effectLst>
                <a:outerShdw blurRad="38100" dist="38100" dir="2700000" algn="tl">
                  <a:srgbClr val="C0C0C0"/>
                </a:outerShdw>
              </a:effectLst>
              <a:ea typeface="ＭＳ Ｐゴシック" charset="-128"/>
            </a:endParaRPr>
          </a:p>
        </p:txBody>
      </p:sp>
      <p:sp>
        <p:nvSpPr>
          <p:cNvPr id="241643" name="Text Box 1003">
            <a:extLst>
              <a:ext uri="{FF2B5EF4-FFF2-40B4-BE49-F238E27FC236}">
                <a16:creationId xmlns:a16="http://schemas.microsoft.com/office/drawing/2014/main" id="{28878F0F-F3DF-9244-BC7C-A9138F59B4C1}"/>
              </a:ext>
            </a:extLst>
          </p:cNvPr>
          <p:cNvSpPr txBox="1">
            <a:spLocks noChangeArrowheads="1"/>
          </p:cNvSpPr>
          <p:nvPr/>
        </p:nvSpPr>
        <p:spPr bwMode="auto">
          <a:xfrm>
            <a:off x="7516813" y="5087938"/>
            <a:ext cx="1593850" cy="641350"/>
          </a:xfrm>
          <a:prstGeom prst="rect">
            <a:avLst/>
          </a:prstGeom>
          <a:noFill/>
          <a:ln>
            <a:noFill/>
          </a:ln>
          <a:effectLst/>
        </p:spPr>
        <p:txBody>
          <a:bodyPr wrap="none">
            <a:spAutoFit/>
          </a:bodyPr>
          <a:lstStyle/>
          <a:p>
            <a:pPr algn="ctr" eaLnBrk="0" hangingPunct="0">
              <a:defRPr/>
            </a:pPr>
            <a:r>
              <a:rPr lang="en-US" b="1">
                <a:solidFill>
                  <a:srgbClr val="FFFFFF"/>
                </a:solidFill>
                <a:effectLst>
                  <a:outerShdw blurRad="38100" dist="38100" dir="2700000" algn="tl">
                    <a:srgbClr val="C0C0C0"/>
                  </a:outerShdw>
                </a:effectLst>
                <a:ea typeface="ＭＳ Ｐゴシック" charset="-128"/>
              </a:rPr>
              <a:t>Endopla</a:t>
            </a:r>
            <a:r>
              <a:rPr lang="tr-TR" b="1">
                <a:solidFill>
                  <a:srgbClr val="FFFFFF"/>
                </a:solidFill>
                <a:effectLst>
                  <a:outerShdw blurRad="38100" dist="38100" dir="2700000" algn="tl">
                    <a:srgbClr val="C0C0C0"/>
                  </a:outerShdw>
                </a:effectLst>
                <a:ea typeface="ＭＳ Ｐゴシック" charset="-128"/>
              </a:rPr>
              <a:t>z</a:t>
            </a:r>
            <a:r>
              <a:rPr lang="en-US" b="1">
                <a:solidFill>
                  <a:srgbClr val="FFFFFF"/>
                </a:solidFill>
                <a:effectLst>
                  <a:outerShdw blurRad="38100" dist="38100" dir="2700000" algn="tl">
                    <a:srgbClr val="C0C0C0"/>
                  </a:outerShdw>
                </a:effectLst>
                <a:ea typeface="ＭＳ Ｐゴシック" charset="-128"/>
              </a:rPr>
              <a:t>mi</a:t>
            </a:r>
            <a:r>
              <a:rPr lang="tr-TR" b="1">
                <a:solidFill>
                  <a:srgbClr val="FFFFFF"/>
                </a:solidFill>
                <a:effectLst>
                  <a:outerShdw blurRad="38100" dist="38100" dir="2700000" algn="tl">
                    <a:srgbClr val="C0C0C0"/>
                  </a:outerShdw>
                </a:effectLst>
                <a:ea typeface="ＭＳ Ｐゴシック" charset="-128"/>
              </a:rPr>
              <a:t>k</a:t>
            </a:r>
            <a:endParaRPr lang="en-US" b="1">
              <a:solidFill>
                <a:srgbClr val="FFFFFF"/>
              </a:solidFill>
              <a:effectLst>
                <a:outerShdw blurRad="38100" dist="38100" dir="2700000" algn="tl">
                  <a:srgbClr val="C0C0C0"/>
                </a:outerShdw>
              </a:effectLst>
              <a:ea typeface="ＭＳ Ｐゴシック" charset="-128"/>
            </a:endParaRPr>
          </a:p>
          <a:p>
            <a:pPr algn="ctr" eaLnBrk="0" hangingPunct="0">
              <a:defRPr/>
            </a:pPr>
            <a:r>
              <a:rPr lang="en-US" b="1">
                <a:solidFill>
                  <a:srgbClr val="FFFFFF"/>
                </a:solidFill>
                <a:effectLst>
                  <a:outerShdw blurRad="38100" dist="38100" dir="2700000" algn="tl">
                    <a:srgbClr val="C0C0C0"/>
                  </a:outerShdw>
                </a:effectLst>
                <a:ea typeface="ＭＳ Ｐゴシック" charset="-128"/>
              </a:rPr>
              <a:t>Reti</a:t>
            </a:r>
            <a:r>
              <a:rPr lang="tr-TR" b="1">
                <a:solidFill>
                  <a:srgbClr val="FFFFFF"/>
                </a:solidFill>
                <a:effectLst>
                  <a:outerShdw blurRad="38100" dist="38100" dir="2700000" algn="tl">
                    <a:srgbClr val="C0C0C0"/>
                  </a:outerShdw>
                </a:effectLst>
                <a:ea typeface="ＭＳ Ｐゴシック" charset="-128"/>
              </a:rPr>
              <a:t>k</a:t>
            </a:r>
            <a:r>
              <a:rPr lang="en-US" b="1">
                <a:solidFill>
                  <a:srgbClr val="FFFFFF"/>
                </a:solidFill>
                <a:effectLst>
                  <a:outerShdw blurRad="38100" dist="38100" dir="2700000" algn="tl">
                    <a:srgbClr val="C0C0C0"/>
                  </a:outerShdw>
                </a:effectLst>
                <a:ea typeface="ＭＳ Ｐゴシック" charset="-128"/>
              </a:rPr>
              <a:t>ulum</a:t>
            </a:r>
          </a:p>
        </p:txBody>
      </p:sp>
      <p:sp>
        <p:nvSpPr>
          <p:cNvPr id="19480" name="Line 1004">
            <a:extLst>
              <a:ext uri="{FF2B5EF4-FFF2-40B4-BE49-F238E27FC236}">
                <a16:creationId xmlns:a16="http://schemas.microsoft.com/office/drawing/2014/main" id="{E85B9FEF-89B4-E540-B54D-6CDCF091557C}"/>
              </a:ext>
            </a:extLst>
          </p:cNvPr>
          <p:cNvSpPr>
            <a:spLocks noChangeShapeType="1"/>
          </p:cNvSpPr>
          <p:nvPr/>
        </p:nvSpPr>
        <p:spPr bwMode="auto">
          <a:xfrm>
            <a:off x="7999413" y="6329363"/>
            <a:ext cx="127000" cy="254000"/>
          </a:xfrm>
          <a:prstGeom prst="line">
            <a:avLst/>
          </a:prstGeom>
          <a:noFill/>
          <a:ln w="76200">
            <a:solidFill>
              <a:srgbClr val="339933"/>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sp>
        <p:nvSpPr>
          <p:cNvPr id="19481" name="AutoShape 1005">
            <a:extLst>
              <a:ext uri="{FF2B5EF4-FFF2-40B4-BE49-F238E27FC236}">
                <a16:creationId xmlns:a16="http://schemas.microsoft.com/office/drawing/2014/main" id="{82F25273-2EC6-1B40-80D8-616E382B0BF9}"/>
              </a:ext>
            </a:extLst>
          </p:cNvPr>
          <p:cNvSpPr>
            <a:spLocks noChangeAspect="1" noChangeArrowheads="1"/>
          </p:cNvSpPr>
          <p:nvPr/>
        </p:nvSpPr>
        <p:spPr bwMode="auto">
          <a:xfrm rot="8079639">
            <a:off x="7622381" y="5858669"/>
            <a:ext cx="287338" cy="27940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0 w 21600"/>
              <a:gd name="T13" fmla="*/ 0 h 21600"/>
              <a:gd name="T14" fmla="*/ 21600 w 21600"/>
              <a:gd name="T15" fmla="*/ 18486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miter lim="800000"/>
            <a:headEnd/>
            <a:tailEnd/>
          </a:ln>
          <a:scene3d>
            <a:camera prst="legacyObliqueTopRight">
              <a:rot lat="18600000" lon="899994" rev="0"/>
            </a:camera>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nvGrpSpPr>
          <p:cNvPr id="20450" name="Group 1006">
            <a:extLst>
              <a:ext uri="{FF2B5EF4-FFF2-40B4-BE49-F238E27FC236}">
                <a16:creationId xmlns:a16="http://schemas.microsoft.com/office/drawing/2014/main" id="{D4421FB1-5779-9B4D-B587-B7E3C3D8387F}"/>
              </a:ext>
            </a:extLst>
          </p:cNvPr>
          <p:cNvGrpSpPr>
            <a:grpSpLocks/>
          </p:cNvGrpSpPr>
          <p:nvPr/>
        </p:nvGrpSpPr>
        <p:grpSpPr bwMode="auto">
          <a:xfrm>
            <a:off x="5803900" y="5375275"/>
            <a:ext cx="493713" cy="127000"/>
            <a:chOff x="3566" y="3605"/>
            <a:chExt cx="311" cy="80"/>
          </a:xfrm>
        </p:grpSpPr>
        <p:sp>
          <p:nvSpPr>
            <p:cNvPr id="19522" name="Freeform 1007">
              <a:extLst>
                <a:ext uri="{FF2B5EF4-FFF2-40B4-BE49-F238E27FC236}">
                  <a16:creationId xmlns:a16="http://schemas.microsoft.com/office/drawing/2014/main" id="{62784F3A-4A66-D34C-977D-2B082579BF62}"/>
                </a:ext>
              </a:extLst>
            </p:cNvPr>
            <p:cNvSpPr>
              <a:spLocks/>
            </p:cNvSpPr>
            <p:nvPr/>
          </p:nvSpPr>
          <p:spPr bwMode="auto">
            <a:xfrm>
              <a:off x="3584" y="3605"/>
              <a:ext cx="293" cy="80"/>
            </a:xfrm>
            <a:custGeom>
              <a:avLst/>
              <a:gdLst>
                <a:gd name="T0" fmla="*/ 293 w 293"/>
                <a:gd name="T1" fmla="*/ 43 h 80"/>
                <a:gd name="T2" fmla="*/ 229 w 293"/>
                <a:gd name="T3" fmla="*/ 6 h 80"/>
                <a:gd name="T4" fmla="*/ 137 w 293"/>
                <a:gd name="T5" fmla="*/ 6 h 80"/>
                <a:gd name="T6" fmla="*/ 46 w 293"/>
                <a:gd name="T7" fmla="*/ 34 h 80"/>
                <a:gd name="T8" fmla="*/ 0 w 293"/>
                <a:gd name="T9" fmla="*/ 80 h 80"/>
                <a:gd name="T10" fmla="*/ 0 60000 65536"/>
                <a:gd name="T11" fmla="*/ 0 60000 65536"/>
                <a:gd name="T12" fmla="*/ 0 60000 65536"/>
                <a:gd name="T13" fmla="*/ 0 60000 65536"/>
                <a:gd name="T14" fmla="*/ 0 60000 65536"/>
                <a:gd name="T15" fmla="*/ 0 w 293"/>
                <a:gd name="T16" fmla="*/ 0 h 80"/>
                <a:gd name="T17" fmla="*/ 293 w 293"/>
                <a:gd name="T18" fmla="*/ 80 h 80"/>
              </a:gdLst>
              <a:ahLst/>
              <a:cxnLst>
                <a:cxn ang="T10">
                  <a:pos x="T0" y="T1"/>
                </a:cxn>
                <a:cxn ang="T11">
                  <a:pos x="T2" y="T3"/>
                </a:cxn>
                <a:cxn ang="T12">
                  <a:pos x="T4" y="T5"/>
                </a:cxn>
                <a:cxn ang="T13">
                  <a:pos x="T6" y="T7"/>
                </a:cxn>
                <a:cxn ang="T14">
                  <a:pos x="T8" y="T9"/>
                </a:cxn>
              </a:cxnLst>
              <a:rect l="T15" t="T16" r="T17" b="T18"/>
              <a:pathLst>
                <a:path w="293" h="80">
                  <a:moveTo>
                    <a:pt x="293" y="43"/>
                  </a:moveTo>
                  <a:cubicBezTo>
                    <a:pt x="274" y="27"/>
                    <a:pt x="255" y="12"/>
                    <a:pt x="229" y="6"/>
                  </a:cubicBezTo>
                  <a:cubicBezTo>
                    <a:pt x="203" y="0"/>
                    <a:pt x="167" y="1"/>
                    <a:pt x="137" y="6"/>
                  </a:cubicBezTo>
                  <a:cubicBezTo>
                    <a:pt x="107" y="11"/>
                    <a:pt x="69" y="22"/>
                    <a:pt x="46" y="34"/>
                  </a:cubicBezTo>
                  <a:cubicBezTo>
                    <a:pt x="23" y="46"/>
                    <a:pt x="8" y="72"/>
                    <a:pt x="0" y="80"/>
                  </a:cubicBezTo>
                </a:path>
              </a:pathLst>
            </a:custGeom>
            <a:noFill/>
            <a:ln w="28575">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523" name="Line 1008">
              <a:extLst>
                <a:ext uri="{FF2B5EF4-FFF2-40B4-BE49-F238E27FC236}">
                  <a16:creationId xmlns:a16="http://schemas.microsoft.com/office/drawing/2014/main" id="{98ECBCDD-AE94-F94A-9783-D0F988B60F18}"/>
                </a:ext>
              </a:extLst>
            </p:cNvPr>
            <p:cNvSpPr>
              <a:spLocks noChangeShapeType="1"/>
            </p:cNvSpPr>
            <p:nvPr/>
          </p:nvSpPr>
          <p:spPr bwMode="auto">
            <a:xfrm flipH="1">
              <a:off x="3566" y="3648"/>
              <a:ext cx="55" cy="36"/>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tr-TR"/>
            </a:p>
          </p:txBody>
        </p:sp>
      </p:grpSp>
      <p:sp>
        <p:nvSpPr>
          <p:cNvPr id="241649" name="AutoShape 1009">
            <a:extLst>
              <a:ext uri="{FF2B5EF4-FFF2-40B4-BE49-F238E27FC236}">
                <a16:creationId xmlns:a16="http://schemas.microsoft.com/office/drawing/2014/main" id="{504D4FF4-8BA8-C845-8633-2E7626F2FA73}"/>
              </a:ext>
            </a:extLst>
          </p:cNvPr>
          <p:cNvSpPr>
            <a:spLocks noChangeAspect="1" noChangeArrowheads="1"/>
          </p:cNvSpPr>
          <p:nvPr/>
        </p:nvSpPr>
        <p:spPr bwMode="auto">
          <a:xfrm rot="4658269">
            <a:off x="1209675" y="2209800"/>
            <a:ext cx="520700" cy="508000"/>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0 w 21600"/>
              <a:gd name="T13" fmla="*/ 0 h 21600"/>
              <a:gd name="T14" fmla="*/ 21600 w 21600"/>
              <a:gd name="T15" fmla="*/ 18486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miter lim="800000"/>
            <a:headEnd/>
            <a:tailEnd/>
          </a:ln>
          <a:scene3d>
            <a:camera prst="legacyObliqueTopRight">
              <a:rot lat="18600000" lon="899994" rev="0"/>
            </a:camera>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41650" name="Text Box 1010">
            <a:extLst>
              <a:ext uri="{FF2B5EF4-FFF2-40B4-BE49-F238E27FC236}">
                <a16:creationId xmlns:a16="http://schemas.microsoft.com/office/drawing/2014/main" id="{F4AA6EBC-3803-5D48-9D13-6B0BF5808FEA}"/>
              </a:ext>
            </a:extLst>
          </p:cNvPr>
          <p:cNvSpPr txBox="1">
            <a:spLocks noChangeAspect="1" noChangeArrowheads="1"/>
          </p:cNvSpPr>
          <p:nvPr/>
        </p:nvSpPr>
        <p:spPr bwMode="auto">
          <a:xfrm>
            <a:off x="398463" y="1555750"/>
            <a:ext cx="156882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tr-TR" altLang="tr-TR" dirty="0">
                <a:solidFill>
                  <a:srgbClr val="340990"/>
                </a:solidFill>
                <a:latin typeface="Calibri" panose="020F0502020204030204" pitchFamily="34" charset="0"/>
                <a:cs typeface="Calibri" panose="020F0502020204030204" pitchFamily="34" charset="0"/>
              </a:rPr>
              <a:t>Zincir Proteini</a:t>
            </a:r>
            <a:r>
              <a:rPr lang="en-US" altLang="tr-TR" dirty="0">
                <a:solidFill>
                  <a:srgbClr val="340990"/>
                </a:solidFill>
                <a:latin typeface="Calibri" panose="020F0502020204030204" pitchFamily="34" charset="0"/>
                <a:cs typeface="Calibri" panose="020F0502020204030204" pitchFamily="34" charset="0"/>
              </a:rPr>
              <a:t> </a:t>
            </a:r>
          </a:p>
          <a:p>
            <a:r>
              <a:rPr lang="en-US" altLang="tr-TR" dirty="0">
                <a:solidFill>
                  <a:srgbClr val="340990"/>
                </a:solidFill>
                <a:latin typeface="Calibri" panose="020F0502020204030204" pitchFamily="34" charset="0"/>
                <a:cs typeface="Calibri" panose="020F0502020204030204" pitchFamily="34" charset="0"/>
              </a:rPr>
              <a:t>(</a:t>
            </a:r>
            <a:r>
              <a:rPr lang="tr-TR" altLang="tr-TR" dirty="0">
                <a:solidFill>
                  <a:srgbClr val="340990"/>
                </a:solidFill>
                <a:latin typeface="Calibri" panose="020F0502020204030204" pitchFamily="34" charset="0"/>
                <a:cs typeface="Calibri" panose="020F0502020204030204" pitchFamily="34" charset="0"/>
              </a:rPr>
              <a:t>ör;</a:t>
            </a:r>
            <a:r>
              <a:rPr lang="en-US" altLang="tr-TR" dirty="0">
                <a:solidFill>
                  <a:srgbClr val="340990"/>
                </a:solidFill>
                <a:latin typeface="Calibri" panose="020F0502020204030204" pitchFamily="34" charset="0"/>
                <a:cs typeface="Calibri" panose="020F0502020204030204" pitchFamily="34" charset="0"/>
              </a:rPr>
              <a:t> CD59)</a:t>
            </a:r>
          </a:p>
        </p:txBody>
      </p:sp>
      <p:sp>
        <p:nvSpPr>
          <p:cNvPr id="241651" name="Oval 1011">
            <a:extLst>
              <a:ext uri="{FF2B5EF4-FFF2-40B4-BE49-F238E27FC236}">
                <a16:creationId xmlns:a16="http://schemas.microsoft.com/office/drawing/2014/main" id="{54B948A8-DD33-AF48-AD4D-771F274D15DE}"/>
              </a:ext>
            </a:extLst>
          </p:cNvPr>
          <p:cNvSpPr>
            <a:spLocks noChangeAspect="1" noChangeArrowheads="1"/>
          </p:cNvSpPr>
          <p:nvPr/>
        </p:nvSpPr>
        <p:spPr bwMode="auto">
          <a:xfrm rot="-1924724">
            <a:off x="1685925" y="2611438"/>
            <a:ext cx="209550" cy="184150"/>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41652" name="Oval 1012">
            <a:extLst>
              <a:ext uri="{FF2B5EF4-FFF2-40B4-BE49-F238E27FC236}">
                <a16:creationId xmlns:a16="http://schemas.microsoft.com/office/drawing/2014/main" id="{76507859-27AB-8648-8543-518F5DC479E2}"/>
              </a:ext>
            </a:extLst>
          </p:cNvPr>
          <p:cNvSpPr>
            <a:spLocks noChangeAspect="1" noChangeArrowheads="1"/>
          </p:cNvSpPr>
          <p:nvPr/>
        </p:nvSpPr>
        <p:spPr bwMode="auto">
          <a:xfrm rot="-3731862">
            <a:off x="2070101" y="2470150"/>
            <a:ext cx="220662" cy="871537"/>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20457" name="Group 1013">
            <a:extLst>
              <a:ext uri="{FF2B5EF4-FFF2-40B4-BE49-F238E27FC236}">
                <a16:creationId xmlns:a16="http://schemas.microsoft.com/office/drawing/2014/main" id="{731E4A3D-0C17-B446-8DEB-D654CDA17B25}"/>
              </a:ext>
            </a:extLst>
          </p:cNvPr>
          <p:cNvGrpSpPr>
            <a:grpSpLocks/>
          </p:cNvGrpSpPr>
          <p:nvPr/>
        </p:nvGrpSpPr>
        <p:grpSpPr bwMode="auto">
          <a:xfrm rot="2611837">
            <a:off x="2170113" y="3294063"/>
            <a:ext cx="946150" cy="458787"/>
            <a:chOff x="2632" y="2109"/>
            <a:chExt cx="1174" cy="581"/>
          </a:xfrm>
        </p:grpSpPr>
        <p:sp>
          <p:nvSpPr>
            <p:cNvPr id="19520" name="AutoShape 1014">
              <a:extLst>
                <a:ext uri="{FF2B5EF4-FFF2-40B4-BE49-F238E27FC236}">
                  <a16:creationId xmlns:a16="http://schemas.microsoft.com/office/drawing/2014/main" id="{BC53465C-9BD3-054B-B6D8-1B5256A216EA}"/>
                </a:ext>
              </a:extLst>
            </p:cNvPr>
            <p:cNvSpPr>
              <a:spLocks noChangeAspect="1" noChangeArrowheads="1"/>
            </p:cNvSpPr>
            <p:nvPr/>
          </p:nvSpPr>
          <p:spPr bwMode="auto">
            <a:xfrm rot="2627479">
              <a:off x="2632" y="2109"/>
              <a:ext cx="666" cy="259"/>
            </a:xfrm>
            <a:prstGeom prst="hexagon">
              <a:avLst>
                <a:gd name="adj" fmla="val 64286"/>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21" name="AutoShape 1015">
              <a:extLst>
                <a:ext uri="{FF2B5EF4-FFF2-40B4-BE49-F238E27FC236}">
                  <a16:creationId xmlns:a16="http://schemas.microsoft.com/office/drawing/2014/main" id="{E9ECDE0A-97DC-1442-B507-58A28EF09982}"/>
                </a:ext>
              </a:extLst>
            </p:cNvPr>
            <p:cNvSpPr>
              <a:spLocks noChangeAspect="1" noChangeArrowheads="1"/>
            </p:cNvSpPr>
            <p:nvPr/>
          </p:nvSpPr>
          <p:spPr bwMode="auto">
            <a:xfrm rot="2627479">
              <a:off x="3140" y="2431"/>
              <a:ext cx="666" cy="259"/>
            </a:xfrm>
            <a:prstGeom prst="hexagon">
              <a:avLst>
                <a:gd name="adj" fmla="val 64286"/>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sp>
        <p:nvSpPr>
          <p:cNvPr id="241656" name="Oval 1016">
            <a:extLst>
              <a:ext uri="{FF2B5EF4-FFF2-40B4-BE49-F238E27FC236}">
                <a16:creationId xmlns:a16="http://schemas.microsoft.com/office/drawing/2014/main" id="{41A44575-AD27-7A48-B9B2-C3DD83038B8A}"/>
              </a:ext>
            </a:extLst>
          </p:cNvPr>
          <p:cNvSpPr>
            <a:spLocks noChangeAspect="1" noChangeArrowheads="1"/>
          </p:cNvSpPr>
          <p:nvPr/>
        </p:nvSpPr>
        <p:spPr bwMode="auto">
          <a:xfrm rot="2627479">
            <a:off x="2719388" y="3954463"/>
            <a:ext cx="341312" cy="173037"/>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241657" name="Rectangle 1017">
            <a:extLst>
              <a:ext uri="{FF2B5EF4-FFF2-40B4-BE49-F238E27FC236}">
                <a16:creationId xmlns:a16="http://schemas.microsoft.com/office/drawing/2014/main" id="{4F0B5588-DE78-E44A-BD42-AD0D5ACC364C}"/>
              </a:ext>
            </a:extLst>
          </p:cNvPr>
          <p:cNvSpPr>
            <a:spLocks noChangeAspect="1" noChangeArrowheads="1"/>
          </p:cNvSpPr>
          <p:nvPr/>
        </p:nvSpPr>
        <p:spPr bwMode="auto">
          <a:xfrm rot="2139775">
            <a:off x="2935288" y="4159250"/>
            <a:ext cx="492125" cy="58738"/>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41658" name="Rectangle 1018">
            <a:extLst>
              <a:ext uri="{FF2B5EF4-FFF2-40B4-BE49-F238E27FC236}">
                <a16:creationId xmlns:a16="http://schemas.microsoft.com/office/drawing/2014/main" id="{6DBB0400-ECD5-4444-A3A8-979D2E0525F7}"/>
              </a:ext>
            </a:extLst>
          </p:cNvPr>
          <p:cNvSpPr>
            <a:spLocks noChangeAspect="1" noChangeArrowheads="1"/>
          </p:cNvSpPr>
          <p:nvPr/>
        </p:nvSpPr>
        <p:spPr bwMode="auto">
          <a:xfrm rot="1732140">
            <a:off x="3348038" y="4244975"/>
            <a:ext cx="317500" cy="20002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41659" name="AutoShape 1019">
            <a:extLst>
              <a:ext uri="{FF2B5EF4-FFF2-40B4-BE49-F238E27FC236}">
                <a16:creationId xmlns:a16="http://schemas.microsoft.com/office/drawing/2014/main" id="{BDB6D00D-7315-F14C-B43A-64DE70CC92CE}"/>
              </a:ext>
            </a:extLst>
          </p:cNvPr>
          <p:cNvSpPr>
            <a:spLocks/>
          </p:cNvSpPr>
          <p:nvPr/>
        </p:nvSpPr>
        <p:spPr bwMode="auto">
          <a:xfrm rot="-2465889">
            <a:off x="2133600" y="2943225"/>
            <a:ext cx="257175" cy="2143125"/>
          </a:xfrm>
          <a:prstGeom prst="leftBrace">
            <a:avLst>
              <a:gd name="adj1" fmla="val 69444"/>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241660" name="Text Box 1020">
            <a:extLst>
              <a:ext uri="{FF2B5EF4-FFF2-40B4-BE49-F238E27FC236}">
                <a16:creationId xmlns:a16="http://schemas.microsoft.com/office/drawing/2014/main" id="{4428F7C0-BA5F-9C43-A79B-3EAD1B484575}"/>
              </a:ext>
            </a:extLst>
          </p:cNvPr>
          <p:cNvSpPr txBox="1">
            <a:spLocks noChangeArrowheads="1"/>
          </p:cNvSpPr>
          <p:nvPr/>
        </p:nvSpPr>
        <p:spPr bwMode="auto">
          <a:xfrm>
            <a:off x="980998" y="4132263"/>
            <a:ext cx="11320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r>
              <a:rPr lang="en-US" altLang="tr-TR">
                <a:solidFill>
                  <a:srgbClr val="340990"/>
                </a:solidFill>
                <a:latin typeface="Calibri" panose="020F0502020204030204" pitchFamily="34" charset="0"/>
                <a:cs typeface="Calibri" panose="020F0502020204030204" pitchFamily="34" charset="0"/>
              </a:rPr>
              <a:t>GPI</a:t>
            </a:r>
            <a:r>
              <a:rPr lang="tr-TR" altLang="tr-TR">
                <a:solidFill>
                  <a:srgbClr val="340990"/>
                </a:solidFill>
                <a:latin typeface="Calibri" panose="020F0502020204030204" pitchFamily="34" charset="0"/>
                <a:cs typeface="Calibri" panose="020F0502020204030204" pitchFamily="34" charset="0"/>
              </a:rPr>
              <a:t> Çıpası</a:t>
            </a:r>
            <a:endParaRPr lang="en-US" altLang="tr-TR">
              <a:solidFill>
                <a:srgbClr val="340990"/>
              </a:solidFill>
              <a:latin typeface="Calibri" panose="020F0502020204030204" pitchFamily="34" charset="0"/>
              <a:cs typeface="Calibri" panose="020F0502020204030204" pitchFamily="34" charset="0"/>
            </a:endParaRPr>
          </a:p>
        </p:txBody>
      </p:sp>
      <p:grpSp>
        <p:nvGrpSpPr>
          <p:cNvPr id="19493" name="Group 1021">
            <a:extLst>
              <a:ext uri="{FF2B5EF4-FFF2-40B4-BE49-F238E27FC236}">
                <a16:creationId xmlns:a16="http://schemas.microsoft.com/office/drawing/2014/main" id="{1A43A5AE-8673-454E-80EA-4F54EB23E94E}"/>
              </a:ext>
            </a:extLst>
          </p:cNvPr>
          <p:cNvGrpSpPr>
            <a:grpSpLocks/>
          </p:cNvGrpSpPr>
          <p:nvPr/>
        </p:nvGrpSpPr>
        <p:grpSpPr bwMode="auto">
          <a:xfrm>
            <a:off x="3600450" y="4603750"/>
            <a:ext cx="1328738" cy="1858963"/>
            <a:chOff x="2196" y="2957"/>
            <a:chExt cx="837" cy="1171"/>
          </a:xfrm>
        </p:grpSpPr>
        <p:sp>
          <p:nvSpPr>
            <p:cNvPr id="19518" name="Freeform 1022">
              <a:extLst>
                <a:ext uri="{FF2B5EF4-FFF2-40B4-BE49-F238E27FC236}">
                  <a16:creationId xmlns:a16="http://schemas.microsoft.com/office/drawing/2014/main" id="{8FE87C9D-4C2D-EA45-85EC-CBD30FDC29B7}"/>
                </a:ext>
              </a:extLst>
            </p:cNvPr>
            <p:cNvSpPr>
              <a:spLocks/>
            </p:cNvSpPr>
            <p:nvPr/>
          </p:nvSpPr>
          <p:spPr bwMode="auto">
            <a:xfrm>
              <a:off x="2196" y="2957"/>
              <a:ext cx="837" cy="1027"/>
            </a:xfrm>
            <a:custGeom>
              <a:avLst/>
              <a:gdLst>
                <a:gd name="T0" fmla="*/ 196 w 837"/>
                <a:gd name="T1" fmla="*/ 131 h 1027"/>
                <a:gd name="T2" fmla="*/ 348 w 837"/>
                <a:gd name="T3" fmla="*/ 19 h 1027"/>
                <a:gd name="T4" fmla="*/ 532 w 837"/>
                <a:gd name="T5" fmla="*/ 19 h 1027"/>
                <a:gd name="T6" fmla="*/ 668 w 837"/>
                <a:gd name="T7" fmla="*/ 59 h 1027"/>
                <a:gd name="T8" fmla="*/ 796 w 837"/>
                <a:gd name="T9" fmla="*/ 147 h 1027"/>
                <a:gd name="T10" fmla="*/ 836 w 837"/>
                <a:gd name="T11" fmla="*/ 347 h 1027"/>
                <a:gd name="T12" fmla="*/ 804 w 837"/>
                <a:gd name="T13" fmla="*/ 611 h 1027"/>
                <a:gd name="T14" fmla="*/ 676 w 837"/>
                <a:gd name="T15" fmla="*/ 923 h 1027"/>
                <a:gd name="T16" fmla="*/ 316 w 837"/>
                <a:gd name="T17" fmla="*/ 1019 h 1027"/>
                <a:gd name="T18" fmla="*/ 60 w 837"/>
                <a:gd name="T19" fmla="*/ 875 h 1027"/>
                <a:gd name="T20" fmla="*/ 4 w 837"/>
                <a:gd name="T21" fmla="*/ 707 h 1027"/>
                <a:gd name="T22" fmla="*/ 36 w 837"/>
                <a:gd name="T23" fmla="*/ 435 h 1027"/>
                <a:gd name="T24" fmla="*/ 196 w 837"/>
                <a:gd name="T25" fmla="*/ 131 h 10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37"/>
                <a:gd name="T40" fmla="*/ 0 h 1027"/>
                <a:gd name="T41" fmla="*/ 837 w 837"/>
                <a:gd name="T42" fmla="*/ 1027 h 10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37" h="1027">
                  <a:moveTo>
                    <a:pt x="196" y="131"/>
                  </a:moveTo>
                  <a:cubicBezTo>
                    <a:pt x="248" y="62"/>
                    <a:pt x="292" y="38"/>
                    <a:pt x="348" y="19"/>
                  </a:cubicBezTo>
                  <a:cubicBezTo>
                    <a:pt x="404" y="0"/>
                    <a:pt x="479" y="12"/>
                    <a:pt x="532" y="19"/>
                  </a:cubicBezTo>
                  <a:cubicBezTo>
                    <a:pt x="585" y="26"/>
                    <a:pt x="624" y="38"/>
                    <a:pt x="668" y="59"/>
                  </a:cubicBezTo>
                  <a:cubicBezTo>
                    <a:pt x="712" y="80"/>
                    <a:pt x="768" y="99"/>
                    <a:pt x="796" y="147"/>
                  </a:cubicBezTo>
                  <a:cubicBezTo>
                    <a:pt x="824" y="195"/>
                    <a:pt x="835" y="270"/>
                    <a:pt x="836" y="347"/>
                  </a:cubicBezTo>
                  <a:cubicBezTo>
                    <a:pt x="837" y="424"/>
                    <a:pt x="831" y="515"/>
                    <a:pt x="804" y="611"/>
                  </a:cubicBezTo>
                  <a:cubicBezTo>
                    <a:pt x="777" y="707"/>
                    <a:pt x="757" y="855"/>
                    <a:pt x="676" y="923"/>
                  </a:cubicBezTo>
                  <a:cubicBezTo>
                    <a:pt x="595" y="991"/>
                    <a:pt x="419" y="1027"/>
                    <a:pt x="316" y="1019"/>
                  </a:cubicBezTo>
                  <a:cubicBezTo>
                    <a:pt x="213" y="1011"/>
                    <a:pt x="112" y="927"/>
                    <a:pt x="60" y="875"/>
                  </a:cubicBezTo>
                  <a:cubicBezTo>
                    <a:pt x="8" y="823"/>
                    <a:pt x="8" y="780"/>
                    <a:pt x="4" y="707"/>
                  </a:cubicBezTo>
                  <a:cubicBezTo>
                    <a:pt x="0" y="634"/>
                    <a:pt x="5" y="530"/>
                    <a:pt x="36" y="435"/>
                  </a:cubicBezTo>
                  <a:cubicBezTo>
                    <a:pt x="67" y="340"/>
                    <a:pt x="144" y="200"/>
                    <a:pt x="196" y="131"/>
                  </a:cubicBezTo>
                  <a:close/>
                </a:path>
              </a:pathLst>
            </a:custGeom>
            <a:solidFill>
              <a:schemeClr val="accent1">
                <a:alpha val="0"/>
              </a:schemeClr>
            </a:solidFill>
            <a:ln w="19050">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519" name="Freeform 1023">
              <a:extLst>
                <a:ext uri="{FF2B5EF4-FFF2-40B4-BE49-F238E27FC236}">
                  <a16:creationId xmlns:a16="http://schemas.microsoft.com/office/drawing/2014/main" id="{E73CE879-7582-064F-B70C-F7621F10CCE7}"/>
                </a:ext>
              </a:extLst>
            </p:cNvPr>
            <p:cNvSpPr>
              <a:spLocks/>
            </p:cNvSpPr>
            <p:nvPr/>
          </p:nvSpPr>
          <p:spPr bwMode="auto">
            <a:xfrm>
              <a:off x="2196" y="3101"/>
              <a:ext cx="837" cy="1027"/>
            </a:xfrm>
            <a:custGeom>
              <a:avLst/>
              <a:gdLst>
                <a:gd name="T0" fmla="*/ 196 w 837"/>
                <a:gd name="T1" fmla="*/ 131 h 1027"/>
                <a:gd name="T2" fmla="*/ 348 w 837"/>
                <a:gd name="T3" fmla="*/ 19 h 1027"/>
                <a:gd name="T4" fmla="*/ 532 w 837"/>
                <a:gd name="T5" fmla="*/ 19 h 1027"/>
                <a:gd name="T6" fmla="*/ 668 w 837"/>
                <a:gd name="T7" fmla="*/ 59 h 1027"/>
                <a:gd name="T8" fmla="*/ 796 w 837"/>
                <a:gd name="T9" fmla="*/ 147 h 1027"/>
                <a:gd name="T10" fmla="*/ 836 w 837"/>
                <a:gd name="T11" fmla="*/ 347 h 1027"/>
                <a:gd name="T12" fmla="*/ 804 w 837"/>
                <a:gd name="T13" fmla="*/ 611 h 1027"/>
                <a:gd name="T14" fmla="*/ 676 w 837"/>
                <a:gd name="T15" fmla="*/ 923 h 1027"/>
                <a:gd name="T16" fmla="*/ 316 w 837"/>
                <a:gd name="T17" fmla="*/ 1019 h 1027"/>
                <a:gd name="T18" fmla="*/ 60 w 837"/>
                <a:gd name="T19" fmla="*/ 875 h 1027"/>
                <a:gd name="T20" fmla="*/ 4 w 837"/>
                <a:gd name="T21" fmla="*/ 707 h 1027"/>
                <a:gd name="T22" fmla="*/ 36 w 837"/>
                <a:gd name="T23" fmla="*/ 435 h 1027"/>
                <a:gd name="T24" fmla="*/ 196 w 837"/>
                <a:gd name="T25" fmla="*/ 131 h 10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37"/>
                <a:gd name="T40" fmla="*/ 0 h 1027"/>
                <a:gd name="T41" fmla="*/ 837 w 837"/>
                <a:gd name="T42" fmla="*/ 1027 h 10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37" h="1027">
                  <a:moveTo>
                    <a:pt x="196" y="131"/>
                  </a:moveTo>
                  <a:cubicBezTo>
                    <a:pt x="248" y="62"/>
                    <a:pt x="292" y="38"/>
                    <a:pt x="348" y="19"/>
                  </a:cubicBezTo>
                  <a:cubicBezTo>
                    <a:pt x="404" y="0"/>
                    <a:pt x="479" y="12"/>
                    <a:pt x="532" y="19"/>
                  </a:cubicBezTo>
                  <a:cubicBezTo>
                    <a:pt x="585" y="26"/>
                    <a:pt x="624" y="38"/>
                    <a:pt x="668" y="59"/>
                  </a:cubicBezTo>
                  <a:cubicBezTo>
                    <a:pt x="712" y="80"/>
                    <a:pt x="768" y="99"/>
                    <a:pt x="796" y="147"/>
                  </a:cubicBezTo>
                  <a:cubicBezTo>
                    <a:pt x="824" y="195"/>
                    <a:pt x="835" y="270"/>
                    <a:pt x="836" y="347"/>
                  </a:cubicBezTo>
                  <a:cubicBezTo>
                    <a:pt x="837" y="424"/>
                    <a:pt x="831" y="515"/>
                    <a:pt x="804" y="611"/>
                  </a:cubicBezTo>
                  <a:cubicBezTo>
                    <a:pt x="777" y="707"/>
                    <a:pt x="757" y="855"/>
                    <a:pt x="676" y="923"/>
                  </a:cubicBezTo>
                  <a:cubicBezTo>
                    <a:pt x="595" y="991"/>
                    <a:pt x="419" y="1027"/>
                    <a:pt x="316" y="1019"/>
                  </a:cubicBezTo>
                  <a:cubicBezTo>
                    <a:pt x="213" y="1011"/>
                    <a:pt x="112" y="927"/>
                    <a:pt x="60" y="875"/>
                  </a:cubicBezTo>
                  <a:cubicBezTo>
                    <a:pt x="8" y="823"/>
                    <a:pt x="8" y="780"/>
                    <a:pt x="4" y="707"/>
                  </a:cubicBezTo>
                  <a:cubicBezTo>
                    <a:pt x="0" y="634"/>
                    <a:pt x="5" y="530"/>
                    <a:pt x="36" y="435"/>
                  </a:cubicBezTo>
                  <a:cubicBezTo>
                    <a:pt x="67" y="340"/>
                    <a:pt x="144" y="200"/>
                    <a:pt x="196" y="131"/>
                  </a:cubicBezTo>
                  <a:close/>
                </a:path>
              </a:pathLst>
            </a:custGeom>
            <a:solidFill>
              <a:schemeClr val="accent1">
                <a:alpha val="0"/>
              </a:schemeClr>
            </a:solidFill>
            <a:ln w="19050">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465" name="Group 1024">
            <a:extLst>
              <a:ext uri="{FF2B5EF4-FFF2-40B4-BE49-F238E27FC236}">
                <a16:creationId xmlns:a16="http://schemas.microsoft.com/office/drawing/2014/main" id="{90DF4DB5-B8A5-5D45-AAA7-598436A93F95}"/>
              </a:ext>
            </a:extLst>
          </p:cNvPr>
          <p:cNvGrpSpPr>
            <a:grpSpLocks/>
          </p:cNvGrpSpPr>
          <p:nvPr/>
        </p:nvGrpSpPr>
        <p:grpSpPr bwMode="auto">
          <a:xfrm>
            <a:off x="4032250" y="5038725"/>
            <a:ext cx="522288" cy="768350"/>
            <a:chOff x="3374" y="1742"/>
            <a:chExt cx="417" cy="596"/>
          </a:xfrm>
        </p:grpSpPr>
        <p:sp>
          <p:nvSpPr>
            <p:cNvPr id="19509" name="AutoShape 1025">
              <a:extLst>
                <a:ext uri="{FF2B5EF4-FFF2-40B4-BE49-F238E27FC236}">
                  <a16:creationId xmlns:a16="http://schemas.microsoft.com/office/drawing/2014/main" id="{27965CB9-52AF-9E4F-A6D3-7867C4EE0679}"/>
                </a:ext>
              </a:extLst>
            </p:cNvPr>
            <p:cNvSpPr>
              <a:spLocks noChangeAspect="1" noChangeArrowheads="1"/>
            </p:cNvSpPr>
            <p:nvPr/>
          </p:nvSpPr>
          <p:spPr bwMode="auto">
            <a:xfrm rot="7103936">
              <a:off x="3372" y="1744"/>
              <a:ext cx="174" cy="169"/>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18533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miter lim="800000"/>
              <a:headEnd/>
              <a:tailEnd/>
            </a:ln>
            <a:scene3d>
              <a:camera prst="legacyObliqueTopRight">
                <a:rot lat="18600000" lon="899994" rev="0"/>
              </a:camera>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510" name="Oval 1026">
              <a:extLst>
                <a:ext uri="{FF2B5EF4-FFF2-40B4-BE49-F238E27FC236}">
                  <a16:creationId xmlns:a16="http://schemas.microsoft.com/office/drawing/2014/main" id="{350DBE39-70CD-8B4C-AFD2-102987B7F3AD}"/>
                </a:ext>
              </a:extLst>
            </p:cNvPr>
            <p:cNvSpPr>
              <a:spLocks noChangeAspect="1" noChangeArrowheads="1"/>
            </p:cNvSpPr>
            <p:nvPr/>
          </p:nvSpPr>
          <p:spPr bwMode="auto">
            <a:xfrm rot="-1924724">
              <a:off x="3497" y="1862"/>
              <a:ext cx="67" cy="51"/>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11" name="Oval 1027">
              <a:extLst>
                <a:ext uri="{FF2B5EF4-FFF2-40B4-BE49-F238E27FC236}">
                  <a16:creationId xmlns:a16="http://schemas.microsoft.com/office/drawing/2014/main" id="{B7B74A05-E647-F046-BA26-B68F6E38FE4B}"/>
                </a:ext>
              </a:extLst>
            </p:cNvPr>
            <p:cNvSpPr>
              <a:spLocks noChangeAspect="1" noChangeArrowheads="1"/>
            </p:cNvSpPr>
            <p:nvPr/>
          </p:nvSpPr>
          <p:spPr bwMode="auto">
            <a:xfrm rot="-3731862">
              <a:off x="3623" y="1806"/>
              <a:ext cx="61" cy="275"/>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nvGrpSpPr>
            <p:cNvPr id="19512" name="Group 1028">
              <a:extLst>
                <a:ext uri="{FF2B5EF4-FFF2-40B4-BE49-F238E27FC236}">
                  <a16:creationId xmlns:a16="http://schemas.microsoft.com/office/drawing/2014/main" id="{DA36946A-D13A-3F42-9552-5CBF3C9BB3BE}"/>
                </a:ext>
              </a:extLst>
            </p:cNvPr>
            <p:cNvGrpSpPr>
              <a:grpSpLocks/>
            </p:cNvGrpSpPr>
            <p:nvPr/>
          </p:nvGrpSpPr>
          <p:grpSpPr bwMode="auto">
            <a:xfrm rot="5879576">
              <a:off x="3503" y="2021"/>
              <a:ext cx="302" cy="125"/>
              <a:chOff x="2632" y="2109"/>
              <a:chExt cx="1174" cy="581"/>
            </a:xfrm>
          </p:grpSpPr>
          <p:sp>
            <p:nvSpPr>
              <p:cNvPr id="19516" name="AutoShape 1029">
                <a:extLst>
                  <a:ext uri="{FF2B5EF4-FFF2-40B4-BE49-F238E27FC236}">
                    <a16:creationId xmlns:a16="http://schemas.microsoft.com/office/drawing/2014/main" id="{161E1CAC-196E-D345-86D8-9AAC09E70F8A}"/>
                  </a:ext>
                </a:extLst>
              </p:cNvPr>
              <p:cNvSpPr>
                <a:spLocks noChangeAspect="1" noChangeArrowheads="1"/>
              </p:cNvSpPr>
              <p:nvPr/>
            </p:nvSpPr>
            <p:spPr bwMode="auto">
              <a:xfrm rot="2627479">
                <a:off x="2632" y="2109"/>
                <a:ext cx="666" cy="259"/>
              </a:xfrm>
              <a:prstGeom prst="hexagon">
                <a:avLst>
                  <a:gd name="adj" fmla="val 64286"/>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17" name="AutoShape 1030">
                <a:extLst>
                  <a:ext uri="{FF2B5EF4-FFF2-40B4-BE49-F238E27FC236}">
                    <a16:creationId xmlns:a16="http://schemas.microsoft.com/office/drawing/2014/main" id="{F6FAE424-FACC-F84B-80AD-8F23ABFF7E18}"/>
                  </a:ext>
                </a:extLst>
              </p:cNvPr>
              <p:cNvSpPr>
                <a:spLocks noChangeAspect="1" noChangeArrowheads="1"/>
              </p:cNvSpPr>
              <p:nvPr/>
            </p:nvSpPr>
            <p:spPr bwMode="auto">
              <a:xfrm rot="2627479">
                <a:off x="3140" y="2431"/>
                <a:ext cx="666" cy="259"/>
              </a:xfrm>
              <a:prstGeom prst="hexagon">
                <a:avLst>
                  <a:gd name="adj" fmla="val 64286"/>
                  <a:gd name="vf" fmla="val 115470"/>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grpSp>
        <p:sp>
          <p:nvSpPr>
            <p:cNvPr id="19513" name="Oval 1031">
              <a:extLst>
                <a:ext uri="{FF2B5EF4-FFF2-40B4-BE49-F238E27FC236}">
                  <a16:creationId xmlns:a16="http://schemas.microsoft.com/office/drawing/2014/main" id="{61B8620B-02A9-2445-BEB8-1ABB19762881}"/>
                </a:ext>
              </a:extLst>
            </p:cNvPr>
            <p:cNvSpPr>
              <a:spLocks noChangeAspect="1" noChangeArrowheads="1"/>
            </p:cNvSpPr>
            <p:nvPr/>
          </p:nvSpPr>
          <p:spPr bwMode="auto">
            <a:xfrm rot="2627479">
              <a:off x="3529" y="2183"/>
              <a:ext cx="119" cy="52"/>
            </a:xfrm>
            <a:prstGeom prst="ellipse">
              <a:avLst/>
            </a:prstGeom>
            <a:solidFill>
              <a:schemeClr val="hlink"/>
            </a:solidFill>
            <a:ln w="9525">
              <a:round/>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a:solidFill>
                  <a:srgbClr val="FFFFFF"/>
                </a:solidFill>
              </a:endParaRPr>
            </a:p>
          </p:txBody>
        </p:sp>
        <p:sp>
          <p:nvSpPr>
            <p:cNvPr id="19514" name="Rectangle 1032">
              <a:extLst>
                <a:ext uri="{FF2B5EF4-FFF2-40B4-BE49-F238E27FC236}">
                  <a16:creationId xmlns:a16="http://schemas.microsoft.com/office/drawing/2014/main" id="{AC0124DA-BFED-BB44-938A-A2EE6C77F614}"/>
                </a:ext>
              </a:extLst>
            </p:cNvPr>
            <p:cNvSpPr>
              <a:spLocks noChangeAspect="1" noChangeArrowheads="1"/>
            </p:cNvSpPr>
            <p:nvPr/>
          </p:nvSpPr>
          <p:spPr bwMode="auto">
            <a:xfrm rot="2139775">
              <a:off x="3623" y="2277"/>
              <a:ext cx="155" cy="16"/>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sp>
          <p:nvSpPr>
            <p:cNvPr id="19515" name="Rectangle 1033">
              <a:extLst>
                <a:ext uri="{FF2B5EF4-FFF2-40B4-BE49-F238E27FC236}">
                  <a16:creationId xmlns:a16="http://schemas.microsoft.com/office/drawing/2014/main" id="{0B0EA179-5A58-3E4F-AD4A-90A5659DD03E}"/>
                </a:ext>
              </a:extLst>
            </p:cNvPr>
            <p:cNvSpPr>
              <a:spLocks noChangeAspect="1" noChangeArrowheads="1"/>
            </p:cNvSpPr>
            <p:nvPr/>
          </p:nvSpPr>
          <p:spPr bwMode="auto">
            <a:xfrm rot="1732140">
              <a:off x="3677" y="2283"/>
              <a:ext cx="100" cy="55"/>
            </a:xfrm>
            <a:prstGeom prst="rect">
              <a:avLst/>
            </a:prstGeom>
            <a:solidFill>
              <a:schemeClr val="hlink"/>
            </a:solidFill>
            <a:ln w="9525">
              <a:miter lim="800000"/>
              <a:headEnd/>
              <a:tailEnd/>
            </a:ln>
            <a:scene3d>
              <a:camera prst="legacyPerspectiveFront">
                <a:rot lat="20099981"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solidFill>
                  <a:srgbClr val="FFFFFF"/>
                </a:solidFill>
              </a:endParaRPr>
            </a:p>
          </p:txBody>
        </p:sp>
      </p:grpSp>
      <p:grpSp>
        <p:nvGrpSpPr>
          <p:cNvPr id="20473" name="Group 1034">
            <a:extLst>
              <a:ext uri="{FF2B5EF4-FFF2-40B4-BE49-F238E27FC236}">
                <a16:creationId xmlns:a16="http://schemas.microsoft.com/office/drawing/2014/main" id="{E3175507-E2A4-BC47-B356-394F8FCC49D9}"/>
              </a:ext>
            </a:extLst>
          </p:cNvPr>
          <p:cNvGrpSpPr>
            <a:grpSpLocks/>
          </p:cNvGrpSpPr>
          <p:nvPr/>
        </p:nvGrpSpPr>
        <p:grpSpPr bwMode="auto">
          <a:xfrm>
            <a:off x="3656013" y="4424363"/>
            <a:ext cx="2016125" cy="687387"/>
            <a:chOff x="2213" y="2871"/>
            <a:chExt cx="1270" cy="433"/>
          </a:xfrm>
        </p:grpSpPr>
        <p:sp>
          <p:nvSpPr>
            <p:cNvPr id="19507" name="Freeform 1035">
              <a:extLst>
                <a:ext uri="{FF2B5EF4-FFF2-40B4-BE49-F238E27FC236}">
                  <a16:creationId xmlns:a16="http://schemas.microsoft.com/office/drawing/2014/main" id="{89522164-6B22-5E47-98EB-F94FEF359D59}"/>
                </a:ext>
              </a:extLst>
            </p:cNvPr>
            <p:cNvSpPr>
              <a:spLocks/>
            </p:cNvSpPr>
            <p:nvPr/>
          </p:nvSpPr>
          <p:spPr bwMode="auto">
            <a:xfrm>
              <a:off x="2240" y="2917"/>
              <a:ext cx="1243" cy="387"/>
            </a:xfrm>
            <a:custGeom>
              <a:avLst/>
              <a:gdLst>
                <a:gd name="T0" fmla="*/ 1243 w 1243"/>
                <a:gd name="T1" fmla="*/ 292 h 387"/>
                <a:gd name="T2" fmla="*/ 933 w 1243"/>
                <a:gd name="T3" fmla="*/ 384 h 387"/>
                <a:gd name="T4" fmla="*/ 457 w 1243"/>
                <a:gd name="T5" fmla="*/ 310 h 387"/>
                <a:gd name="T6" fmla="*/ 155 w 1243"/>
                <a:gd name="T7" fmla="*/ 164 h 387"/>
                <a:gd name="T8" fmla="*/ 0 w 1243"/>
                <a:gd name="T9" fmla="*/ 0 h 387"/>
                <a:gd name="T10" fmla="*/ 0 60000 65536"/>
                <a:gd name="T11" fmla="*/ 0 60000 65536"/>
                <a:gd name="T12" fmla="*/ 0 60000 65536"/>
                <a:gd name="T13" fmla="*/ 0 60000 65536"/>
                <a:gd name="T14" fmla="*/ 0 60000 65536"/>
                <a:gd name="T15" fmla="*/ 0 w 1243"/>
                <a:gd name="T16" fmla="*/ 0 h 387"/>
                <a:gd name="T17" fmla="*/ 1243 w 1243"/>
                <a:gd name="T18" fmla="*/ 387 h 387"/>
              </a:gdLst>
              <a:ahLst/>
              <a:cxnLst>
                <a:cxn ang="T10">
                  <a:pos x="T0" y="T1"/>
                </a:cxn>
                <a:cxn ang="T11">
                  <a:pos x="T2" y="T3"/>
                </a:cxn>
                <a:cxn ang="T12">
                  <a:pos x="T4" y="T5"/>
                </a:cxn>
                <a:cxn ang="T13">
                  <a:pos x="T6" y="T7"/>
                </a:cxn>
                <a:cxn ang="T14">
                  <a:pos x="T8" y="T9"/>
                </a:cxn>
              </a:cxnLst>
              <a:rect l="T15" t="T16" r="T17" b="T18"/>
              <a:pathLst>
                <a:path w="1243" h="387">
                  <a:moveTo>
                    <a:pt x="1243" y="292"/>
                  </a:moveTo>
                  <a:cubicBezTo>
                    <a:pt x="1153" y="336"/>
                    <a:pt x="1064" y="381"/>
                    <a:pt x="933" y="384"/>
                  </a:cubicBezTo>
                  <a:cubicBezTo>
                    <a:pt x="802" y="387"/>
                    <a:pt x="587" y="347"/>
                    <a:pt x="457" y="310"/>
                  </a:cubicBezTo>
                  <a:cubicBezTo>
                    <a:pt x="327" y="273"/>
                    <a:pt x="231" y="216"/>
                    <a:pt x="155" y="164"/>
                  </a:cubicBezTo>
                  <a:cubicBezTo>
                    <a:pt x="79" y="112"/>
                    <a:pt x="26" y="27"/>
                    <a:pt x="0" y="0"/>
                  </a:cubicBezTo>
                </a:path>
              </a:pathLst>
            </a:custGeom>
            <a:noFill/>
            <a:ln w="28575">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19508" name="Line 1036">
              <a:extLst>
                <a:ext uri="{FF2B5EF4-FFF2-40B4-BE49-F238E27FC236}">
                  <a16:creationId xmlns:a16="http://schemas.microsoft.com/office/drawing/2014/main" id="{BAD00FDE-3304-DB45-BCEF-F6BA09F2C924}"/>
                </a:ext>
              </a:extLst>
            </p:cNvPr>
            <p:cNvSpPr>
              <a:spLocks noChangeShapeType="1"/>
            </p:cNvSpPr>
            <p:nvPr/>
          </p:nvSpPr>
          <p:spPr bwMode="auto">
            <a:xfrm flipH="1" flipV="1">
              <a:off x="2213" y="2871"/>
              <a:ext cx="64" cy="100"/>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tr-TR"/>
            </a:p>
          </p:txBody>
        </p:sp>
      </p:grpSp>
      <p:sp>
        <p:nvSpPr>
          <p:cNvPr id="19496" name="Text Box 1037">
            <a:extLst>
              <a:ext uri="{FF2B5EF4-FFF2-40B4-BE49-F238E27FC236}">
                <a16:creationId xmlns:a16="http://schemas.microsoft.com/office/drawing/2014/main" id="{778CF92F-926E-3F44-998C-55CB532BA9C4}"/>
              </a:ext>
            </a:extLst>
          </p:cNvPr>
          <p:cNvSpPr txBox="1">
            <a:spLocks noChangeArrowheads="1"/>
          </p:cNvSpPr>
          <p:nvPr/>
        </p:nvSpPr>
        <p:spPr bwMode="auto">
          <a:xfrm>
            <a:off x="4013200" y="4256088"/>
            <a:ext cx="182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r>
              <a:rPr lang="tr-TR" altLang="tr-TR" b="1">
                <a:solidFill>
                  <a:srgbClr val="FFFFFF"/>
                </a:solidFill>
              </a:rPr>
              <a:t>Diyapedez/Göç</a:t>
            </a:r>
            <a:endParaRPr lang="en-US" altLang="tr-TR" b="1">
              <a:solidFill>
                <a:srgbClr val="FFFFFF"/>
              </a:solidFill>
            </a:endParaRPr>
          </a:p>
        </p:txBody>
      </p:sp>
      <p:sp>
        <p:nvSpPr>
          <p:cNvPr id="19497" name="Rectangle 1038">
            <a:extLst>
              <a:ext uri="{FF2B5EF4-FFF2-40B4-BE49-F238E27FC236}">
                <a16:creationId xmlns:a16="http://schemas.microsoft.com/office/drawing/2014/main" id="{FD4A8277-20AD-CC41-A461-A7CC8DB61E28}"/>
              </a:ext>
            </a:extLst>
          </p:cNvPr>
          <p:cNvSpPr>
            <a:spLocks noGrp="1" noChangeArrowheads="1"/>
          </p:cNvSpPr>
          <p:nvPr>
            <p:ph type="title"/>
          </p:nvPr>
        </p:nvSpPr>
        <p:spPr>
          <a:xfrm>
            <a:off x="112994" y="692400"/>
            <a:ext cx="8578850" cy="698500"/>
          </a:xfrm>
        </p:spPr>
        <p:txBody>
          <a:bodyPr>
            <a:normAutofit/>
          </a:bodyPr>
          <a:lstStyle/>
          <a:p>
            <a:r>
              <a:rPr lang="en-US" altLang="tr-TR" sz="3200" b="1" dirty="0">
                <a:solidFill>
                  <a:srgbClr val="340990"/>
                </a:solidFill>
                <a:ea typeface="ＭＳ Ｐゴシック" panose="020B0600070205080204" pitchFamily="34" charset="-128"/>
              </a:rPr>
              <a:t>PNH: Pat</a:t>
            </a:r>
            <a:r>
              <a:rPr lang="tr-TR" altLang="tr-TR" sz="3200" b="1" dirty="0" err="1">
                <a:solidFill>
                  <a:srgbClr val="340990"/>
                </a:solidFill>
                <a:ea typeface="ＭＳ Ｐゴシック" panose="020B0600070205080204" pitchFamily="34" charset="-128"/>
              </a:rPr>
              <a:t>ofizyolojisi</a:t>
            </a:r>
            <a:endParaRPr lang="en-US" altLang="tr-TR" sz="3200" b="1" dirty="0">
              <a:solidFill>
                <a:srgbClr val="340990"/>
              </a:solidFill>
              <a:ea typeface="ＭＳ Ｐゴシック" panose="020B0600070205080204" pitchFamily="34" charset="-128"/>
            </a:endParaRPr>
          </a:p>
        </p:txBody>
      </p:sp>
      <p:sp>
        <p:nvSpPr>
          <p:cNvPr id="19498" name="Text Box 1039">
            <a:extLst>
              <a:ext uri="{FF2B5EF4-FFF2-40B4-BE49-F238E27FC236}">
                <a16:creationId xmlns:a16="http://schemas.microsoft.com/office/drawing/2014/main" id="{4AC921A1-EF3C-944F-B4FA-D7E1E08DDDB8}"/>
              </a:ext>
            </a:extLst>
          </p:cNvPr>
          <p:cNvSpPr txBox="1">
            <a:spLocks noChangeArrowheads="1"/>
          </p:cNvSpPr>
          <p:nvPr/>
        </p:nvSpPr>
        <p:spPr bwMode="auto">
          <a:xfrm>
            <a:off x="7189788" y="2668588"/>
            <a:ext cx="19240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a:r>
              <a:rPr lang="en-US" altLang="tr-TR" b="1">
                <a:solidFill>
                  <a:srgbClr val="FFFFFF"/>
                </a:solidFill>
              </a:rPr>
              <a:t>Phosphatidylinositol</a:t>
            </a:r>
          </a:p>
        </p:txBody>
      </p:sp>
      <p:sp>
        <p:nvSpPr>
          <p:cNvPr id="19499" name="Line 1040">
            <a:extLst>
              <a:ext uri="{FF2B5EF4-FFF2-40B4-BE49-F238E27FC236}">
                <a16:creationId xmlns:a16="http://schemas.microsoft.com/office/drawing/2014/main" id="{61A3631A-36F3-5F4F-A052-8B0E537597DF}"/>
              </a:ext>
            </a:extLst>
          </p:cNvPr>
          <p:cNvSpPr>
            <a:spLocks noChangeShapeType="1"/>
          </p:cNvSpPr>
          <p:nvPr/>
        </p:nvSpPr>
        <p:spPr bwMode="auto">
          <a:xfrm flipH="1" flipV="1">
            <a:off x="8591550" y="2971800"/>
            <a:ext cx="133350" cy="19050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grpSp>
        <p:nvGrpSpPr>
          <p:cNvPr id="19500" name="Group 1041">
            <a:extLst>
              <a:ext uri="{FF2B5EF4-FFF2-40B4-BE49-F238E27FC236}">
                <a16:creationId xmlns:a16="http://schemas.microsoft.com/office/drawing/2014/main" id="{9BE2585D-E223-854D-8773-F2AF548994C5}"/>
              </a:ext>
            </a:extLst>
          </p:cNvPr>
          <p:cNvGrpSpPr>
            <a:grpSpLocks/>
          </p:cNvGrpSpPr>
          <p:nvPr/>
        </p:nvGrpSpPr>
        <p:grpSpPr bwMode="auto">
          <a:xfrm>
            <a:off x="5780088" y="3478213"/>
            <a:ext cx="2259012" cy="304800"/>
            <a:chOff x="3551" y="2275"/>
            <a:chExt cx="1423" cy="192"/>
          </a:xfrm>
        </p:grpSpPr>
        <p:sp>
          <p:nvSpPr>
            <p:cNvPr id="19505" name="Text Box 1042">
              <a:extLst>
                <a:ext uri="{FF2B5EF4-FFF2-40B4-BE49-F238E27FC236}">
                  <a16:creationId xmlns:a16="http://schemas.microsoft.com/office/drawing/2014/main" id="{94B879EC-13CC-2747-BDF7-3AB70F5BE7B8}"/>
                </a:ext>
              </a:extLst>
            </p:cNvPr>
            <p:cNvSpPr txBox="1">
              <a:spLocks noChangeArrowheads="1"/>
            </p:cNvSpPr>
            <p:nvPr/>
          </p:nvSpPr>
          <p:spPr bwMode="auto">
            <a:xfrm>
              <a:off x="3551" y="2275"/>
              <a:ext cx="12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a:r>
                <a:rPr lang="en-US" altLang="tr-TR" b="1">
                  <a:solidFill>
                    <a:srgbClr val="FFFFFF"/>
                  </a:solidFill>
                </a:rPr>
                <a:t>N-acetylglucosamine</a:t>
              </a:r>
            </a:p>
          </p:txBody>
        </p:sp>
        <p:sp>
          <p:nvSpPr>
            <p:cNvPr id="19506" name="Line 1043">
              <a:extLst>
                <a:ext uri="{FF2B5EF4-FFF2-40B4-BE49-F238E27FC236}">
                  <a16:creationId xmlns:a16="http://schemas.microsoft.com/office/drawing/2014/main" id="{90FC1AF6-D6D4-4143-975D-22F1A8B055A8}"/>
                </a:ext>
              </a:extLst>
            </p:cNvPr>
            <p:cNvSpPr>
              <a:spLocks noChangeShapeType="1"/>
            </p:cNvSpPr>
            <p:nvPr/>
          </p:nvSpPr>
          <p:spPr bwMode="auto">
            <a:xfrm flipH="1" flipV="1">
              <a:off x="4752" y="2412"/>
              <a:ext cx="222" cy="3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wrap="none" anchor="ctr"/>
            <a:lstStyle/>
            <a:p>
              <a:endParaRPr lang="tr-TR"/>
            </a:p>
          </p:txBody>
        </p:sp>
      </p:grpSp>
      <p:sp>
        <p:nvSpPr>
          <p:cNvPr id="241684" name="Text Box 1044">
            <a:extLst>
              <a:ext uri="{FF2B5EF4-FFF2-40B4-BE49-F238E27FC236}">
                <a16:creationId xmlns:a16="http://schemas.microsoft.com/office/drawing/2014/main" id="{CD4B208B-E290-2843-AD96-F4EB0C0B8B94}"/>
              </a:ext>
            </a:extLst>
          </p:cNvPr>
          <p:cNvSpPr txBox="1">
            <a:spLocks noChangeArrowheads="1"/>
          </p:cNvSpPr>
          <p:nvPr/>
        </p:nvSpPr>
        <p:spPr bwMode="auto">
          <a:xfrm>
            <a:off x="8062913" y="3546475"/>
            <a:ext cx="703262" cy="823913"/>
          </a:xfrm>
          <a:prstGeom prst="rect">
            <a:avLst/>
          </a:prstGeom>
          <a:noFill/>
          <a:ln w="9525">
            <a:noFill/>
            <a:miter lim="800000"/>
            <a:headEnd/>
            <a:tailEnd/>
          </a:ln>
          <a:effectLst>
            <a:prstShdw prst="shdw17" dist="17961" dir="2700000">
              <a:srgbClr val="5C5C99"/>
            </a:prstShdw>
          </a:effectLst>
        </p:spPr>
        <p:txBody>
          <a:bodyPr>
            <a:spAutoFit/>
          </a:bodyPr>
          <a:lstStyle/>
          <a:p>
            <a:pPr>
              <a:defRPr/>
            </a:pPr>
            <a:r>
              <a:rPr lang="en-US" sz="4800" b="1">
                <a:solidFill>
                  <a:srgbClr val="FFFFFF"/>
                </a:solidFill>
                <a:ea typeface="+mn-ea"/>
              </a:rPr>
              <a:t>X</a:t>
            </a:r>
          </a:p>
        </p:txBody>
      </p:sp>
      <p:sp>
        <p:nvSpPr>
          <p:cNvPr id="241685" name="Text Box 1045">
            <a:extLst>
              <a:ext uri="{FF2B5EF4-FFF2-40B4-BE49-F238E27FC236}">
                <a16:creationId xmlns:a16="http://schemas.microsoft.com/office/drawing/2014/main" id="{5D7B79B1-C044-9E4D-91FF-EAC54CA1DBDC}"/>
              </a:ext>
            </a:extLst>
          </p:cNvPr>
          <p:cNvSpPr txBox="1">
            <a:spLocks noChangeArrowheads="1"/>
          </p:cNvSpPr>
          <p:nvPr/>
        </p:nvSpPr>
        <p:spPr bwMode="auto">
          <a:xfrm>
            <a:off x="2551995" y="1513664"/>
            <a:ext cx="49053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tr-TR" altLang="tr-TR" dirty="0">
                <a:solidFill>
                  <a:srgbClr val="340990"/>
                </a:solidFill>
                <a:latin typeface="Calibri" panose="020F0502020204030204" pitchFamily="34" charset="0"/>
                <a:cs typeface="Calibri" panose="020F0502020204030204" pitchFamily="34" charset="0"/>
              </a:rPr>
              <a:t>PIG-A genindeki </a:t>
            </a:r>
            <a:r>
              <a:rPr lang="tr-TR" altLang="tr-TR" dirty="0" err="1">
                <a:solidFill>
                  <a:srgbClr val="340990"/>
                </a:solidFill>
                <a:latin typeface="Calibri" panose="020F0502020204030204" pitchFamily="34" charset="0"/>
                <a:cs typeface="Calibri" panose="020F0502020204030204" pitchFamily="34" charset="0"/>
              </a:rPr>
              <a:t>edinsel</a:t>
            </a:r>
            <a:r>
              <a:rPr lang="tr-TR" altLang="tr-TR" dirty="0">
                <a:solidFill>
                  <a:srgbClr val="340990"/>
                </a:solidFill>
                <a:latin typeface="Calibri" panose="020F0502020204030204" pitchFamily="34" charset="0"/>
                <a:cs typeface="Calibri" panose="020F0502020204030204" pitchFamily="34" charset="0"/>
              </a:rPr>
              <a:t> mutasyon sonucunda GPI çıpasında birleştirmede yetersizlik</a:t>
            </a:r>
            <a:endParaRPr lang="en-US" altLang="tr-TR" dirty="0">
              <a:solidFill>
                <a:srgbClr val="340990"/>
              </a:solidFill>
              <a:latin typeface="Calibri" panose="020F0502020204030204" pitchFamily="34" charset="0"/>
              <a:cs typeface="Calibri" panose="020F0502020204030204" pitchFamily="34" charset="0"/>
            </a:endParaRPr>
          </a:p>
        </p:txBody>
      </p:sp>
      <p:sp>
        <p:nvSpPr>
          <p:cNvPr id="241686" name="Line 1046">
            <a:extLst>
              <a:ext uri="{FF2B5EF4-FFF2-40B4-BE49-F238E27FC236}">
                <a16:creationId xmlns:a16="http://schemas.microsoft.com/office/drawing/2014/main" id="{48E171C4-E81A-564D-A84D-05BDA5F36CB1}"/>
              </a:ext>
            </a:extLst>
          </p:cNvPr>
          <p:cNvSpPr>
            <a:spLocks noChangeShapeType="1"/>
          </p:cNvSpPr>
          <p:nvPr/>
        </p:nvSpPr>
        <p:spPr bwMode="auto">
          <a:xfrm>
            <a:off x="4827588" y="2227140"/>
            <a:ext cx="3038475" cy="1486023"/>
          </a:xfrm>
          <a:prstGeom prst="line">
            <a:avLst/>
          </a:prstGeom>
          <a:noFill/>
          <a:ln w="38100">
            <a:solidFill>
              <a:schemeClr val="tx1"/>
            </a:solidFill>
            <a:round/>
            <a:headEnd/>
            <a:tailEnd type="triangle" w="med" len="med"/>
          </a:ln>
          <a:effectLst>
            <a:prstShdw prst="shdw17" dist="17961" dir="2700000">
              <a:srgbClr val="808080">
                <a:alpha val="74997"/>
              </a:srgbClr>
            </a:prstShdw>
          </a:effectLst>
          <a:extLst>
            <a:ext uri="{909E8E84-426E-40DD-AFC4-6F175D3DCCD1}">
              <a14:hiddenFill xmlns:a14="http://schemas.microsoft.com/office/drawing/2010/main">
                <a:noFill/>
              </a14:hiddenFill>
            </a:ext>
          </a:extLst>
        </p:spPr>
        <p:txBody>
          <a:bodyPr/>
          <a:lstStyle/>
          <a:p>
            <a:endParaRPr lang="tr-TR"/>
          </a:p>
        </p:txBody>
      </p:sp>
      <p:sp>
        <p:nvSpPr>
          <p:cNvPr id="19504" name="1046 Metin kutusu">
            <a:extLst>
              <a:ext uri="{FF2B5EF4-FFF2-40B4-BE49-F238E27FC236}">
                <a16:creationId xmlns:a16="http://schemas.microsoft.com/office/drawing/2014/main" id="{28A7E984-1225-8649-B35B-43582D3B9FA2}"/>
              </a:ext>
            </a:extLst>
          </p:cNvPr>
          <p:cNvSpPr txBox="1">
            <a:spLocks noChangeArrowheads="1"/>
          </p:cNvSpPr>
          <p:nvPr/>
        </p:nvSpPr>
        <p:spPr bwMode="auto">
          <a:xfrm>
            <a:off x="71438" y="6581775"/>
            <a:ext cx="191751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tr-TR" sz="1000" b="1" dirty="0">
                <a:solidFill>
                  <a:srgbClr val="340990"/>
                </a:solidFill>
                <a:cs typeface="Arial" panose="020B0604020202020204" pitchFamily="34" charset="0"/>
              </a:rPr>
              <a:t>Johnson and Hillmen p. 149:</a:t>
            </a:r>
            <a:endParaRPr lang="tr-TR" altLang="tr-TR" sz="1000" b="1" dirty="0">
              <a:solidFill>
                <a:srgbClr val="340990"/>
              </a:solidFill>
            </a:endParaRPr>
          </a:p>
        </p:txBody>
      </p:sp>
    </p:spTree>
    <p:extLst>
      <p:ext uri="{BB962C8B-B14F-4D97-AF65-F5344CB8AC3E}">
        <p14:creationId xmlns:p14="http://schemas.microsoft.com/office/powerpoint/2010/main" val="2167744894"/>
      </p:ext>
    </p:extLst>
  </p:cSld>
  <p:clrMapOvr>
    <a:masterClrMapping/>
  </p:clrMapOvr>
  <p:transition spd="slow" advTm="15000">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41684"/>
                                        </p:tgtEl>
                                        <p:attrNameLst>
                                          <p:attrName>style.visibility</p:attrName>
                                        </p:attrNameLst>
                                      </p:cBhvr>
                                      <p:to>
                                        <p:strVal val="visible"/>
                                      </p:to>
                                    </p:set>
                                    <p:animEffect transition="in" filter="blinds(horizontal)">
                                      <p:cBhvr>
                                        <p:cTn id="7" dur="500"/>
                                        <p:tgtEl>
                                          <p:spTgt spid="241684"/>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241685"/>
                                        </p:tgtEl>
                                        <p:attrNameLst>
                                          <p:attrName>style.visibility</p:attrName>
                                        </p:attrNameLst>
                                      </p:cBhvr>
                                      <p:to>
                                        <p:strVal val="visible"/>
                                      </p:to>
                                    </p:set>
                                    <p:animEffect transition="in" filter="blinds(horizontal)">
                                      <p:cBhvr>
                                        <p:cTn id="10" dur="500"/>
                                        <p:tgtEl>
                                          <p:spTgt spid="241685"/>
                                        </p:tgtEl>
                                      </p:cBhvr>
                                    </p:animEffect>
                                  </p:childTnLst>
                                </p:cTn>
                              </p:par>
                              <p:par>
                                <p:cTn id="11" presetID="3" presetClass="entr" presetSubtype="10" fill="hold" nodeType="withEffect">
                                  <p:stCondLst>
                                    <p:cond delay="0"/>
                                  </p:stCondLst>
                                  <p:childTnLst>
                                    <p:set>
                                      <p:cBhvr>
                                        <p:cTn id="12" dur="1" fill="hold">
                                          <p:stCondLst>
                                            <p:cond delay="0"/>
                                          </p:stCondLst>
                                        </p:cTn>
                                        <p:tgtEl>
                                          <p:spTgt spid="241686"/>
                                        </p:tgtEl>
                                        <p:attrNameLst>
                                          <p:attrName>style.visibility</p:attrName>
                                        </p:attrNameLst>
                                      </p:cBhvr>
                                      <p:to>
                                        <p:strVal val="visible"/>
                                      </p:to>
                                    </p:set>
                                    <p:animEffect transition="in" filter="blinds(horizontal)">
                                      <p:cBhvr>
                                        <p:cTn id="13" dur="500"/>
                                        <p:tgtEl>
                                          <p:spTgt spid="24168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3" presetClass="exit" presetSubtype="10" fill="hold" nodeType="clickEffect">
                                  <p:stCondLst>
                                    <p:cond delay="0"/>
                                  </p:stCondLst>
                                  <p:childTnLst>
                                    <p:animEffect transition="out" filter="blinds(horizontal)">
                                      <p:cBhvr>
                                        <p:cTn id="17" dur="500"/>
                                        <p:tgtEl>
                                          <p:spTgt spid="20393"/>
                                        </p:tgtEl>
                                      </p:cBhvr>
                                    </p:animEffect>
                                    <p:set>
                                      <p:cBhvr>
                                        <p:cTn id="18" dur="1" fill="hold">
                                          <p:stCondLst>
                                            <p:cond delay="499"/>
                                          </p:stCondLst>
                                        </p:cTn>
                                        <p:tgtEl>
                                          <p:spTgt spid="20393"/>
                                        </p:tgtEl>
                                        <p:attrNameLst>
                                          <p:attrName>style.visibility</p:attrName>
                                        </p:attrNameLst>
                                      </p:cBhvr>
                                      <p:to>
                                        <p:strVal val="hidden"/>
                                      </p:to>
                                    </p:set>
                                  </p:childTnLst>
                                </p:cTn>
                              </p:par>
                              <p:par>
                                <p:cTn id="19" presetID="3" presetClass="exit" presetSubtype="10" fill="hold" nodeType="withEffect">
                                  <p:stCondLst>
                                    <p:cond delay="0"/>
                                  </p:stCondLst>
                                  <p:childTnLst>
                                    <p:animEffect transition="out" filter="blinds(horizontal)">
                                      <p:cBhvr>
                                        <p:cTn id="20" dur="500"/>
                                        <p:tgtEl>
                                          <p:spTgt spid="20394"/>
                                        </p:tgtEl>
                                      </p:cBhvr>
                                    </p:animEffect>
                                    <p:set>
                                      <p:cBhvr>
                                        <p:cTn id="21" dur="1" fill="hold">
                                          <p:stCondLst>
                                            <p:cond delay="499"/>
                                          </p:stCondLst>
                                        </p:cTn>
                                        <p:tgtEl>
                                          <p:spTgt spid="20394"/>
                                        </p:tgtEl>
                                        <p:attrNameLst>
                                          <p:attrName>style.visibility</p:attrName>
                                        </p:attrNameLst>
                                      </p:cBhvr>
                                      <p:to>
                                        <p:strVal val="hidden"/>
                                      </p:to>
                                    </p:set>
                                  </p:childTnLst>
                                </p:cTn>
                              </p:par>
                              <p:par>
                                <p:cTn id="22" presetID="3" presetClass="exit" presetSubtype="10" fill="hold" nodeType="withEffect">
                                  <p:stCondLst>
                                    <p:cond delay="0"/>
                                  </p:stCondLst>
                                  <p:childTnLst>
                                    <p:animEffect transition="out" filter="blinds(horizontal)">
                                      <p:cBhvr>
                                        <p:cTn id="23" dur="500"/>
                                        <p:tgtEl>
                                          <p:spTgt spid="20402"/>
                                        </p:tgtEl>
                                      </p:cBhvr>
                                    </p:animEffect>
                                    <p:set>
                                      <p:cBhvr>
                                        <p:cTn id="24" dur="1" fill="hold">
                                          <p:stCondLst>
                                            <p:cond delay="499"/>
                                          </p:stCondLst>
                                        </p:cTn>
                                        <p:tgtEl>
                                          <p:spTgt spid="20402"/>
                                        </p:tgtEl>
                                        <p:attrNameLst>
                                          <p:attrName>style.visibility</p:attrName>
                                        </p:attrNameLst>
                                      </p:cBhvr>
                                      <p:to>
                                        <p:strVal val="hidden"/>
                                      </p:to>
                                    </p:set>
                                  </p:childTnLst>
                                </p:cTn>
                              </p:par>
                              <p:par>
                                <p:cTn id="25" presetID="3" presetClass="exit" presetSubtype="10" fill="hold" nodeType="withEffect">
                                  <p:stCondLst>
                                    <p:cond delay="0"/>
                                  </p:stCondLst>
                                  <p:childTnLst>
                                    <p:animEffect transition="out" filter="blinds(horizontal)">
                                      <p:cBhvr>
                                        <p:cTn id="26" dur="500"/>
                                        <p:tgtEl>
                                          <p:spTgt spid="20410"/>
                                        </p:tgtEl>
                                      </p:cBhvr>
                                    </p:animEffect>
                                    <p:set>
                                      <p:cBhvr>
                                        <p:cTn id="27" dur="1" fill="hold">
                                          <p:stCondLst>
                                            <p:cond delay="499"/>
                                          </p:stCondLst>
                                        </p:cTn>
                                        <p:tgtEl>
                                          <p:spTgt spid="20410"/>
                                        </p:tgtEl>
                                        <p:attrNameLst>
                                          <p:attrName>style.visibility</p:attrName>
                                        </p:attrNameLst>
                                      </p:cBhvr>
                                      <p:to>
                                        <p:strVal val="hidden"/>
                                      </p:to>
                                    </p:set>
                                  </p:childTnLst>
                                </p:cTn>
                              </p:par>
                              <p:par>
                                <p:cTn id="28" presetID="3" presetClass="exit" presetSubtype="10" fill="hold" nodeType="withEffect">
                                  <p:stCondLst>
                                    <p:cond delay="0"/>
                                  </p:stCondLst>
                                  <p:childTnLst>
                                    <p:animEffect transition="out" filter="blinds(horizontal)">
                                      <p:cBhvr>
                                        <p:cTn id="29" dur="500"/>
                                        <p:tgtEl>
                                          <p:spTgt spid="20426"/>
                                        </p:tgtEl>
                                      </p:cBhvr>
                                    </p:animEffect>
                                    <p:set>
                                      <p:cBhvr>
                                        <p:cTn id="30" dur="1" fill="hold">
                                          <p:stCondLst>
                                            <p:cond delay="499"/>
                                          </p:stCondLst>
                                        </p:cTn>
                                        <p:tgtEl>
                                          <p:spTgt spid="20426"/>
                                        </p:tgtEl>
                                        <p:attrNameLst>
                                          <p:attrName>style.visibility</p:attrName>
                                        </p:attrNameLst>
                                      </p:cBhvr>
                                      <p:to>
                                        <p:strVal val="hidden"/>
                                      </p:to>
                                    </p:set>
                                  </p:childTnLst>
                                </p:cTn>
                              </p:par>
                              <p:par>
                                <p:cTn id="31" presetID="3" presetClass="exit" presetSubtype="10" fill="hold" nodeType="withEffect">
                                  <p:stCondLst>
                                    <p:cond delay="0"/>
                                  </p:stCondLst>
                                  <p:childTnLst>
                                    <p:animEffect transition="out" filter="blinds(horizontal)">
                                      <p:cBhvr>
                                        <p:cTn id="32" dur="500"/>
                                        <p:tgtEl>
                                          <p:spTgt spid="20465"/>
                                        </p:tgtEl>
                                      </p:cBhvr>
                                    </p:animEffect>
                                    <p:set>
                                      <p:cBhvr>
                                        <p:cTn id="33" dur="1" fill="hold">
                                          <p:stCondLst>
                                            <p:cond delay="499"/>
                                          </p:stCondLst>
                                        </p:cTn>
                                        <p:tgtEl>
                                          <p:spTgt spid="20465"/>
                                        </p:tgtEl>
                                        <p:attrNameLst>
                                          <p:attrName>style.visibility</p:attrName>
                                        </p:attrNameLst>
                                      </p:cBhvr>
                                      <p:to>
                                        <p:strVal val="hidden"/>
                                      </p:to>
                                    </p:set>
                                  </p:childTnLst>
                                </p:cTn>
                              </p:par>
                              <p:par>
                                <p:cTn id="34" presetID="3" presetClass="exit" presetSubtype="10" fill="hold" nodeType="withEffect">
                                  <p:stCondLst>
                                    <p:cond delay="0"/>
                                  </p:stCondLst>
                                  <p:childTnLst>
                                    <p:animEffect transition="out" filter="blinds(horizontal)">
                                      <p:cBhvr>
                                        <p:cTn id="35" dur="500"/>
                                        <p:tgtEl>
                                          <p:spTgt spid="20441"/>
                                        </p:tgtEl>
                                      </p:cBhvr>
                                    </p:animEffect>
                                    <p:set>
                                      <p:cBhvr>
                                        <p:cTn id="36" dur="1" fill="hold">
                                          <p:stCondLst>
                                            <p:cond delay="499"/>
                                          </p:stCondLst>
                                        </p:cTn>
                                        <p:tgtEl>
                                          <p:spTgt spid="20441"/>
                                        </p:tgtEl>
                                        <p:attrNameLst>
                                          <p:attrName>style.visibility</p:attrName>
                                        </p:attrNameLst>
                                      </p:cBhvr>
                                      <p:to>
                                        <p:strVal val="hidden"/>
                                      </p:to>
                                    </p:set>
                                  </p:childTnLst>
                                </p:cTn>
                              </p:par>
                              <p:par>
                                <p:cTn id="37" presetID="3" presetClass="exit" presetSubtype="10" fill="hold" nodeType="withEffect">
                                  <p:stCondLst>
                                    <p:cond delay="0"/>
                                  </p:stCondLst>
                                  <p:childTnLst>
                                    <p:animEffect transition="out" filter="blinds(horizontal)">
                                      <p:cBhvr>
                                        <p:cTn id="38" dur="500"/>
                                        <p:tgtEl>
                                          <p:spTgt spid="20418"/>
                                        </p:tgtEl>
                                      </p:cBhvr>
                                    </p:animEffect>
                                    <p:set>
                                      <p:cBhvr>
                                        <p:cTn id="39" dur="1" fill="hold">
                                          <p:stCondLst>
                                            <p:cond delay="499"/>
                                          </p:stCondLst>
                                        </p:cTn>
                                        <p:tgtEl>
                                          <p:spTgt spid="20418"/>
                                        </p:tgtEl>
                                        <p:attrNameLst>
                                          <p:attrName>style.visibility</p:attrName>
                                        </p:attrNameLst>
                                      </p:cBhvr>
                                      <p:to>
                                        <p:strVal val="hidden"/>
                                      </p:to>
                                    </p:set>
                                  </p:childTnLst>
                                </p:cTn>
                              </p:par>
                              <p:par>
                                <p:cTn id="40" presetID="3" presetClass="exit" presetSubtype="10" fill="hold" nodeType="withEffect">
                                  <p:stCondLst>
                                    <p:cond delay="0"/>
                                  </p:stCondLst>
                                  <p:childTnLst>
                                    <p:animEffect transition="out" filter="blinds(horizontal)">
                                      <p:cBhvr>
                                        <p:cTn id="41" dur="500"/>
                                        <p:tgtEl>
                                          <p:spTgt spid="20418"/>
                                        </p:tgtEl>
                                      </p:cBhvr>
                                    </p:animEffect>
                                    <p:set>
                                      <p:cBhvr>
                                        <p:cTn id="42" dur="1" fill="hold">
                                          <p:stCondLst>
                                            <p:cond delay="499"/>
                                          </p:stCondLst>
                                        </p:cTn>
                                        <p:tgtEl>
                                          <p:spTgt spid="20418"/>
                                        </p:tgtEl>
                                        <p:attrNameLst>
                                          <p:attrName>style.visibility</p:attrName>
                                        </p:attrNameLst>
                                      </p:cBhvr>
                                      <p:to>
                                        <p:strVal val="hidden"/>
                                      </p:to>
                                    </p:set>
                                  </p:childTnLst>
                                </p:cTn>
                              </p:par>
                              <p:par>
                                <p:cTn id="43" presetID="3" presetClass="exit" presetSubtype="10" fill="hold" nodeType="withEffect">
                                  <p:stCondLst>
                                    <p:cond delay="0"/>
                                  </p:stCondLst>
                                  <p:childTnLst>
                                    <p:animEffect transition="out" filter="blinds(horizontal)">
                                      <p:cBhvr>
                                        <p:cTn id="44" dur="500"/>
                                        <p:tgtEl>
                                          <p:spTgt spid="20450"/>
                                        </p:tgtEl>
                                      </p:cBhvr>
                                    </p:animEffect>
                                    <p:set>
                                      <p:cBhvr>
                                        <p:cTn id="45" dur="1" fill="hold">
                                          <p:stCondLst>
                                            <p:cond delay="499"/>
                                          </p:stCondLst>
                                        </p:cTn>
                                        <p:tgtEl>
                                          <p:spTgt spid="20450"/>
                                        </p:tgtEl>
                                        <p:attrNameLst>
                                          <p:attrName>style.visibility</p:attrName>
                                        </p:attrNameLst>
                                      </p:cBhvr>
                                      <p:to>
                                        <p:strVal val="hidden"/>
                                      </p:to>
                                    </p:set>
                                  </p:childTnLst>
                                </p:cTn>
                              </p:par>
                              <p:par>
                                <p:cTn id="46" presetID="3" presetClass="exit" presetSubtype="10" fill="hold" nodeType="withEffect">
                                  <p:stCondLst>
                                    <p:cond delay="0"/>
                                  </p:stCondLst>
                                  <p:childTnLst>
                                    <p:animEffect transition="out" filter="blinds(horizontal)">
                                      <p:cBhvr>
                                        <p:cTn id="47" dur="500"/>
                                        <p:tgtEl>
                                          <p:spTgt spid="20426"/>
                                        </p:tgtEl>
                                      </p:cBhvr>
                                    </p:animEffect>
                                    <p:set>
                                      <p:cBhvr>
                                        <p:cTn id="48" dur="1" fill="hold">
                                          <p:stCondLst>
                                            <p:cond delay="499"/>
                                          </p:stCondLst>
                                        </p:cTn>
                                        <p:tgtEl>
                                          <p:spTgt spid="20426"/>
                                        </p:tgtEl>
                                        <p:attrNameLst>
                                          <p:attrName>style.visibility</p:attrName>
                                        </p:attrNameLst>
                                      </p:cBhvr>
                                      <p:to>
                                        <p:strVal val="hidden"/>
                                      </p:to>
                                    </p:set>
                                  </p:childTnLst>
                                </p:cTn>
                              </p:par>
                              <p:par>
                                <p:cTn id="49" presetID="3" presetClass="exit" presetSubtype="10" fill="hold" nodeType="withEffect">
                                  <p:stCondLst>
                                    <p:cond delay="0"/>
                                  </p:stCondLst>
                                  <p:childTnLst>
                                    <p:animEffect transition="out" filter="blinds(horizontal)">
                                      <p:cBhvr>
                                        <p:cTn id="50" dur="500"/>
                                        <p:tgtEl>
                                          <p:spTgt spid="20473"/>
                                        </p:tgtEl>
                                      </p:cBhvr>
                                    </p:animEffect>
                                    <p:set>
                                      <p:cBhvr>
                                        <p:cTn id="51" dur="1" fill="hold">
                                          <p:stCondLst>
                                            <p:cond delay="499"/>
                                          </p:stCondLst>
                                        </p:cTn>
                                        <p:tgtEl>
                                          <p:spTgt spid="20473"/>
                                        </p:tgtEl>
                                        <p:attrNameLst>
                                          <p:attrName>style.visibility</p:attrName>
                                        </p:attrNameLst>
                                      </p:cBhvr>
                                      <p:to>
                                        <p:strVal val="hidden"/>
                                      </p:to>
                                    </p:set>
                                  </p:childTnLst>
                                </p:cTn>
                              </p:par>
                              <p:par>
                                <p:cTn id="52" presetID="3" presetClass="exit" presetSubtype="10" fill="hold" nodeType="withEffect">
                                  <p:stCondLst>
                                    <p:cond delay="0"/>
                                  </p:stCondLst>
                                  <p:childTnLst>
                                    <p:animEffect transition="out" filter="blinds(horizontal)">
                                      <p:cBhvr>
                                        <p:cTn id="53" dur="500"/>
                                        <p:tgtEl>
                                          <p:spTgt spid="241632"/>
                                        </p:tgtEl>
                                      </p:cBhvr>
                                    </p:animEffect>
                                    <p:set>
                                      <p:cBhvr>
                                        <p:cTn id="54" dur="1" fill="hold">
                                          <p:stCondLst>
                                            <p:cond delay="499"/>
                                          </p:stCondLst>
                                        </p:cTn>
                                        <p:tgtEl>
                                          <p:spTgt spid="241632"/>
                                        </p:tgtEl>
                                        <p:attrNameLst>
                                          <p:attrName>style.visibility</p:attrName>
                                        </p:attrNameLst>
                                      </p:cBhvr>
                                      <p:to>
                                        <p:strVal val="hidden"/>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3" presetClass="exit" presetSubtype="10" fill="hold" grpId="0" nodeType="clickEffect">
                                  <p:stCondLst>
                                    <p:cond delay="0"/>
                                  </p:stCondLst>
                                  <p:childTnLst>
                                    <p:animEffect transition="out" filter="blinds(horizontal)">
                                      <p:cBhvr>
                                        <p:cTn id="58" dur="500"/>
                                        <p:tgtEl>
                                          <p:spTgt spid="241651"/>
                                        </p:tgtEl>
                                      </p:cBhvr>
                                    </p:animEffect>
                                    <p:set>
                                      <p:cBhvr>
                                        <p:cTn id="59" dur="1" fill="hold">
                                          <p:stCondLst>
                                            <p:cond delay="499"/>
                                          </p:stCondLst>
                                        </p:cTn>
                                        <p:tgtEl>
                                          <p:spTgt spid="241651"/>
                                        </p:tgtEl>
                                        <p:attrNameLst>
                                          <p:attrName>style.visibility</p:attrName>
                                        </p:attrNameLst>
                                      </p:cBhvr>
                                      <p:to>
                                        <p:strVal val="hidden"/>
                                      </p:to>
                                    </p:set>
                                  </p:childTnLst>
                                </p:cTn>
                              </p:par>
                              <p:par>
                                <p:cTn id="60" presetID="3" presetClass="exit" presetSubtype="10" fill="hold" grpId="0" nodeType="withEffect">
                                  <p:stCondLst>
                                    <p:cond delay="0"/>
                                  </p:stCondLst>
                                  <p:childTnLst>
                                    <p:animEffect transition="out" filter="blinds(horizontal)">
                                      <p:cBhvr>
                                        <p:cTn id="61" dur="500"/>
                                        <p:tgtEl>
                                          <p:spTgt spid="241652"/>
                                        </p:tgtEl>
                                      </p:cBhvr>
                                    </p:animEffect>
                                    <p:set>
                                      <p:cBhvr>
                                        <p:cTn id="62" dur="1" fill="hold">
                                          <p:stCondLst>
                                            <p:cond delay="499"/>
                                          </p:stCondLst>
                                        </p:cTn>
                                        <p:tgtEl>
                                          <p:spTgt spid="241652"/>
                                        </p:tgtEl>
                                        <p:attrNameLst>
                                          <p:attrName>style.visibility</p:attrName>
                                        </p:attrNameLst>
                                      </p:cBhvr>
                                      <p:to>
                                        <p:strVal val="hidden"/>
                                      </p:to>
                                    </p:set>
                                  </p:childTnLst>
                                </p:cTn>
                              </p:par>
                              <p:par>
                                <p:cTn id="63" presetID="3" presetClass="exit" presetSubtype="10" fill="hold" nodeType="withEffect">
                                  <p:stCondLst>
                                    <p:cond delay="0"/>
                                  </p:stCondLst>
                                  <p:childTnLst>
                                    <p:animEffect transition="out" filter="blinds(horizontal)">
                                      <p:cBhvr>
                                        <p:cTn id="64" dur="500"/>
                                        <p:tgtEl>
                                          <p:spTgt spid="20457"/>
                                        </p:tgtEl>
                                      </p:cBhvr>
                                    </p:animEffect>
                                    <p:set>
                                      <p:cBhvr>
                                        <p:cTn id="65" dur="1" fill="hold">
                                          <p:stCondLst>
                                            <p:cond delay="499"/>
                                          </p:stCondLst>
                                        </p:cTn>
                                        <p:tgtEl>
                                          <p:spTgt spid="20457"/>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241656"/>
                                        </p:tgtEl>
                                      </p:cBhvr>
                                    </p:animEffect>
                                    <p:set>
                                      <p:cBhvr>
                                        <p:cTn id="68" dur="1" fill="hold">
                                          <p:stCondLst>
                                            <p:cond delay="499"/>
                                          </p:stCondLst>
                                        </p:cTn>
                                        <p:tgtEl>
                                          <p:spTgt spid="241656"/>
                                        </p:tgtEl>
                                        <p:attrNameLst>
                                          <p:attrName>style.visibility</p:attrName>
                                        </p:attrNameLst>
                                      </p:cBhvr>
                                      <p:to>
                                        <p:strVal val="hidden"/>
                                      </p:to>
                                    </p:set>
                                  </p:childTnLst>
                                </p:cTn>
                              </p:par>
                              <p:par>
                                <p:cTn id="69" presetID="3" presetClass="exit" presetSubtype="10" fill="hold" grpId="0" nodeType="withEffect">
                                  <p:stCondLst>
                                    <p:cond delay="0"/>
                                  </p:stCondLst>
                                  <p:childTnLst>
                                    <p:animEffect transition="out" filter="blinds(horizontal)">
                                      <p:cBhvr>
                                        <p:cTn id="70" dur="500"/>
                                        <p:tgtEl>
                                          <p:spTgt spid="241657"/>
                                        </p:tgtEl>
                                      </p:cBhvr>
                                    </p:animEffect>
                                    <p:set>
                                      <p:cBhvr>
                                        <p:cTn id="71" dur="1" fill="hold">
                                          <p:stCondLst>
                                            <p:cond delay="499"/>
                                          </p:stCondLst>
                                        </p:cTn>
                                        <p:tgtEl>
                                          <p:spTgt spid="241657"/>
                                        </p:tgtEl>
                                        <p:attrNameLst>
                                          <p:attrName>style.visibility</p:attrName>
                                        </p:attrNameLst>
                                      </p:cBhvr>
                                      <p:to>
                                        <p:strVal val="hidden"/>
                                      </p:to>
                                    </p:set>
                                  </p:childTnLst>
                                </p:cTn>
                              </p:par>
                              <p:par>
                                <p:cTn id="72" presetID="3" presetClass="exit" presetSubtype="10" fill="hold" grpId="0" nodeType="withEffect">
                                  <p:stCondLst>
                                    <p:cond delay="0"/>
                                  </p:stCondLst>
                                  <p:childTnLst>
                                    <p:animEffect transition="out" filter="blinds(horizontal)">
                                      <p:cBhvr>
                                        <p:cTn id="73" dur="500"/>
                                        <p:tgtEl>
                                          <p:spTgt spid="241658"/>
                                        </p:tgtEl>
                                      </p:cBhvr>
                                    </p:animEffect>
                                    <p:set>
                                      <p:cBhvr>
                                        <p:cTn id="74" dur="1" fill="hold">
                                          <p:stCondLst>
                                            <p:cond delay="499"/>
                                          </p:stCondLst>
                                        </p:cTn>
                                        <p:tgtEl>
                                          <p:spTgt spid="241658"/>
                                        </p:tgtEl>
                                        <p:attrNameLst>
                                          <p:attrName>style.visibility</p:attrName>
                                        </p:attrNameLst>
                                      </p:cBhvr>
                                      <p:to>
                                        <p:strVal val="hidden"/>
                                      </p:to>
                                    </p:set>
                                  </p:childTnLst>
                                </p:cTn>
                              </p:par>
                              <p:par>
                                <p:cTn id="75" presetID="3" presetClass="exit" presetSubtype="10" fill="hold" grpId="0" nodeType="withEffect">
                                  <p:stCondLst>
                                    <p:cond delay="0"/>
                                  </p:stCondLst>
                                  <p:childTnLst>
                                    <p:animEffect transition="out" filter="blinds(horizontal)">
                                      <p:cBhvr>
                                        <p:cTn id="76" dur="500"/>
                                        <p:tgtEl>
                                          <p:spTgt spid="241659"/>
                                        </p:tgtEl>
                                      </p:cBhvr>
                                    </p:animEffect>
                                    <p:set>
                                      <p:cBhvr>
                                        <p:cTn id="77" dur="1" fill="hold">
                                          <p:stCondLst>
                                            <p:cond delay="499"/>
                                          </p:stCondLst>
                                        </p:cTn>
                                        <p:tgtEl>
                                          <p:spTgt spid="241659"/>
                                        </p:tgtEl>
                                        <p:attrNameLst>
                                          <p:attrName>style.visibility</p:attrName>
                                        </p:attrNameLst>
                                      </p:cBhvr>
                                      <p:to>
                                        <p:strVal val="hidden"/>
                                      </p:to>
                                    </p:set>
                                  </p:childTnLst>
                                </p:cTn>
                              </p:par>
                              <p:par>
                                <p:cTn id="78" presetID="3" presetClass="exit" presetSubtype="10" fill="hold" grpId="0" nodeType="withEffect">
                                  <p:stCondLst>
                                    <p:cond delay="0"/>
                                  </p:stCondLst>
                                  <p:childTnLst>
                                    <p:animEffect transition="out" filter="blinds(horizontal)">
                                      <p:cBhvr>
                                        <p:cTn id="79" dur="500"/>
                                        <p:tgtEl>
                                          <p:spTgt spid="241660"/>
                                        </p:tgtEl>
                                      </p:cBhvr>
                                    </p:animEffect>
                                    <p:set>
                                      <p:cBhvr>
                                        <p:cTn id="80" dur="1" fill="hold">
                                          <p:stCondLst>
                                            <p:cond delay="499"/>
                                          </p:stCondLst>
                                        </p:cTn>
                                        <p:tgtEl>
                                          <p:spTgt spid="241660"/>
                                        </p:tgtEl>
                                        <p:attrNameLst>
                                          <p:attrName>style.visibility</p:attrName>
                                        </p:attrNameLst>
                                      </p:cBhvr>
                                      <p:to>
                                        <p:strVal val="hidden"/>
                                      </p:to>
                                    </p:set>
                                  </p:childTnLst>
                                </p:cTn>
                              </p:par>
                            </p:childTnLst>
                          </p:cTn>
                        </p:par>
                        <p:par>
                          <p:cTn id="81" fill="hold" nodeType="afterGroup">
                            <p:stCondLst>
                              <p:cond delay="500"/>
                            </p:stCondLst>
                            <p:childTnLst>
                              <p:par>
                                <p:cTn id="82" presetID="2" presetClass="exit" presetSubtype="4" fill="hold" grpId="0" nodeType="afterEffect">
                                  <p:stCondLst>
                                    <p:cond delay="0"/>
                                  </p:stCondLst>
                                  <p:childTnLst>
                                    <p:anim calcmode="lin" valueType="num">
                                      <p:cBhvr additive="base">
                                        <p:cTn id="83" dur="1000"/>
                                        <p:tgtEl>
                                          <p:spTgt spid="241649"/>
                                        </p:tgtEl>
                                        <p:attrNameLst>
                                          <p:attrName>ppt_x</p:attrName>
                                        </p:attrNameLst>
                                      </p:cBhvr>
                                      <p:tavLst>
                                        <p:tav tm="0">
                                          <p:val>
                                            <p:strVal val="ppt_x"/>
                                          </p:val>
                                        </p:tav>
                                        <p:tav tm="100000">
                                          <p:val>
                                            <p:strVal val="ppt_x"/>
                                          </p:val>
                                        </p:tav>
                                      </p:tavLst>
                                    </p:anim>
                                    <p:anim calcmode="lin" valueType="num">
                                      <p:cBhvr additive="base">
                                        <p:cTn id="84" dur="1000"/>
                                        <p:tgtEl>
                                          <p:spTgt spid="241649"/>
                                        </p:tgtEl>
                                        <p:attrNameLst>
                                          <p:attrName>ppt_y</p:attrName>
                                        </p:attrNameLst>
                                      </p:cBhvr>
                                      <p:tavLst>
                                        <p:tav tm="0">
                                          <p:val>
                                            <p:strVal val="ppt_y"/>
                                          </p:val>
                                        </p:tav>
                                        <p:tav tm="100000">
                                          <p:val>
                                            <p:strVal val="1+ppt_h/2"/>
                                          </p:val>
                                        </p:tav>
                                      </p:tavLst>
                                    </p:anim>
                                    <p:set>
                                      <p:cBhvr>
                                        <p:cTn id="85" dur="1" fill="hold">
                                          <p:stCondLst>
                                            <p:cond delay="999"/>
                                          </p:stCondLst>
                                        </p:cTn>
                                        <p:tgtEl>
                                          <p:spTgt spid="241649"/>
                                        </p:tgtEl>
                                        <p:attrNameLst>
                                          <p:attrName>style.visibility</p:attrName>
                                        </p:attrNameLst>
                                      </p:cBhvr>
                                      <p:to>
                                        <p:strVal val="hidden"/>
                                      </p:to>
                                    </p:set>
                                  </p:childTnLst>
                                </p:cTn>
                              </p:par>
                              <p:par>
                                <p:cTn id="86" presetID="3" presetClass="exit" presetSubtype="10" fill="hold" grpId="0" nodeType="withEffect">
                                  <p:stCondLst>
                                    <p:cond delay="0"/>
                                  </p:stCondLst>
                                  <p:childTnLst>
                                    <p:animEffect transition="out" filter="blinds(horizontal)">
                                      <p:cBhvr>
                                        <p:cTn id="87" dur="500"/>
                                        <p:tgtEl>
                                          <p:spTgt spid="241650"/>
                                        </p:tgtEl>
                                      </p:cBhvr>
                                    </p:animEffect>
                                    <p:set>
                                      <p:cBhvr>
                                        <p:cTn id="88" dur="1" fill="hold">
                                          <p:stCondLst>
                                            <p:cond delay="499"/>
                                          </p:stCondLst>
                                        </p:cTn>
                                        <p:tgtEl>
                                          <p:spTgt spid="24165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649" grpId="0" animBg="1"/>
      <p:bldP spid="241650" grpId="0"/>
      <p:bldP spid="241651" grpId="0" animBg="1"/>
      <p:bldP spid="241652" grpId="0" animBg="1"/>
      <p:bldP spid="241656" grpId="0" animBg="1"/>
      <p:bldP spid="241657" grpId="0" animBg="1"/>
      <p:bldP spid="241658" grpId="0" animBg="1"/>
      <p:bldP spid="241659" grpId="0" animBg="1"/>
      <p:bldP spid="241660" grpId="0"/>
      <p:bldP spid="241684" grpId="0"/>
      <p:bldP spid="24168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AutoShape 2">
            <a:extLst>
              <a:ext uri="{FF2B5EF4-FFF2-40B4-BE49-F238E27FC236}">
                <a16:creationId xmlns:a16="http://schemas.microsoft.com/office/drawing/2014/main" id="{9039F237-53EF-974C-A9FE-3EBF0FAEB726}"/>
              </a:ext>
            </a:extLst>
          </p:cNvPr>
          <p:cNvSpPr>
            <a:spLocks noChangeArrowheads="1"/>
          </p:cNvSpPr>
          <p:nvPr/>
        </p:nvSpPr>
        <p:spPr bwMode="auto">
          <a:xfrm>
            <a:off x="5676900" y="2235200"/>
            <a:ext cx="463550" cy="3867150"/>
          </a:xfrm>
          <a:prstGeom prst="roundRect">
            <a:avLst>
              <a:gd name="adj" fmla="val 16667"/>
            </a:avLst>
          </a:prstGeom>
          <a:solidFill>
            <a:srgbClr val="FF6699"/>
          </a:solidFill>
          <a:ln w="9525">
            <a:round/>
            <a:headEnd/>
            <a:tailEnd/>
          </a:ln>
          <a:scene3d>
            <a:camera prst="legacyObliqueTopRight">
              <a:rot lat="0" lon="16199975"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nvGrpSpPr>
          <p:cNvPr id="2" name="Group 3">
            <a:extLst>
              <a:ext uri="{FF2B5EF4-FFF2-40B4-BE49-F238E27FC236}">
                <a16:creationId xmlns:a16="http://schemas.microsoft.com/office/drawing/2014/main" id="{2128002E-5AA1-E043-9702-2103C81122C6}"/>
              </a:ext>
            </a:extLst>
          </p:cNvPr>
          <p:cNvGrpSpPr>
            <a:grpSpLocks/>
          </p:cNvGrpSpPr>
          <p:nvPr/>
        </p:nvGrpSpPr>
        <p:grpSpPr bwMode="auto">
          <a:xfrm>
            <a:off x="7732713" y="1676400"/>
            <a:ext cx="492125" cy="409575"/>
            <a:chOff x="263" y="1266"/>
            <a:chExt cx="1433" cy="921"/>
          </a:xfrm>
        </p:grpSpPr>
        <p:pic>
          <p:nvPicPr>
            <p:cNvPr id="59751" name="Picture 4" descr="MCDD01775_0000[1]">
              <a:extLst>
                <a:ext uri="{FF2B5EF4-FFF2-40B4-BE49-F238E27FC236}">
                  <a16:creationId xmlns:a16="http://schemas.microsoft.com/office/drawing/2014/main" id="{93E000EA-8921-5844-A3BE-DADE72C717F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 y="1626"/>
              <a:ext cx="561"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52" name="Picture 5" descr="MCED00214_0000[1]">
              <a:extLst>
                <a:ext uri="{FF2B5EF4-FFF2-40B4-BE49-F238E27FC236}">
                  <a16:creationId xmlns:a16="http://schemas.microsoft.com/office/drawing/2014/main" id="{641BD63F-E9F8-B948-8887-4F9F40A040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 y="137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53" name="Picture 6" descr="MCED00214_0000[1]">
              <a:extLst>
                <a:ext uri="{FF2B5EF4-FFF2-40B4-BE49-F238E27FC236}">
                  <a16:creationId xmlns:a16="http://schemas.microsoft.com/office/drawing/2014/main" id="{AB2FBDCB-5570-E741-9F6B-B8349B3870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 y="126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7">
            <a:extLst>
              <a:ext uri="{FF2B5EF4-FFF2-40B4-BE49-F238E27FC236}">
                <a16:creationId xmlns:a16="http://schemas.microsoft.com/office/drawing/2014/main" id="{FFA779DC-1C6F-2A4E-BE16-C7262211DDA3}"/>
              </a:ext>
            </a:extLst>
          </p:cNvPr>
          <p:cNvGrpSpPr>
            <a:grpSpLocks/>
          </p:cNvGrpSpPr>
          <p:nvPr/>
        </p:nvGrpSpPr>
        <p:grpSpPr bwMode="auto">
          <a:xfrm>
            <a:off x="6750050" y="1447800"/>
            <a:ext cx="492125" cy="409575"/>
            <a:chOff x="263" y="1266"/>
            <a:chExt cx="1433" cy="921"/>
          </a:xfrm>
        </p:grpSpPr>
        <p:pic>
          <p:nvPicPr>
            <p:cNvPr id="59748" name="Picture 8" descr="MCDD01775_0000[1]">
              <a:extLst>
                <a:ext uri="{FF2B5EF4-FFF2-40B4-BE49-F238E27FC236}">
                  <a16:creationId xmlns:a16="http://schemas.microsoft.com/office/drawing/2014/main" id="{B8121A05-2486-1C42-9104-F54E2E3F88D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 y="1626"/>
              <a:ext cx="561"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9" name="Picture 9" descr="MCED00214_0000[1]">
              <a:extLst>
                <a:ext uri="{FF2B5EF4-FFF2-40B4-BE49-F238E27FC236}">
                  <a16:creationId xmlns:a16="http://schemas.microsoft.com/office/drawing/2014/main" id="{E71FE991-E359-CC44-97DF-1E116D3AC6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 y="137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50" name="Picture 10" descr="MCED00214_0000[1]">
              <a:extLst>
                <a:ext uri="{FF2B5EF4-FFF2-40B4-BE49-F238E27FC236}">
                  <a16:creationId xmlns:a16="http://schemas.microsoft.com/office/drawing/2014/main" id="{5E1263E5-736F-1347-84B8-0C93541A279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 y="126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11">
            <a:extLst>
              <a:ext uri="{FF2B5EF4-FFF2-40B4-BE49-F238E27FC236}">
                <a16:creationId xmlns:a16="http://schemas.microsoft.com/office/drawing/2014/main" id="{51528D3C-9133-9546-8821-34D90971FDAE}"/>
              </a:ext>
            </a:extLst>
          </p:cNvPr>
          <p:cNvGrpSpPr>
            <a:grpSpLocks/>
          </p:cNvGrpSpPr>
          <p:nvPr/>
        </p:nvGrpSpPr>
        <p:grpSpPr bwMode="auto">
          <a:xfrm>
            <a:off x="7402513" y="1944688"/>
            <a:ext cx="492125" cy="409575"/>
            <a:chOff x="263" y="1266"/>
            <a:chExt cx="1433" cy="921"/>
          </a:xfrm>
        </p:grpSpPr>
        <p:pic>
          <p:nvPicPr>
            <p:cNvPr id="59745" name="Picture 12" descr="MCDD01775_0000[1]">
              <a:extLst>
                <a:ext uri="{FF2B5EF4-FFF2-40B4-BE49-F238E27FC236}">
                  <a16:creationId xmlns:a16="http://schemas.microsoft.com/office/drawing/2014/main" id="{A4EBF150-FB81-E145-AEE5-0456290D22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 y="1626"/>
              <a:ext cx="561"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6" name="Picture 13" descr="MCED00214_0000[1]">
              <a:extLst>
                <a:ext uri="{FF2B5EF4-FFF2-40B4-BE49-F238E27FC236}">
                  <a16:creationId xmlns:a16="http://schemas.microsoft.com/office/drawing/2014/main" id="{BB23CD93-97DC-1844-87F8-A72B2B66019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 y="137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7" name="Picture 14" descr="MCED00214_0000[1]">
              <a:extLst>
                <a:ext uri="{FF2B5EF4-FFF2-40B4-BE49-F238E27FC236}">
                  <a16:creationId xmlns:a16="http://schemas.microsoft.com/office/drawing/2014/main" id="{EE41FDB5-F6DB-A945-A32D-754ACC6EEA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 y="126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 name="Group 15">
            <a:extLst>
              <a:ext uri="{FF2B5EF4-FFF2-40B4-BE49-F238E27FC236}">
                <a16:creationId xmlns:a16="http://schemas.microsoft.com/office/drawing/2014/main" id="{37BF9AB3-0F8A-AA42-A3AB-0BB6CD1A5EEE}"/>
              </a:ext>
            </a:extLst>
          </p:cNvPr>
          <p:cNvGrpSpPr>
            <a:grpSpLocks/>
          </p:cNvGrpSpPr>
          <p:nvPr/>
        </p:nvGrpSpPr>
        <p:grpSpPr bwMode="auto">
          <a:xfrm>
            <a:off x="4216400" y="1749425"/>
            <a:ext cx="492125" cy="409575"/>
            <a:chOff x="263" y="1266"/>
            <a:chExt cx="1433" cy="921"/>
          </a:xfrm>
        </p:grpSpPr>
        <p:pic>
          <p:nvPicPr>
            <p:cNvPr id="59742" name="Picture 16" descr="MCDD01775_0000[1]">
              <a:extLst>
                <a:ext uri="{FF2B5EF4-FFF2-40B4-BE49-F238E27FC236}">
                  <a16:creationId xmlns:a16="http://schemas.microsoft.com/office/drawing/2014/main" id="{585B87C0-E086-3E49-B743-EEB3D3F645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 y="1626"/>
              <a:ext cx="561"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3" name="Picture 17" descr="MCED00214_0000[1]">
              <a:extLst>
                <a:ext uri="{FF2B5EF4-FFF2-40B4-BE49-F238E27FC236}">
                  <a16:creationId xmlns:a16="http://schemas.microsoft.com/office/drawing/2014/main" id="{215DABFC-7B20-D84B-B7AA-B2CE4A9717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 y="137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4" name="Picture 18" descr="MCED00214_0000[1]">
              <a:extLst>
                <a:ext uri="{FF2B5EF4-FFF2-40B4-BE49-F238E27FC236}">
                  <a16:creationId xmlns:a16="http://schemas.microsoft.com/office/drawing/2014/main" id="{31193EA7-E4A9-F14E-A6E1-10C080DF9F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 y="126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 name="Group 19">
            <a:extLst>
              <a:ext uri="{FF2B5EF4-FFF2-40B4-BE49-F238E27FC236}">
                <a16:creationId xmlns:a16="http://schemas.microsoft.com/office/drawing/2014/main" id="{8D558B5E-6C91-8B49-A9CE-877FDE6A3BE0}"/>
              </a:ext>
            </a:extLst>
          </p:cNvPr>
          <p:cNvGrpSpPr>
            <a:grpSpLocks/>
          </p:cNvGrpSpPr>
          <p:nvPr/>
        </p:nvGrpSpPr>
        <p:grpSpPr bwMode="auto">
          <a:xfrm>
            <a:off x="3952875" y="1978025"/>
            <a:ext cx="492125" cy="409575"/>
            <a:chOff x="263" y="1266"/>
            <a:chExt cx="1433" cy="921"/>
          </a:xfrm>
        </p:grpSpPr>
        <p:pic>
          <p:nvPicPr>
            <p:cNvPr id="59739" name="Picture 20" descr="MCDD01775_0000[1]">
              <a:extLst>
                <a:ext uri="{FF2B5EF4-FFF2-40B4-BE49-F238E27FC236}">
                  <a16:creationId xmlns:a16="http://schemas.microsoft.com/office/drawing/2014/main" id="{7D2AB553-BD65-6544-A555-BE6DE1EAE6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 y="1626"/>
              <a:ext cx="561"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0" name="Picture 21" descr="MCED00214_0000[1]">
              <a:extLst>
                <a:ext uri="{FF2B5EF4-FFF2-40B4-BE49-F238E27FC236}">
                  <a16:creationId xmlns:a16="http://schemas.microsoft.com/office/drawing/2014/main" id="{5397E4B1-8731-414B-ADBF-F7922F8BBD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 y="137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41" name="Picture 22" descr="MCED00214_0000[1]">
              <a:extLst>
                <a:ext uri="{FF2B5EF4-FFF2-40B4-BE49-F238E27FC236}">
                  <a16:creationId xmlns:a16="http://schemas.microsoft.com/office/drawing/2014/main" id="{429544F0-C79A-2045-8C3C-FF0913535E9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 y="126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23">
            <a:extLst>
              <a:ext uri="{FF2B5EF4-FFF2-40B4-BE49-F238E27FC236}">
                <a16:creationId xmlns:a16="http://schemas.microsoft.com/office/drawing/2014/main" id="{542772EA-2D0A-AC45-91BD-9CFDF5EA278C}"/>
              </a:ext>
            </a:extLst>
          </p:cNvPr>
          <p:cNvGrpSpPr>
            <a:grpSpLocks/>
          </p:cNvGrpSpPr>
          <p:nvPr/>
        </p:nvGrpSpPr>
        <p:grpSpPr bwMode="auto">
          <a:xfrm>
            <a:off x="3800475" y="1539875"/>
            <a:ext cx="492125" cy="409575"/>
            <a:chOff x="263" y="1266"/>
            <a:chExt cx="1433" cy="921"/>
          </a:xfrm>
        </p:grpSpPr>
        <p:pic>
          <p:nvPicPr>
            <p:cNvPr id="59736" name="Picture 24" descr="MCDD01775_0000[1]">
              <a:extLst>
                <a:ext uri="{FF2B5EF4-FFF2-40B4-BE49-F238E27FC236}">
                  <a16:creationId xmlns:a16="http://schemas.microsoft.com/office/drawing/2014/main" id="{AC48465C-5735-254F-A39C-45DBC28479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 y="1626"/>
              <a:ext cx="561" cy="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37" name="Picture 25" descr="MCED00214_0000[1]">
              <a:extLst>
                <a:ext uri="{FF2B5EF4-FFF2-40B4-BE49-F238E27FC236}">
                  <a16:creationId xmlns:a16="http://schemas.microsoft.com/office/drawing/2014/main" id="{099A419F-BBCD-974A-9739-6913EAC7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 y="137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38" name="Picture 26" descr="MCED00214_0000[1]">
              <a:extLst>
                <a:ext uri="{FF2B5EF4-FFF2-40B4-BE49-F238E27FC236}">
                  <a16:creationId xmlns:a16="http://schemas.microsoft.com/office/drawing/2014/main" id="{0C26A56C-EDA9-3B45-8850-91D111EF57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9" y="1266"/>
              <a:ext cx="627" cy="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400" name="Group 27">
            <a:extLst>
              <a:ext uri="{FF2B5EF4-FFF2-40B4-BE49-F238E27FC236}">
                <a16:creationId xmlns:a16="http://schemas.microsoft.com/office/drawing/2014/main" id="{5D227F9B-5EBF-EB45-9510-BE13B9A79E65}"/>
              </a:ext>
            </a:extLst>
          </p:cNvPr>
          <p:cNvGrpSpPr>
            <a:grpSpLocks/>
          </p:cNvGrpSpPr>
          <p:nvPr/>
        </p:nvGrpSpPr>
        <p:grpSpPr bwMode="auto">
          <a:xfrm>
            <a:off x="6288088" y="3721100"/>
            <a:ext cx="896937" cy="847725"/>
            <a:chOff x="4543" y="2458"/>
            <a:chExt cx="565" cy="534"/>
          </a:xfrm>
        </p:grpSpPr>
        <p:sp>
          <p:nvSpPr>
            <p:cNvPr id="59731" name="Oval 28">
              <a:extLst>
                <a:ext uri="{FF2B5EF4-FFF2-40B4-BE49-F238E27FC236}">
                  <a16:creationId xmlns:a16="http://schemas.microsoft.com/office/drawing/2014/main" id="{EF047435-B8D1-AA4D-8B3B-B797C20BA7A7}"/>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32" name="Oval 29">
              <a:extLst>
                <a:ext uri="{FF2B5EF4-FFF2-40B4-BE49-F238E27FC236}">
                  <a16:creationId xmlns:a16="http://schemas.microsoft.com/office/drawing/2014/main" id="{4E8FB6BD-8C26-0E4F-8773-E434A9F78739}"/>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33" name="Oval 30">
              <a:extLst>
                <a:ext uri="{FF2B5EF4-FFF2-40B4-BE49-F238E27FC236}">
                  <a16:creationId xmlns:a16="http://schemas.microsoft.com/office/drawing/2014/main" id="{6E8A29A6-E9CC-EB40-BD93-9C05DD03E8C1}"/>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34" name="Oval 31">
              <a:extLst>
                <a:ext uri="{FF2B5EF4-FFF2-40B4-BE49-F238E27FC236}">
                  <a16:creationId xmlns:a16="http://schemas.microsoft.com/office/drawing/2014/main" id="{07E99B6D-5DF1-CB41-9594-2224DC97367C}"/>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35" name="Oval 32">
              <a:extLst>
                <a:ext uri="{FF2B5EF4-FFF2-40B4-BE49-F238E27FC236}">
                  <a16:creationId xmlns:a16="http://schemas.microsoft.com/office/drawing/2014/main" id="{16E28DCE-3AC0-4847-9160-B7A3C8976579}"/>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01" name="Group 33">
            <a:extLst>
              <a:ext uri="{FF2B5EF4-FFF2-40B4-BE49-F238E27FC236}">
                <a16:creationId xmlns:a16="http://schemas.microsoft.com/office/drawing/2014/main" id="{CFD86480-2D57-B645-B2AF-7E08D438720E}"/>
              </a:ext>
            </a:extLst>
          </p:cNvPr>
          <p:cNvGrpSpPr>
            <a:grpSpLocks/>
          </p:cNvGrpSpPr>
          <p:nvPr/>
        </p:nvGrpSpPr>
        <p:grpSpPr bwMode="auto">
          <a:xfrm>
            <a:off x="5883275" y="3702050"/>
            <a:ext cx="896938" cy="847725"/>
            <a:chOff x="4543" y="2458"/>
            <a:chExt cx="565" cy="534"/>
          </a:xfrm>
        </p:grpSpPr>
        <p:sp>
          <p:nvSpPr>
            <p:cNvPr id="59726" name="Oval 34">
              <a:extLst>
                <a:ext uri="{FF2B5EF4-FFF2-40B4-BE49-F238E27FC236}">
                  <a16:creationId xmlns:a16="http://schemas.microsoft.com/office/drawing/2014/main" id="{0B134998-DE72-1444-808C-5BB7FC490143}"/>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27" name="Oval 35">
              <a:extLst>
                <a:ext uri="{FF2B5EF4-FFF2-40B4-BE49-F238E27FC236}">
                  <a16:creationId xmlns:a16="http://schemas.microsoft.com/office/drawing/2014/main" id="{E1158496-81EF-3E41-A05F-4FE5CB93757C}"/>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28" name="Oval 36">
              <a:extLst>
                <a:ext uri="{FF2B5EF4-FFF2-40B4-BE49-F238E27FC236}">
                  <a16:creationId xmlns:a16="http://schemas.microsoft.com/office/drawing/2014/main" id="{349B8F59-B955-8B41-8626-FFA52F49A328}"/>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29" name="Oval 37">
              <a:extLst>
                <a:ext uri="{FF2B5EF4-FFF2-40B4-BE49-F238E27FC236}">
                  <a16:creationId xmlns:a16="http://schemas.microsoft.com/office/drawing/2014/main" id="{B22F6E3F-2FD9-6249-AAF0-DA9DB1D2F1B3}"/>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30" name="Oval 38">
              <a:extLst>
                <a:ext uri="{FF2B5EF4-FFF2-40B4-BE49-F238E27FC236}">
                  <a16:creationId xmlns:a16="http://schemas.microsoft.com/office/drawing/2014/main" id="{99F5DEF5-8E27-944F-BC84-0F4BC842FE9A}"/>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sp>
        <p:nvSpPr>
          <p:cNvPr id="238631" name="AutoShape 39">
            <a:extLst>
              <a:ext uri="{FF2B5EF4-FFF2-40B4-BE49-F238E27FC236}">
                <a16:creationId xmlns:a16="http://schemas.microsoft.com/office/drawing/2014/main" id="{7864C329-8F4D-D04C-A968-1DD6ED1BCC09}"/>
              </a:ext>
            </a:extLst>
          </p:cNvPr>
          <p:cNvSpPr>
            <a:spLocks noChangeArrowheads="1"/>
          </p:cNvSpPr>
          <p:nvPr/>
        </p:nvSpPr>
        <p:spPr bwMode="auto">
          <a:xfrm>
            <a:off x="6235700" y="2320925"/>
            <a:ext cx="463550" cy="3867150"/>
          </a:xfrm>
          <a:prstGeom prst="roundRect">
            <a:avLst>
              <a:gd name="adj" fmla="val 16667"/>
            </a:avLst>
          </a:prstGeom>
          <a:solidFill>
            <a:srgbClr val="FF6699"/>
          </a:solidFill>
          <a:ln w="9525">
            <a:round/>
            <a:headEnd/>
            <a:tailEnd/>
          </a:ln>
          <a:scene3d>
            <a:camera prst="legacyObliqueTopRight">
              <a:rot lat="0" lon="18300000"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238632" name="AutoShape 40">
            <a:extLst>
              <a:ext uri="{FF2B5EF4-FFF2-40B4-BE49-F238E27FC236}">
                <a16:creationId xmlns:a16="http://schemas.microsoft.com/office/drawing/2014/main" id="{70C6C940-7AE5-3146-81BC-BAEF3CD1CCF7}"/>
              </a:ext>
            </a:extLst>
          </p:cNvPr>
          <p:cNvSpPr>
            <a:spLocks noChangeArrowheads="1"/>
          </p:cNvSpPr>
          <p:nvPr/>
        </p:nvSpPr>
        <p:spPr bwMode="auto">
          <a:xfrm>
            <a:off x="6467475" y="2533650"/>
            <a:ext cx="606425" cy="3867150"/>
          </a:xfrm>
          <a:prstGeom prst="roundRect">
            <a:avLst>
              <a:gd name="adj" fmla="val 16667"/>
            </a:avLst>
          </a:prstGeom>
          <a:solidFill>
            <a:srgbClr val="FF6699"/>
          </a:solidFill>
          <a:ln w="9525">
            <a:round/>
            <a:headEnd/>
            <a:tailEnd/>
          </a:ln>
          <a:scene3d>
            <a:camera prst="legacyObliqueTopRight">
              <a:rot lat="0" lon="16199975"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238633" name="AutoShape 41">
            <a:extLst>
              <a:ext uri="{FF2B5EF4-FFF2-40B4-BE49-F238E27FC236}">
                <a16:creationId xmlns:a16="http://schemas.microsoft.com/office/drawing/2014/main" id="{9C4A58EE-9B66-7245-9C3B-09BE94D701FE}"/>
              </a:ext>
            </a:extLst>
          </p:cNvPr>
          <p:cNvSpPr>
            <a:spLocks noChangeArrowheads="1"/>
          </p:cNvSpPr>
          <p:nvPr/>
        </p:nvSpPr>
        <p:spPr bwMode="auto">
          <a:xfrm>
            <a:off x="5035550" y="2387600"/>
            <a:ext cx="463550" cy="3867150"/>
          </a:xfrm>
          <a:prstGeom prst="roundRect">
            <a:avLst>
              <a:gd name="adj" fmla="val 16667"/>
            </a:avLst>
          </a:prstGeom>
          <a:solidFill>
            <a:srgbClr val="FF6699"/>
          </a:solidFill>
          <a:ln w="9525">
            <a:round/>
            <a:headEnd/>
            <a:tailEnd/>
          </a:ln>
          <a:scene3d>
            <a:camera prst="legacyObliqueTopRight">
              <a:rot lat="0" lon="17699992"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nvGrpSpPr>
          <p:cNvPr id="59405" name="Group 42">
            <a:extLst>
              <a:ext uri="{FF2B5EF4-FFF2-40B4-BE49-F238E27FC236}">
                <a16:creationId xmlns:a16="http://schemas.microsoft.com/office/drawing/2014/main" id="{7D66E774-20BD-A24F-A654-E53E4A5CAEF0}"/>
              </a:ext>
            </a:extLst>
          </p:cNvPr>
          <p:cNvGrpSpPr>
            <a:grpSpLocks/>
          </p:cNvGrpSpPr>
          <p:nvPr/>
        </p:nvGrpSpPr>
        <p:grpSpPr bwMode="auto">
          <a:xfrm>
            <a:off x="8558213" y="3736975"/>
            <a:ext cx="444500" cy="2160588"/>
            <a:chOff x="5349" y="2834"/>
            <a:chExt cx="280" cy="1361"/>
          </a:xfrm>
        </p:grpSpPr>
        <p:sp>
          <p:nvSpPr>
            <p:cNvPr id="59720" name="Freeform 43">
              <a:extLst>
                <a:ext uri="{FF2B5EF4-FFF2-40B4-BE49-F238E27FC236}">
                  <a16:creationId xmlns:a16="http://schemas.microsoft.com/office/drawing/2014/main" id="{54108A12-42C5-5048-A77C-3F34C74A8055}"/>
                </a:ext>
              </a:extLst>
            </p:cNvPr>
            <p:cNvSpPr>
              <a:spLocks/>
            </p:cNvSpPr>
            <p:nvPr/>
          </p:nvSpPr>
          <p:spPr bwMode="auto">
            <a:xfrm rot="181278">
              <a:off x="5363" y="2992"/>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21" name="Freeform 44">
              <a:extLst>
                <a:ext uri="{FF2B5EF4-FFF2-40B4-BE49-F238E27FC236}">
                  <a16:creationId xmlns:a16="http://schemas.microsoft.com/office/drawing/2014/main" id="{C5BED650-7F40-B648-81EF-4FD36B283014}"/>
                </a:ext>
              </a:extLst>
            </p:cNvPr>
            <p:cNvSpPr>
              <a:spLocks/>
            </p:cNvSpPr>
            <p:nvPr/>
          </p:nvSpPr>
          <p:spPr bwMode="auto">
            <a:xfrm rot="181278">
              <a:off x="5491" y="298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22" name="Oval 45">
              <a:extLst>
                <a:ext uri="{FF2B5EF4-FFF2-40B4-BE49-F238E27FC236}">
                  <a16:creationId xmlns:a16="http://schemas.microsoft.com/office/drawing/2014/main" id="{BCA81260-75BD-C547-87F8-C0DE5E535FF3}"/>
                </a:ext>
              </a:extLst>
            </p:cNvPr>
            <p:cNvSpPr>
              <a:spLocks noChangeArrowheads="1"/>
            </p:cNvSpPr>
            <p:nvPr/>
          </p:nvSpPr>
          <p:spPr bwMode="auto">
            <a:xfrm rot="181278">
              <a:off x="5371" y="2834"/>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23" name="Freeform 46">
              <a:extLst>
                <a:ext uri="{FF2B5EF4-FFF2-40B4-BE49-F238E27FC236}">
                  <a16:creationId xmlns:a16="http://schemas.microsoft.com/office/drawing/2014/main" id="{647F212A-60CB-3B4C-A199-4CFF836E08FF}"/>
                </a:ext>
              </a:extLst>
            </p:cNvPr>
            <p:cNvSpPr>
              <a:spLocks/>
            </p:cNvSpPr>
            <p:nvPr/>
          </p:nvSpPr>
          <p:spPr bwMode="auto">
            <a:xfrm rot="21448445" flipV="1">
              <a:off x="5349" y="3535"/>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24" name="Oval 47">
              <a:extLst>
                <a:ext uri="{FF2B5EF4-FFF2-40B4-BE49-F238E27FC236}">
                  <a16:creationId xmlns:a16="http://schemas.microsoft.com/office/drawing/2014/main" id="{43DF3E98-47B2-6C43-97EA-1BE4BD9EB96E}"/>
                </a:ext>
              </a:extLst>
            </p:cNvPr>
            <p:cNvSpPr>
              <a:spLocks noChangeArrowheads="1"/>
            </p:cNvSpPr>
            <p:nvPr/>
          </p:nvSpPr>
          <p:spPr bwMode="auto">
            <a:xfrm rot="21448445" flipV="1">
              <a:off x="5355" y="3973"/>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25" name="Freeform 48">
              <a:extLst>
                <a:ext uri="{FF2B5EF4-FFF2-40B4-BE49-F238E27FC236}">
                  <a16:creationId xmlns:a16="http://schemas.microsoft.com/office/drawing/2014/main" id="{3FE537F5-A60D-FA4B-9C44-CAB8249E1F84}"/>
                </a:ext>
              </a:extLst>
            </p:cNvPr>
            <p:cNvSpPr>
              <a:spLocks/>
            </p:cNvSpPr>
            <p:nvPr/>
          </p:nvSpPr>
          <p:spPr bwMode="auto">
            <a:xfrm rot="21448445" flipV="1">
              <a:off x="5477" y="353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06" name="Group 49">
            <a:extLst>
              <a:ext uri="{FF2B5EF4-FFF2-40B4-BE49-F238E27FC236}">
                <a16:creationId xmlns:a16="http://schemas.microsoft.com/office/drawing/2014/main" id="{7470004D-FB52-FF43-8505-BAD2B9158566}"/>
              </a:ext>
            </a:extLst>
          </p:cNvPr>
          <p:cNvGrpSpPr>
            <a:grpSpLocks/>
          </p:cNvGrpSpPr>
          <p:nvPr/>
        </p:nvGrpSpPr>
        <p:grpSpPr bwMode="auto">
          <a:xfrm>
            <a:off x="8462963" y="3870325"/>
            <a:ext cx="444500" cy="2160588"/>
            <a:chOff x="5349" y="2834"/>
            <a:chExt cx="280" cy="1361"/>
          </a:xfrm>
        </p:grpSpPr>
        <p:sp>
          <p:nvSpPr>
            <p:cNvPr id="59714" name="Freeform 50">
              <a:extLst>
                <a:ext uri="{FF2B5EF4-FFF2-40B4-BE49-F238E27FC236}">
                  <a16:creationId xmlns:a16="http://schemas.microsoft.com/office/drawing/2014/main" id="{5F5FDC40-82F3-614D-9B3F-9A6D83A407B5}"/>
                </a:ext>
              </a:extLst>
            </p:cNvPr>
            <p:cNvSpPr>
              <a:spLocks/>
            </p:cNvSpPr>
            <p:nvPr/>
          </p:nvSpPr>
          <p:spPr bwMode="auto">
            <a:xfrm rot="181278">
              <a:off x="5363" y="2992"/>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15" name="Freeform 51">
              <a:extLst>
                <a:ext uri="{FF2B5EF4-FFF2-40B4-BE49-F238E27FC236}">
                  <a16:creationId xmlns:a16="http://schemas.microsoft.com/office/drawing/2014/main" id="{F0344ED0-0FB2-2B4B-9CCD-5B2BD27EABB1}"/>
                </a:ext>
              </a:extLst>
            </p:cNvPr>
            <p:cNvSpPr>
              <a:spLocks/>
            </p:cNvSpPr>
            <p:nvPr/>
          </p:nvSpPr>
          <p:spPr bwMode="auto">
            <a:xfrm rot="181278">
              <a:off x="5491" y="298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16" name="Oval 52">
              <a:extLst>
                <a:ext uri="{FF2B5EF4-FFF2-40B4-BE49-F238E27FC236}">
                  <a16:creationId xmlns:a16="http://schemas.microsoft.com/office/drawing/2014/main" id="{6FF3E294-6242-D142-81C9-9E24CCFC24B0}"/>
                </a:ext>
              </a:extLst>
            </p:cNvPr>
            <p:cNvSpPr>
              <a:spLocks noChangeArrowheads="1"/>
            </p:cNvSpPr>
            <p:nvPr/>
          </p:nvSpPr>
          <p:spPr bwMode="auto">
            <a:xfrm rot="181278">
              <a:off x="5371" y="2834"/>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17" name="Freeform 53">
              <a:extLst>
                <a:ext uri="{FF2B5EF4-FFF2-40B4-BE49-F238E27FC236}">
                  <a16:creationId xmlns:a16="http://schemas.microsoft.com/office/drawing/2014/main" id="{01B52715-1406-C548-BA24-F06E23E6FC95}"/>
                </a:ext>
              </a:extLst>
            </p:cNvPr>
            <p:cNvSpPr>
              <a:spLocks/>
            </p:cNvSpPr>
            <p:nvPr/>
          </p:nvSpPr>
          <p:spPr bwMode="auto">
            <a:xfrm rot="21448445" flipV="1">
              <a:off x="5349" y="3535"/>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18" name="Oval 54">
              <a:extLst>
                <a:ext uri="{FF2B5EF4-FFF2-40B4-BE49-F238E27FC236}">
                  <a16:creationId xmlns:a16="http://schemas.microsoft.com/office/drawing/2014/main" id="{6729A0D6-4D33-B044-938F-B4EE6F01878F}"/>
                </a:ext>
              </a:extLst>
            </p:cNvPr>
            <p:cNvSpPr>
              <a:spLocks noChangeArrowheads="1"/>
            </p:cNvSpPr>
            <p:nvPr/>
          </p:nvSpPr>
          <p:spPr bwMode="auto">
            <a:xfrm rot="21448445" flipV="1">
              <a:off x="5355" y="3973"/>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19" name="Freeform 55">
              <a:extLst>
                <a:ext uri="{FF2B5EF4-FFF2-40B4-BE49-F238E27FC236}">
                  <a16:creationId xmlns:a16="http://schemas.microsoft.com/office/drawing/2014/main" id="{1C643908-8202-EC43-B090-76619B836046}"/>
                </a:ext>
              </a:extLst>
            </p:cNvPr>
            <p:cNvSpPr>
              <a:spLocks/>
            </p:cNvSpPr>
            <p:nvPr/>
          </p:nvSpPr>
          <p:spPr bwMode="auto">
            <a:xfrm rot="21448445" flipV="1">
              <a:off x="5477" y="353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07" name="Group 56">
            <a:extLst>
              <a:ext uri="{FF2B5EF4-FFF2-40B4-BE49-F238E27FC236}">
                <a16:creationId xmlns:a16="http://schemas.microsoft.com/office/drawing/2014/main" id="{9F0A3D9E-A851-0E47-A0C2-BE0E505CA120}"/>
              </a:ext>
            </a:extLst>
          </p:cNvPr>
          <p:cNvGrpSpPr>
            <a:grpSpLocks/>
          </p:cNvGrpSpPr>
          <p:nvPr/>
        </p:nvGrpSpPr>
        <p:grpSpPr bwMode="auto">
          <a:xfrm>
            <a:off x="8353425" y="3989388"/>
            <a:ext cx="444500" cy="2160587"/>
            <a:chOff x="5349" y="2834"/>
            <a:chExt cx="280" cy="1361"/>
          </a:xfrm>
        </p:grpSpPr>
        <p:sp>
          <p:nvSpPr>
            <p:cNvPr id="59708" name="Freeform 57">
              <a:extLst>
                <a:ext uri="{FF2B5EF4-FFF2-40B4-BE49-F238E27FC236}">
                  <a16:creationId xmlns:a16="http://schemas.microsoft.com/office/drawing/2014/main" id="{0E92A147-EB90-7D40-9676-EA2AE912244D}"/>
                </a:ext>
              </a:extLst>
            </p:cNvPr>
            <p:cNvSpPr>
              <a:spLocks/>
            </p:cNvSpPr>
            <p:nvPr/>
          </p:nvSpPr>
          <p:spPr bwMode="auto">
            <a:xfrm rot="181278">
              <a:off x="5363" y="2992"/>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09" name="Freeform 58">
              <a:extLst>
                <a:ext uri="{FF2B5EF4-FFF2-40B4-BE49-F238E27FC236}">
                  <a16:creationId xmlns:a16="http://schemas.microsoft.com/office/drawing/2014/main" id="{8DA39CFC-9325-BC42-862F-6400BE594182}"/>
                </a:ext>
              </a:extLst>
            </p:cNvPr>
            <p:cNvSpPr>
              <a:spLocks/>
            </p:cNvSpPr>
            <p:nvPr/>
          </p:nvSpPr>
          <p:spPr bwMode="auto">
            <a:xfrm rot="181278">
              <a:off x="5491" y="298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10" name="Oval 59">
              <a:extLst>
                <a:ext uri="{FF2B5EF4-FFF2-40B4-BE49-F238E27FC236}">
                  <a16:creationId xmlns:a16="http://schemas.microsoft.com/office/drawing/2014/main" id="{7E73D8A7-18BF-EE4F-A895-D2DD8790D811}"/>
                </a:ext>
              </a:extLst>
            </p:cNvPr>
            <p:cNvSpPr>
              <a:spLocks noChangeArrowheads="1"/>
            </p:cNvSpPr>
            <p:nvPr/>
          </p:nvSpPr>
          <p:spPr bwMode="auto">
            <a:xfrm rot="181278">
              <a:off x="5371" y="2834"/>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11" name="Freeform 60">
              <a:extLst>
                <a:ext uri="{FF2B5EF4-FFF2-40B4-BE49-F238E27FC236}">
                  <a16:creationId xmlns:a16="http://schemas.microsoft.com/office/drawing/2014/main" id="{9F4F3A51-CDAE-DC45-BC2B-11A7B43D9D73}"/>
                </a:ext>
              </a:extLst>
            </p:cNvPr>
            <p:cNvSpPr>
              <a:spLocks/>
            </p:cNvSpPr>
            <p:nvPr/>
          </p:nvSpPr>
          <p:spPr bwMode="auto">
            <a:xfrm rot="21448445" flipV="1">
              <a:off x="5349" y="3535"/>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12" name="Oval 61">
              <a:extLst>
                <a:ext uri="{FF2B5EF4-FFF2-40B4-BE49-F238E27FC236}">
                  <a16:creationId xmlns:a16="http://schemas.microsoft.com/office/drawing/2014/main" id="{45A1EEAE-6E92-494E-AC5B-74B026F40E4F}"/>
                </a:ext>
              </a:extLst>
            </p:cNvPr>
            <p:cNvSpPr>
              <a:spLocks noChangeArrowheads="1"/>
            </p:cNvSpPr>
            <p:nvPr/>
          </p:nvSpPr>
          <p:spPr bwMode="auto">
            <a:xfrm rot="21448445" flipV="1">
              <a:off x="5355" y="3973"/>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13" name="Freeform 62">
              <a:extLst>
                <a:ext uri="{FF2B5EF4-FFF2-40B4-BE49-F238E27FC236}">
                  <a16:creationId xmlns:a16="http://schemas.microsoft.com/office/drawing/2014/main" id="{A8655324-AA77-6C48-9B42-4839A1E68A76}"/>
                </a:ext>
              </a:extLst>
            </p:cNvPr>
            <p:cNvSpPr>
              <a:spLocks/>
            </p:cNvSpPr>
            <p:nvPr/>
          </p:nvSpPr>
          <p:spPr bwMode="auto">
            <a:xfrm rot="21448445" flipV="1">
              <a:off x="5477" y="353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08" name="Group 63">
            <a:extLst>
              <a:ext uri="{FF2B5EF4-FFF2-40B4-BE49-F238E27FC236}">
                <a16:creationId xmlns:a16="http://schemas.microsoft.com/office/drawing/2014/main" id="{FF5F70E9-C9DA-B746-AA79-6904AFE55E17}"/>
              </a:ext>
            </a:extLst>
          </p:cNvPr>
          <p:cNvGrpSpPr>
            <a:grpSpLocks/>
          </p:cNvGrpSpPr>
          <p:nvPr/>
        </p:nvGrpSpPr>
        <p:grpSpPr bwMode="auto">
          <a:xfrm>
            <a:off x="8243888" y="4108450"/>
            <a:ext cx="444500" cy="2160588"/>
            <a:chOff x="5349" y="2834"/>
            <a:chExt cx="280" cy="1361"/>
          </a:xfrm>
        </p:grpSpPr>
        <p:sp>
          <p:nvSpPr>
            <p:cNvPr id="59702" name="Freeform 64">
              <a:extLst>
                <a:ext uri="{FF2B5EF4-FFF2-40B4-BE49-F238E27FC236}">
                  <a16:creationId xmlns:a16="http://schemas.microsoft.com/office/drawing/2014/main" id="{2959C39C-A07B-DD4E-8ABC-DC14B04C5DC3}"/>
                </a:ext>
              </a:extLst>
            </p:cNvPr>
            <p:cNvSpPr>
              <a:spLocks/>
            </p:cNvSpPr>
            <p:nvPr/>
          </p:nvSpPr>
          <p:spPr bwMode="auto">
            <a:xfrm rot="181278">
              <a:off x="5363" y="2992"/>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03" name="Freeform 65">
              <a:extLst>
                <a:ext uri="{FF2B5EF4-FFF2-40B4-BE49-F238E27FC236}">
                  <a16:creationId xmlns:a16="http://schemas.microsoft.com/office/drawing/2014/main" id="{6EE72918-8F2B-784B-8E3E-236943032976}"/>
                </a:ext>
              </a:extLst>
            </p:cNvPr>
            <p:cNvSpPr>
              <a:spLocks/>
            </p:cNvSpPr>
            <p:nvPr/>
          </p:nvSpPr>
          <p:spPr bwMode="auto">
            <a:xfrm rot="181278">
              <a:off x="5491" y="298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04" name="Oval 66">
              <a:extLst>
                <a:ext uri="{FF2B5EF4-FFF2-40B4-BE49-F238E27FC236}">
                  <a16:creationId xmlns:a16="http://schemas.microsoft.com/office/drawing/2014/main" id="{7C0234EA-92D4-8E42-A065-1A522B2891B5}"/>
                </a:ext>
              </a:extLst>
            </p:cNvPr>
            <p:cNvSpPr>
              <a:spLocks noChangeArrowheads="1"/>
            </p:cNvSpPr>
            <p:nvPr/>
          </p:nvSpPr>
          <p:spPr bwMode="auto">
            <a:xfrm rot="181278">
              <a:off x="5371" y="2834"/>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05" name="Freeform 67">
              <a:extLst>
                <a:ext uri="{FF2B5EF4-FFF2-40B4-BE49-F238E27FC236}">
                  <a16:creationId xmlns:a16="http://schemas.microsoft.com/office/drawing/2014/main" id="{9351AE77-B6BF-0B42-9242-B25C73AAA611}"/>
                </a:ext>
              </a:extLst>
            </p:cNvPr>
            <p:cNvSpPr>
              <a:spLocks/>
            </p:cNvSpPr>
            <p:nvPr/>
          </p:nvSpPr>
          <p:spPr bwMode="auto">
            <a:xfrm rot="21448445" flipV="1">
              <a:off x="5349" y="3535"/>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06" name="Oval 68">
              <a:extLst>
                <a:ext uri="{FF2B5EF4-FFF2-40B4-BE49-F238E27FC236}">
                  <a16:creationId xmlns:a16="http://schemas.microsoft.com/office/drawing/2014/main" id="{BA4E4D5D-6F5B-0A44-9EEF-B28E3ACD7CE6}"/>
                </a:ext>
              </a:extLst>
            </p:cNvPr>
            <p:cNvSpPr>
              <a:spLocks noChangeArrowheads="1"/>
            </p:cNvSpPr>
            <p:nvPr/>
          </p:nvSpPr>
          <p:spPr bwMode="auto">
            <a:xfrm rot="21448445" flipV="1">
              <a:off x="5355" y="3973"/>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07" name="Freeform 69">
              <a:extLst>
                <a:ext uri="{FF2B5EF4-FFF2-40B4-BE49-F238E27FC236}">
                  <a16:creationId xmlns:a16="http://schemas.microsoft.com/office/drawing/2014/main" id="{B7B46C36-32E9-024F-83D0-E335231D189F}"/>
                </a:ext>
              </a:extLst>
            </p:cNvPr>
            <p:cNvSpPr>
              <a:spLocks/>
            </p:cNvSpPr>
            <p:nvPr/>
          </p:nvSpPr>
          <p:spPr bwMode="auto">
            <a:xfrm rot="21448445" flipV="1">
              <a:off x="5477" y="353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09" name="Group 70">
            <a:extLst>
              <a:ext uri="{FF2B5EF4-FFF2-40B4-BE49-F238E27FC236}">
                <a16:creationId xmlns:a16="http://schemas.microsoft.com/office/drawing/2014/main" id="{EAC0F421-FFCA-664B-B556-535D34B9A6F5}"/>
              </a:ext>
            </a:extLst>
          </p:cNvPr>
          <p:cNvGrpSpPr>
            <a:grpSpLocks/>
          </p:cNvGrpSpPr>
          <p:nvPr/>
        </p:nvGrpSpPr>
        <p:grpSpPr bwMode="auto">
          <a:xfrm>
            <a:off x="8134350" y="4227513"/>
            <a:ext cx="444500" cy="2160587"/>
            <a:chOff x="5349" y="2834"/>
            <a:chExt cx="280" cy="1361"/>
          </a:xfrm>
        </p:grpSpPr>
        <p:sp>
          <p:nvSpPr>
            <p:cNvPr id="59696" name="Freeform 71">
              <a:extLst>
                <a:ext uri="{FF2B5EF4-FFF2-40B4-BE49-F238E27FC236}">
                  <a16:creationId xmlns:a16="http://schemas.microsoft.com/office/drawing/2014/main" id="{DD774F94-134A-8B40-AEE0-DCE7674A604C}"/>
                </a:ext>
              </a:extLst>
            </p:cNvPr>
            <p:cNvSpPr>
              <a:spLocks/>
            </p:cNvSpPr>
            <p:nvPr/>
          </p:nvSpPr>
          <p:spPr bwMode="auto">
            <a:xfrm rot="181278">
              <a:off x="5363" y="2992"/>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97" name="Freeform 72">
              <a:extLst>
                <a:ext uri="{FF2B5EF4-FFF2-40B4-BE49-F238E27FC236}">
                  <a16:creationId xmlns:a16="http://schemas.microsoft.com/office/drawing/2014/main" id="{5B11096D-E96F-7847-A42A-636585B67F99}"/>
                </a:ext>
              </a:extLst>
            </p:cNvPr>
            <p:cNvSpPr>
              <a:spLocks/>
            </p:cNvSpPr>
            <p:nvPr/>
          </p:nvSpPr>
          <p:spPr bwMode="auto">
            <a:xfrm rot="181278">
              <a:off x="5491" y="298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98" name="Oval 73">
              <a:extLst>
                <a:ext uri="{FF2B5EF4-FFF2-40B4-BE49-F238E27FC236}">
                  <a16:creationId xmlns:a16="http://schemas.microsoft.com/office/drawing/2014/main" id="{35A0AC30-265B-4E4A-9D75-12EDDD75423B}"/>
                </a:ext>
              </a:extLst>
            </p:cNvPr>
            <p:cNvSpPr>
              <a:spLocks noChangeArrowheads="1"/>
            </p:cNvSpPr>
            <p:nvPr/>
          </p:nvSpPr>
          <p:spPr bwMode="auto">
            <a:xfrm rot="181278">
              <a:off x="5371" y="2834"/>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99" name="Freeform 74">
              <a:extLst>
                <a:ext uri="{FF2B5EF4-FFF2-40B4-BE49-F238E27FC236}">
                  <a16:creationId xmlns:a16="http://schemas.microsoft.com/office/drawing/2014/main" id="{38AF34FF-9516-BA4F-998F-DE6A6CD37B7A}"/>
                </a:ext>
              </a:extLst>
            </p:cNvPr>
            <p:cNvSpPr>
              <a:spLocks/>
            </p:cNvSpPr>
            <p:nvPr/>
          </p:nvSpPr>
          <p:spPr bwMode="auto">
            <a:xfrm rot="21448445" flipV="1">
              <a:off x="5349" y="3535"/>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700" name="Oval 75">
              <a:extLst>
                <a:ext uri="{FF2B5EF4-FFF2-40B4-BE49-F238E27FC236}">
                  <a16:creationId xmlns:a16="http://schemas.microsoft.com/office/drawing/2014/main" id="{E900FDA0-B0D7-BD4F-83E8-E88CD9175F65}"/>
                </a:ext>
              </a:extLst>
            </p:cNvPr>
            <p:cNvSpPr>
              <a:spLocks noChangeArrowheads="1"/>
            </p:cNvSpPr>
            <p:nvPr/>
          </p:nvSpPr>
          <p:spPr bwMode="auto">
            <a:xfrm rot="21448445" flipV="1">
              <a:off x="5355" y="3973"/>
              <a:ext cx="253" cy="222"/>
            </a:xfrm>
            <a:prstGeom prst="ellipse">
              <a:avLst/>
            </a:prstGeom>
            <a:solidFill>
              <a:schemeClr val="accent1"/>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701" name="Freeform 76">
              <a:extLst>
                <a:ext uri="{FF2B5EF4-FFF2-40B4-BE49-F238E27FC236}">
                  <a16:creationId xmlns:a16="http://schemas.microsoft.com/office/drawing/2014/main" id="{98F7978B-9FC4-E045-8DEE-ED30B238205A}"/>
                </a:ext>
              </a:extLst>
            </p:cNvPr>
            <p:cNvSpPr>
              <a:spLocks/>
            </p:cNvSpPr>
            <p:nvPr/>
          </p:nvSpPr>
          <p:spPr bwMode="auto">
            <a:xfrm rot="21448445" flipV="1">
              <a:off x="5477" y="353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10" name="Group 77">
            <a:extLst>
              <a:ext uri="{FF2B5EF4-FFF2-40B4-BE49-F238E27FC236}">
                <a16:creationId xmlns:a16="http://schemas.microsoft.com/office/drawing/2014/main" id="{1C781740-4165-014F-83BE-C99103BDFA6B}"/>
              </a:ext>
            </a:extLst>
          </p:cNvPr>
          <p:cNvGrpSpPr>
            <a:grpSpLocks/>
          </p:cNvGrpSpPr>
          <p:nvPr/>
        </p:nvGrpSpPr>
        <p:grpSpPr bwMode="auto">
          <a:xfrm>
            <a:off x="5449888" y="3711575"/>
            <a:ext cx="896937" cy="847725"/>
            <a:chOff x="4543" y="2458"/>
            <a:chExt cx="565" cy="534"/>
          </a:xfrm>
        </p:grpSpPr>
        <p:sp>
          <p:nvSpPr>
            <p:cNvPr id="59691" name="Oval 78">
              <a:extLst>
                <a:ext uri="{FF2B5EF4-FFF2-40B4-BE49-F238E27FC236}">
                  <a16:creationId xmlns:a16="http://schemas.microsoft.com/office/drawing/2014/main" id="{2511AB38-B7D9-1F43-A3C4-2CADC1475591}"/>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92" name="Oval 79">
              <a:extLst>
                <a:ext uri="{FF2B5EF4-FFF2-40B4-BE49-F238E27FC236}">
                  <a16:creationId xmlns:a16="http://schemas.microsoft.com/office/drawing/2014/main" id="{E52BD3AC-B5DF-3D45-8ED0-C3ABD195FB80}"/>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93" name="Oval 80">
              <a:extLst>
                <a:ext uri="{FF2B5EF4-FFF2-40B4-BE49-F238E27FC236}">
                  <a16:creationId xmlns:a16="http://schemas.microsoft.com/office/drawing/2014/main" id="{A70D35F1-8E09-9848-9D61-CFCDFDB40F20}"/>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94" name="Oval 81">
              <a:extLst>
                <a:ext uri="{FF2B5EF4-FFF2-40B4-BE49-F238E27FC236}">
                  <a16:creationId xmlns:a16="http://schemas.microsoft.com/office/drawing/2014/main" id="{33FB2D08-CC71-2F4D-98A3-CF13802BF180}"/>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95" name="Oval 82">
              <a:extLst>
                <a:ext uri="{FF2B5EF4-FFF2-40B4-BE49-F238E27FC236}">
                  <a16:creationId xmlns:a16="http://schemas.microsoft.com/office/drawing/2014/main" id="{22F98C00-2FF3-B24D-AAF8-1CA5F40F8F62}"/>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1" name="Group 83">
            <a:extLst>
              <a:ext uri="{FF2B5EF4-FFF2-40B4-BE49-F238E27FC236}">
                <a16:creationId xmlns:a16="http://schemas.microsoft.com/office/drawing/2014/main" id="{7ADA897D-3E30-FE40-81BE-4CF345CFF354}"/>
              </a:ext>
            </a:extLst>
          </p:cNvPr>
          <p:cNvGrpSpPr>
            <a:grpSpLocks/>
          </p:cNvGrpSpPr>
          <p:nvPr/>
        </p:nvGrpSpPr>
        <p:grpSpPr bwMode="auto">
          <a:xfrm>
            <a:off x="4973638" y="3721100"/>
            <a:ext cx="896937" cy="847725"/>
            <a:chOff x="4543" y="2458"/>
            <a:chExt cx="565" cy="534"/>
          </a:xfrm>
        </p:grpSpPr>
        <p:sp>
          <p:nvSpPr>
            <p:cNvPr id="59686" name="Oval 84">
              <a:extLst>
                <a:ext uri="{FF2B5EF4-FFF2-40B4-BE49-F238E27FC236}">
                  <a16:creationId xmlns:a16="http://schemas.microsoft.com/office/drawing/2014/main" id="{0D4A72E0-B93B-B149-8345-DD498BF4C330}"/>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7" name="Oval 85">
              <a:extLst>
                <a:ext uri="{FF2B5EF4-FFF2-40B4-BE49-F238E27FC236}">
                  <a16:creationId xmlns:a16="http://schemas.microsoft.com/office/drawing/2014/main" id="{832D69C0-1BC9-0643-9A82-DE4240F179F1}"/>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8" name="Oval 86">
              <a:extLst>
                <a:ext uri="{FF2B5EF4-FFF2-40B4-BE49-F238E27FC236}">
                  <a16:creationId xmlns:a16="http://schemas.microsoft.com/office/drawing/2014/main" id="{8AC6622A-B369-424D-A1D8-BB7743494C5E}"/>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9" name="Oval 87">
              <a:extLst>
                <a:ext uri="{FF2B5EF4-FFF2-40B4-BE49-F238E27FC236}">
                  <a16:creationId xmlns:a16="http://schemas.microsoft.com/office/drawing/2014/main" id="{A083DD22-9C65-A54B-AA5A-2F629A5EF99E}"/>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90" name="Oval 88">
              <a:extLst>
                <a:ext uri="{FF2B5EF4-FFF2-40B4-BE49-F238E27FC236}">
                  <a16:creationId xmlns:a16="http://schemas.microsoft.com/office/drawing/2014/main" id="{3CE9A9A8-3A47-D044-ACAC-25E7D0092EEE}"/>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2" name="Group 89">
            <a:extLst>
              <a:ext uri="{FF2B5EF4-FFF2-40B4-BE49-F238E27FC236}">
                <a16:creationId xmlns:a16="http://schemas.microsoft.com/office/drawing/2014/main" id="{57E4944C-71D9-E34A-A6C6-95020540306C}"/>
              </a:ext>
            </a:extLst>
          </p:cNvPr>
          <p:cNvGrpSpPr>
            <a:grpSpLocks/>
          </p:cNvGrpSpPr>
          <p:nvPr/>
        </p:nvGrpSpPr>
        <p:grpSpPr bwMode="auto">
          <a:xfrm>
            <a:off x="4511675" y="3702050"/>
            <a:ext cx="896938" cy="847725"/>
            <a:chOff x="4543" y="2458"/>
            <a:chExt cx="565" cy="534"/>
          </a:xfrm>
        </p:grpSpPr>
        <p:sp>
          <p:nvSpPr>
            <p:cNvPr id="59681" name="Oval 90">
              <a:extLst>
                <a:ext uri="{FF2B5EF4-FFF2-40B4-BE49-F238E27FC236}">
                  <a16:creationId xmlns:a16="http://schemas.microsoft.com/office/drawing/2014/main" id="{15B332B3-C371-D845-9E68-3F61692ACCCD}"/>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2" name="Oval 91">
              <a:extLst>
                <a:ext uri="{FF2B5EF4-FFF2-40B4-BE49-F238E27FC236}">
                  <a16:creationId xmlns:a16="http://schemas.microsoft.com/office/drawing/2014/main" id="{9696475B-04FE-CD4F-9053-0BAB08E79AAE}"/>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3" name="Oval 92">
              <a:extLst>
                <a:ext uri="{FF2B5EF4-FFF2-40B4-BE49-F238E27FC236}">
                  <a16:creationId xmlns:a16="http://schemas.microsoft.com/office/drawing/2014/main" id="{559547BB-545E-2C47-AE1E-5ACDFA842EB4}"/>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4" name="Oval 93">
              <a:extLst>
                <a:ext uri="{FF2B5EF4-FFF2-40B4-BE49-F238E27FC236}">
                  <a16:creationId xmlns:a16="http://schemas.microsoft.com/office/drawing/2014/main" id="{7AF965CF-F683-454A-87C9-007142C23C48}"/>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5" name="Oval 94">
              <a:extLst>
                <a:ext uri="{FF2B5EF4-FFF2-40B4-BE49-F238E27FC236}">
                  <a16:creationId xmlns:a16="http://schemas.microsoft.com/office/drawing/2014/main" id="{5D9A296B-E9A7-5144-8BBF-6739B104FE2B}"/>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3" name="Group 95">
            <a:extLst>
              <a:ext uri="{FF2B5EF4-FFF2-40B4-BE49-F238E27FC236}">
                <a16:creationId xmlns:a16="http://schemas.microsoft.com/office/drawing/2014/main" id="{A557959A-91F1-954F-A24A-32548256D7F7}"/>
              </a:ext>
            </a:extLst>
          </p:cNvPr>
          <p:cNvGrpSpPr>
            <a:grpSpLocks/>
          </p:cNvGrpSpPr>
          <p:nvPr/>
        </p:nvGrpSpPr>
        <p:grpSpPr bwMode="auto">
          <a:xfrm>
            <a:off x="4078288" y="3683000"/>
            <a:ext cx="896937" cy="847725"/>
            <a:chOff x="4543" y="2458"/>
            <a:chExt cx="565" cy="534"/>
          </a:xfrm>
        </p:grpSpPr>
        <p:sp>
          <p:nvSpPr>
            <p:cNvPr id="59676" name="Oval 96">
              <a:extLst>
                <a:ext uri="{FF2B5EF4-FFF2-40B4-BE49-F238E27FC236}">
                  <a16:creationId xmlns:a16="http://schemas.microsoft.com/office/drawing/2014/main" id="{9B2F575E-A8FD-B842-992B-9101350EE080}"/>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7" name="Oval 97">
              <a:extLst>
                <a:ext uri="{FF2B5EF4-FFF2-40B4-BE49-F238E27FC236}">
                  <a16:creationId xmlns:a16="http://schemas.microsoft.com/office/drawing/2014/main" id="{F1CA889E-AE19-944B-818F-AB125683C21A}"/>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8" name="Oval 98">
              <a:extLst>
                <a:ext uri="{FF2B5EF4-FFF2-40B4-BE49-F238E27FC236}">
                  <a16:creationId xmlns:a16="http://schemas.microsoft.com/office/drawing/2014/main" id="{CB391FE2-9F68-AC4C-BCCE-973D44BDAD30}"/>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9" name="Oval 99">
              <a:extLst>
                <a:ext uri="{FF2B5EF4-FFF2-40B4-BE49-F238E27FC236}">
                  <a16:creationId xmlns:a16="http://schemas.microsoft.com/office/drawing/2014/main" id="{E6414D2F-1E61-124B-B37B-1B065A400C66}"/>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80" name="Oval 100">
              <a:extLst>
                <a:ext uri="{FF2B5EF4-FFF2-40B4-BE49-F238E27FC236}">
                  <a16:creationId xmlns:a16="http://schemas.microsoft.com/office/drawing/2014/main" id="{516F4BA4-9894-BC4F-9908-CA5246E0F6CF}"/>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4" name="Group 101">
            <a:extLst>
              <a:ext uri="{FF2B5EF4-FFF2-40B4-BE49-F238E27FC236}">
                <a16:creationId xmlns:a16="http://schemas.microsoft.com/office/drawing/2014/main" id="{21904760-CCA7-F642-B84F-2DA68D4D705E}"/>
              </a:ext>
            </a:extLst>
          </p:cNvPr>
          <p:cNvGrpSpPr>
            <a:grpSpLocks/>
          </p:cNvGrpSpPr>
          <p:nvPr/>
        </p:nvGrpSpPr>
        <p:grpSpPr bwMode="auto">
          <a:xfrm>
            <a:off x="3616325" y="3663950"/>
            <a:ext cx="896938" cy="847725"/>
            <a:chOff x="4543" y="2458"/>
            <a:chExt cx="565" cy="534"/>
          </a:xfrm>
        </p:grpSpPr>
        <p:sp>
          <p:nvSpPr>
            <p:cNvPr id="59671" name="Oval 102">
              <a:extLst>
                <a:ext uri="{FF2B5EF4-FFF2-40B4-BE49-F238E27FC236}">
                  <a16:creationId xmlns:a16="http://schemas.microsoft.com/office/drawing/2014/main" id="{B7BE0A54-E8E1-BC4C-B8B8-BB886A935E84}"/>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2" name="Oval 103">
              <a:extLst>
                <a:ext uri="{FF2B5EF4-FFF2-40B4-BE49-F238E27FC236}">
                  <a16:creationId xmlns:a16="http://schemas.microsoft.com/office/drawing/2014/main" id="{D81BF3EA-84D7-5B47-80DE-B75CF3A819C5}"/>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3" name="Oval 104">
              <a:extLst>
                <a:ext uri="{FF2B5EF4-FFF2-40B4-BE49-F238E27FC236}">
                  <a16:creationId xmlns:a16="http://schemas.microsoft.com/office/drawing/2014/main" id="{CE23146A-CF5B-F24A-A898-BBD7062D8037}"/>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4" name="Oval 105">
              <a:extLst>
                <a:ext uri="{FF2B5EF4-FFF2-40B4-BE49-F238E27FC236}">
                  <a16:creationId xmlns:a16="http://schemas.microsoft.com/office/drawing/2014/main" id="{BCD5BF88-0DE0-FB4F-9756-4332CC30BAA6}"/>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5" name="Oval 106">
              <a:extLst>
                <a:ext uri="{FF2B5EF4-FFF2-40B4-BE49-F238E27FC236}">
                  <a16:creationId xmlns:a16="http://schemas.microsoft.com/office/drawing/2014/main" id="{C0F7950E-EE63-1747-B5D6-5BA581A43776}"/>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5" name="Group 107">
            <a:extLst>
              <a:ext uri="{FF2B5EF4-FFF2-40B4-BE49-F238E27FC236}">
                <a16:creationId xmlns:a16="http://schemas.microsoft.com/office/drawing/2014/main" id="{810C1770-70C6-A844-9E81-C5D46FDA1543}"/>
              </a:ext>
            </a:extLst>
          </p:cNvPr>
          <p:cNvGrpSpPr>
            <a:grpSpLocks/>
          </p:cNvGrpSpPr>
          <p:nvPr/>
        </p:nvGrpSpPr>
        <p:grpSpPr bwMode="auto">
          <a:xfrm>
            <a:off x="3154363" y="3687763"/>
            <a:ext cx="896937" cy="847725"/>
            <a:chOff x="4543" y="2458"/>
            <a:chExt cx="565" cy="534"/>
          </a:xfrm>
        </p:grpSpPr>
        <p:sp>
          <p:nvSpPr>
            <p:cNvPr id="59666" name="Oval 108">
              <a:extLst>
                <a:ext uri="{FF2B5EF4-FFF2-40B4-BE49-F238E27FC236}">
                  <a16:creationId xmlns:a16="http://schemas.microsoft.com/office/drawing/2014/main" id="{E4F2231A-8626-DD43-8995-6F115868AB27}"/>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7" name="Oval 109">
              <a:extLst>
                <a:ext uri="{FF2B5EF4-FFF2-40B4-BE49-F238E27FC236}">
                  <a16:creationId xmlns:a16="http://schemas.microsoft.com/office/drawing/2014/main" id="{0176CEAC-EA15-8144-A02F-E5FC550895ED}"/>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8" name="Oval 110">
              <a:extLst>
                <a:ext uri="{FF2B5EF4-FFF2-40B4-BE49-F238E27FC236}">
                  <a16:creationId xmlns:a16="http://schemas.microsoft.com/office/drawing/2014/main" id="{642F3741-5ED0-C947-9DB8-38E6FB7B78FD}"/>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9" name="Oval 111">
              <a:extLst>
                <a:ext uri="{FF2B5EF4-FFF2-40B4-BE49-F238E27FC236}">
                  <a16:creationId xmlns:a16="http://schemas.microsoft.com/office/drawing/2014/main" id="{D8A7E343-6956-3942-9D74-22F939182873}"/>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70" name="Oval 112">
              <a:extLst>
                <a:ext uri="{FF2B5EF4-FFF2-40B4-BE49-F238E27FC236}">
                  <a16:creationId xmlns:a16="http://schemas.microsoft.com/office/drawing/2014/main" id="{EAEDB0DE-5A95-D747-8491-D7CC043E63AF}"/>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6" name="Group 113">
            <a:extLst>
              <a:ext uri="{FF2B5EF4-FFF2-40B4-BE49-F238E27FC236}">
                <a16:creationId xmlns:a16="http://schemas.microsoft.com/office/drawing/2014/main" id="{06CFA20D-7E3F-DD44-9EC0-5ADF29BCEB9C}"/>
              </a:ext>
            </a:extLst>
          </p:cNvPr>
          <p:cNvGrpSpPr>
            <a:grpSpLocks/>
          </p:cNvGrpSpPr>
          <p:nvPr/>
        </p:nvGrpSpPr>
        <p:grpSpPr bwMode="auto">
          <a:xfrm>
            <a:off x="2692400" y="3697288"/>
            <a:ext cx="896938" cy="847725"/>
            <a:chOff x="4543" y="2458"/>
            <a:chExt cx="565" cy="534"/>
          </a:xfrm>
        </p:grpSpPr>
        <p:sp>
          <p:nvSpPr>
            <p:cNvPr id="59661" name="Oval 114">
              <a:extLst>
                <a:ext uri="{FF2B5EF4-FFF2-40B4-BE49-F238E27FC236}">
                  <a16:creationId xmlns:a16="http://schemas.microsoft.com/office/drawing/2014/main" id="{49B9C520-C493-5F4B-9ABD-1A8E209ED531}"/>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2" name="Oval 115">
              <a:extLst>
                <a:ext uri="{FF2B5EF4-FFF2-40B4-BE49-F238E27FC236}">
                  <a16:creationId xmlns:a16="http://schemas.microsoft.com/office/drawing/2014/main" id="{36845FAE-2430-2F41-9085-147F37D24460}"/>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3" name="Oval 116">
              <a:extLst>
                <a:ext uri="{FF2B5EF4-FFF2-40B4-BE49-F238E27FC236}">
                  <a16:creationId xmlns:a16="http://schemas.microsoft.com/office/drawing/2014/main" id="{EA885063-0F81-DC46-A74A-B649D4A0A88B}"/>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4" name="Oval 117">
              <a:extLst>
                <a:ext uri="{FF2B5EF4-FFF2-40B4-BE49-F238E27FC236}">
                  <a16:creationId xmlns:a16="http://schemas.microsoft.com/office/drawing/2014/main" id="{3B6208FE-74F8-7346-898B-5DD7EE729821}"/>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5" name="Oval 118">
              <a:extLst>
                <a:ext uri="{FF2B5EF4-FFF2-40B4-BE49-F238E27FC236}">
                  <a16:creationId xmlns:a16="http://schemas.microsoft.com/office/drawing/2014/main" id="{40E3AC83-4626-3E49-9CDD-7A02CDE643A2}"/>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7" name="Group 119">
            <a:extLst>
              <a:ext uri="{FF2B5EF4-FFF2-40B4-BE49-F238E27FC236}">
                <a16:creationId xmlns:a16="http://schemas.microsoft.com/office/drawing/2014/main" id="{05DBA566-B510-A549-A030-F9BE86B7D46F}"/>
              </a:ext>
            </a:extLst>
          </p:cNvPr>
          <p:cNvGrpSpPr>
            <a:grpSpLocks/>
          </p:cNvGrpSpPr>
          <p:nvPr/>
        </p:nvGrpSpPr>
        <p:grpSpPr bwMode="auto">
          <a:xfrm>
            <a:off x="2230438" y="3706813"/>
            <a:ext cx="896937" cy="847725"/>
            <a:chOff x="4543" y="2458"/>
            <a:chExt cx="565" cy="534"/>
          </a:xfrm>
        </p:grpSpPr>
        <p:sp>
          <p:nvSpPr>
            <p:cNvPr id="59656" name="Oval 120">
              <a:extLst>
                <a:ext uri="{FF2B5EF4-FFF2-40B4-BE49-F238E27FC236}">
                  <a16:creationId xmlns:a16="http://schemas.microsoft.com/office/drawing/2014/main" id="{B55DE126-555B-1348-83AC-8A96B9B9ADA5}"/>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7" name="Oval 121">
              <a:extLst>
                <a:ext uri="{FF2B5EF4-FFF2-40B4-BE49-F238E27FC236}">
                  <a16:creationId xmlns:a16="http://schemas.microsoft.com/office/drawing/2014/main" id="{DEBDF55F-29BA-954C-902D-4384EC006F29}"/>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8" name="Oval 122">
              <a:extLst>
                <a:ext uri="{FF2B5EF4-FFF2-40B4-BE49-F238E27FC236}">
                  <a16:creationId xmlns:a16="http://schemas.microsoft.com/office/drawing/2014/main" id="{0747D540-F1E9-8141-AFD4-38FA78343C81}"/>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9" name="Oval 123">
              <a:extLst>
                <a:ext uri="{FF2B5EF4-FFF2-40B4-BE49-F238E27FC236}">
                  <a16:creationId xmlns:a16="http://schemas.microsoft.com/office/drawing/2014/main" id="{21FC843E-D0A4-164F-8533-CF6206AC526A}"/>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60" name="Oval 124">
              <a:extLst>
                <a:ext uri="{FF2B5EF4-FFF2-40B4-BE49-F238E27FC236}">
                  <a16:creationId xmlns:a16="http://schemas.microsoft.com/office/drawing/2014/main" id="{9FBC3FF0-DBCE-704C-BCDA-BB7C8947570A}"/>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8" name="Group 125">
            <a:extLst>
              <a:ext uri="{FF2B5EF4-FFF2-40B4-BE49-F238E27FC236}">
                <a16:creationId xmlns:a16="http://schemas.microsoft.com/office/drawing/2014/main" id="{1B7EA035-978C-0D4C-956E-BE1395C72ABE}"/>
              </a:ext>
            </a:extLst>
          </p:cNvPr>
          <p:cNvGrpSpPr>
            <a:grpSpLocks/>
          </p:cNvGrpSpPr>
          <p:nvPr/>
        </p:nvGrpSpPr>
        <p:grpSpPr bwMode="auto">
          <a:xfrm>
            <a:off x="1768475" y="3716338"/>
            <a:ext cx="896938" cy="847725"/>
            <a:chOff x="4543" y="2458"/>
            <a:chExt cx="565" cy="534"/>
          </a:xfrm>
        </p:grpSpPr>
        <p:sp>
          <p:nvSpPr>
            <p:cNvPr id="59651" name="Oval 126">
              <a:extLst>
                <a:ext uri="{FF2B5EF4-FFF2-40B4-BE49-F238E27FC236}">
                  <a16:creationId xmlns:a16="http://schemas.microsoft.com/office/drawing/2014/main" id="{5D2F5892-B739-F042-9F7F-3D4B761F8DC3}"/>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2" name="Oval 127">
              <a:extLst>
                <a:ext uri="{FF2B5EF4-FFF2-40B4-BE49-F238E27FC236}">
                  <a16:creationId xmlns:a16="http://schemas.microsoft.com/office/drawing/2014/main" id="{708DFDE8-D827-B547-A9A6-2A2260D44964}"/>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3" name="Oval 128">
              <a:extLst>
                <a:ext uri="{FF2B5EF4-FFF2-40B4-BE49-F238E27FC236}">
                  <a16:creationId xmlns:a16="http://schemas.microsoft.com/office/drawing/2014/main" id="{E65DFBCD-F7B7-0C47-8B23-2714260D5B9D}"/>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4" name="Oval 129">
              <a:extLst>
                <a:ext uri="{FF2B5EF4-FFF2-40B4-BE49-F238E27FC236}">
                  <a16:creationId xmlns:a16="http://schemas.microsoft.com/office/drawing/2014/main" id="{2AC8C3C2-C5BA-4F40-A290-1355938878AB}"/>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5" name="Oval 130">
              <a:extLst>
                <a:ext uri="{FF2B5EF4-FFF2-40B4-BE49-F238E27FC236}">
                  <a16:creationId xmlns:a16="http://schemas.microsoft.com/office/drawing/2014/main" id="{AB858C37-3028-7342-A5AF-62410159580D}"/>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19" name="Group 131">
            <a:extLst>
              <a:ext uri="{FF2B5EF4-FFF2-40B4-BE49-F238E27FC236}">
                <a16:creationId xmlns:a16="http://schemas.microsoft.com/office/drawing/2014/main" id="{AF8A6853-6CF4-154F-A653-A5A737CFA708}"/>
              </a:ext>
            </a:extLst>
          </p:cNvPr>
          <p:cNvGrpSpPr>
            <a:grpSpLocks/>
          </p:cNvGrpSpPr>
          <p:nvPr/>
        </p:nvGrpSpPr>
        <p:grpSpPr bwMode="auto">
          <a:xfrm>
            <a:off x="1306513" y="3725863"/>
            <a:ext cx="896937" cy="847725"/>
            <a:chOff x="4543" y="2458"/>
            <a:chExt cx="565" cy="534"/>
          </a:xfrm>
        </p:grpSpPr>
        <p:sp>
          <p:nvSpPr>
            <p:cNvPr id="59646" name="Oval 132">
              <a:extLst>
                <a:ext uri="{FF2B5EF4-FFF2-40B4-BE49-F238E27FC236}">
                  <a16:creationId xmlns:a16="http://schemas.microsoft.com/office/drawing/2014/main" id="{1C2EA53C-4B6A-6F4C-B0D8-CBDE4123353F}"/>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7" name="Oval 133">
              <a:extLst>
                <a:ext uri="{FF2B5EF4-FFF2-40B4-BE49-F238E27FC236}">
                  <a16:creationId xmlns:a16="http://schemas.microsoft.com/office/drawing/2014/main" id="{4BFB2EB7-834A-C745-B455-AD9DBCD45143}"/>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8" name="Oval 134">
              <a:extLst>
                <a:ext uri="{FF2B5EF4-FFF2-40B4-BE49-F238E27FC236}">
                  <a16:creationId xmlns:a16="http://schemas.microsoft.com/office/drawing/2014/main" id="{6FCC9175-2E05-834E-A12A-725A28B94345}"/>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9" name="Oval 135">
              <a:extLst>
                <a:ext uri="{FF2B5EF4-FFF2-40B4-BE49-F238E27FC236}">
                  <a16:creationId xmlns:a16="http://schemas.microsoft.com/office/drawing/2014/main" id="{D25E3E42-2F02-1740-BC81-EA1896AED7B6}"/>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50" name="Oval 136">
              <a:extLst>
                <a:ext uri="{FF2B5EF4-FFF2-40B4-BE49-F238E27FC236}">
                  <a16:creationId xmlns:a16="http://schemas.microsoft.com/office/drawing/2014/main" id="{A2AAC436-A45E-CC46-BCBC-B6803F43DB85}"/>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20" name="Group 137">
            <a:extLst>
              <a:ext uri="{FF2B5EF4-FFF2-40B4-BE49-F238E27FC236}">
                <a16:creationId xmlns:a16="http://schemas.microsoft.com/office/drawing/2014/main" id="{6B6CF8A4-8D31-A84C-9510-CAB36EA55645}"/>
              </a:ext>
            </a:extLst>
          </p:cNvPr>
          <p:cNvGrpSpPr>
            <a:grpSpLocks/>
          </p:cNvGrpSpPr>
          <p:nvPr/>
        </p:nvGrpSpPr>
        <p:grpSpPr bwMode="auto">
          <a:xfrm>
            <a:off x="844550" y="3735388"/>
            <a:ext cx="896938" cy="847725"/>
            <a:chOff x="4543" y="2458"/>
            <a:chExt cx="565" cy="534"/>
          </a:xfrm>
        </p:grpSpPr>
        <p:sp>
          <p:nvSpPr>
            <p:cNvPr id="59641" name="Oval 138">
              <a:extLst>
                <a:ext uri="{FF2B5EF4-FFF2-40B4-BE49-F238E27FC236}">
                  <a16:creationId xmlns:a16="http://schemas.microsoft.com/office/drawing/2014/main" id="{65F79095-BE51-0449-8E5C-6B4A0FA01300}"/>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2" name="Oval 139">
              <a:extLst>
                <a:ext uri="{FF2B5EF4-FFF2-40B4-BE49-F238E27FC236}">
                  <a16:creationId xmlns:a16="http://schemas.microsoft.com/office/drawing/2014/main" id="{24DEEA36-4E2C-8F4B-9346-7B60D6FE5D2D}"/>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3" name="Oval 140">
              <a:extLst>
                <a:ext uri="{FF2B5EF4-FFF2-40B4-BE49-F238E27FC236}">
                  <a16:creationId xmlns:a16="http://schemas.microsoft.com/office/drawing/2014/main" id="{17395689-50DF-994C-9AF7-AE84A2A93A65}"/>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4" name="Oval 141">
              <a:extLst>
                <a:ext uri="{FF2B5EF4-FFF2-40B4-BE49-F238E27FC236}">
                  <a16:creationId xmlns:a16="http://schemas.microsoft.com/office/drawing/2014/main" id="{CA9D6267-CE03-484F-8FC9-90EF38DA7D99}"/>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5" name="Oval 142">
              <a:extLst>
                <a:ext uri="{FF2B5EF4-FFF2-40B4-BE49-F238E27FC236}">
                  <a16:creationId xmlns:a16="http://schemas.microsoft.com/office/drawing/2014/main" id="{838DC845-208A-C04C-B357-2E84AB7360B3}"/>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21" name="Group 143">
            <a:extLst>
              <a:ext uri="{FF2B5EF4-FFF2-40B4-BE49-F238E27FC236}">
                <a16:creationId xmlns:a16="http://schemas.microsoft.com/office/drawing/2014/main" id="{39174231-535E-6344-BC92-396CFE968832}"/>
              </a:ext>
            </a:extLst>
          </p:cNvPr>
          <p:cNvGrpSpPr>
            <a:grpSpLocks/>
          </p:cNvGrpSpPr>
          <p:nvPr/>
        </p:nvGrpSpPr>
        <p:grpSpPr bwMode="auto">
          <a:xfrm>
            <a:off x="382588" y="3744913"/>
            <a:ext cx="896937" cy="847725"/>
            <a:chOff x="4543" y="2458"/>
            <a:chExt cx="565" cy="534"/>
          </a:xfrm>
        </p:grpSpPr>
        <p:sp>
          <p:nvSpPr>
            <p:cNvPr id="59636" name="Oval 144">
              <a:extLst>
                <a:ext uri="{FF2B5EF4-FFF2-40B4-BE49-F238E27FC236}">
                  <a16:creationId xmlns:a16="http://schemas.microsoft.com/office/drawing/2014/main" id="{A957780A-8F09-EB41-BB1F-BB22B51FD64F}"/>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7" name="Oval 145">
              <a:extLst>
                <a:ext uri="{FF2B5EF4-FFF2-40B4-BE49-F238E27FC236}">
                  <a16:creationId xmlns:a16="http://schemas.microsoft.com/office/drawing/2014/main" id="{F6ED1DAD-ADAD-0C4D-957A-B96DF31043BE}"/>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8" name="Oval 146">
              <a:extLst>
                <a:ext uri="{FF2B5EF4-FFF2-40B4-BE49-F238E27FC236}">
                  <a16:creationId xmlns:a16="http://schemas.microsoft.com/office/drawing/2014/main" id="{8941956E-8455-9742-A83E-5A32FDE271F5}"/>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9" name="Oval 147">
              <a:extLst>
                <a:ext uri="{FF2B5EF4-FFF2-40B4-BE49-F238E27FC236}">
                  <a16:creationId xmlns:a16="http://schemas.microsoft.com/office/drawing/2014/main" id="{EA844231-18BE-824F-ACF3-8E49247F28D9}"/>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40" name="Oval 148">
              <a:extLst>
                <a:ext uri="{FF2B5EF4-FFF2-40B4-BE49-F238E27FC236}">
                  <a16:creationId xmlns:a16="http://schemas.microsoft.com/office/drawing/2014/main" id="{066F68E5-3EDE-0E48-A8BF-22D342769905}"/>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22" name="Group 149">
            <a:extLst>
              <a:ext uri="{FF2B5EF4-FFF2-40B4-BE49-F238E27FC236}">
                <a16:creationId xmlns:a16="http://schemas.microsoft.com/office/drawing/2014/main" id="{180E5165-0746-9841-B3D1-A615F0CAAB43}"/>
              </a:ext>
            </a:extLst>
          </p:cNvPr>
          <p:cNvGrpSpPr>
            <a:grpSpLocks/>
          </p:cNvGrpSpPr>
          <p:nvPr/>
        </p:nvGrpSpPr>
        <p:grpSpPr bwMode="auto">
          <a:xfrm>
            <a:off x="6750050" y="3740150"/>
            <a:ext cx="896938" cy="847725"/>
            <a:chOff x="4543" y="2458"/>
            <a:chExt cx="565" cy="534"/>
          </a:xfrm>
        </p:grpSpPr>
        <p:sp>
          <p:nvSpPr>
            <p:cNvPr id="59631" name="Oval 150">
              <a:extLst>
                <a:ext uri="{FF2B5EF4-FFF2-40B4-BE49-F238E27FC236}">
                  <a16:creationId xmlns:a16="http://schemas.microsoft.com/office/drawing/2014/main" id="{0C01597A-8280-EB46-BDB8-882EB18EB1DA}"/>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2" name="Oval 151">
              <a:extLst>
                <a:ext uri="{FF2B5EF4-FFF2-40B4-BE49-F238E27FC236}">
                  <a16:creationId xmlns:a16="http://schemas.microsoft.com/office/drawing/2014/main" id="{B4818CF3-86CA-7E49-91ED-6670AB508933}"/>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3" name="Oval 152">
              <a:extLst>
                <a:ext uri="{FF2B5EF4-FFF2-40B4-BE49-F238E27FC236}">
                  <a16:creationId xmlns:a16="http://schemas.microsoft.com/office/drawing/2014/main" id="{CA9B786D-F413-C34A-B69F-C2E4E54A5275}"/>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4" name="Oval 153">
              <a:extLst>
                <a:ext uri="{FF2B5EF4-FFF2-40B4-BE49-F238E27FC236}">
                  <a16:creationId xmlns:a16="http://schemas.microsoft.com/office/drawing/2014/main" id="{B9688111-6BDF-E943-9387-3AF9AB63779E}"/>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5" name="Oval 154">
              <a:extLst>
                <a:ext uri="{FF2B5EF4-FFF2-40B4-BE49-F238E27FC236}">
                  <a16:creationId xmlns:a16="http://schemas.microsoft.com/office/drawing/2014/main" id="{30235FE5-C4AC-5C4B-8F38-D24FC30FD103}"/>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23" name="Group 155">
            <a:extLst>
              <a:ext uri="{FF2B5EF4-FFF2-40B4-BE49-F238E27FC236}">
                <a16:creationId xmlns:a16="http://schemas.microsoft.com/office/drawing/2014/main" id="{7C7E90C5-09C0-234C-B792-616A2885C912}"/>
              </a:ext>
            </a:extLst>
          </p:cNvPr>
          <p:cNvGrpSpPr>
            <a:grpSpLocks/>
          </p:cNvGrpSpPr>
          <p:nvPr/>
        </p:nvGrpSpPr>
        <p:grpSpPr bwMode="auto">
          <a:xfrm>
            <a:off x="7212013" y="3702050"/>
            <a:ext cx="896937" cy="847725"/>
            <a:chOff x="4543" y="2458"/>
            <a:chExt cx="565" cy="534"/>
          </a:xfrm>
        </p:grpSpPr>
        <p:sp>
          <p:nvSpPr>
            <p:cNvPr id="59626" name="Oval 156">
              <a:extLst>
                <a:ext uri="{FF2B5EF4-FFF2-40B4-BE49-F238E27FC236}">
                  <a16:creationId xmlns:a16="http://schemas.microsoft.com/office/drawing/2014/main" id="{0DC07CAF-242F-B044-AF82-E908B5643031}"/>
                </a:ext>
              </a:extLst>
            </p:cNvPr>
            <p:cNvSpPr>
              <a:spLocks noChangeArrowheads="1"/>
            </p:cNvSpPr>
            <p:nvPr/>
          </p:nvSpPr>
          <p:spPr bwMode="auto">
            <a:xfrm>
              <a:off x="4891" y="245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7" name="Oval 157">
              <a:extLst>
                <a:ext uri="{FF2B5EF4-FFF2-40B4-BE49-F238E27FC236}">
                  <a16:creationId xmlns:a16="http://schemas.microsoft.com/office/drawing/2014/main" id="{B4833E7F-D3C3-1944-927A-814805DD11F1}"/>
                </a:ext>
              </a:extLst>
            </p:cNvPr>
            <p:cNvSpPr>
              <a:spLocks noChangeArrowheads="1"/>
            </p:cNvSpPr>
            <p:nvPr/>
          </p:nvSpPr>
          <p:spPr bwMode="auto">
            <a:xfrm>
              <a:off x="4804" y="254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8" name="Oval 158">
              <a:extLst>
                <a:ext uri="{FF2B5EF4-FFF2-40B4-BE49-F238E27FC236}">
                  <a16:creationId xmlns:a16="http://schemas.microsoft.com/office/drawing/2014/main" id="{40F6B7FC-624A-8D48-87E4-DE5FB87D97BE}"/>
                </a:ext>
              </a:extLst>
            </p:cNvPr>
            <p:cNvSpPr>
              <a:spLocks noChangeArrowheads="1"/>
            </p:cNvSpPr>
            <p:nvPr/>
          </p:nvSpPr>
          <p:spPr bwMode="auto">
            <a:xfrm>
              <a:off x="4717" y="262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9" name="Oval 159">
              <a:extLst>
                <a:ext uri="{FF2B5EF4-FFF2-40B4-BE49-F238E27FC236}">
                  <a16:creationId xmlns:a16="http://schemas.microsoft.com/office/drawing/2014/main" id="{05B878D5-4984-724C-B272-6D730C17599E}"/>
                </a:ext>
              </a:extLst>
            </p:cNvPr>
            <p:cNvSpPr>
              <a:spLocks noChangeArrowheads="1"/>
            </p:cNvSpPr>
            <p:nvPr/>
          </p:nvSpPr>
          <p:spPr bwMode="auto">
            <a:xfrm>
              <a:off x="4630" y="271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30" name="Oval 160">
              <a:extLst>
                <a:ext uri="{FF2B5EF4-FFF2-40B4-BE49-F238E27FC236}">
                  <a16:creationId xmlns:a16="http://schemas.microsoft.com/office/drawing/2014/main" id="{22A903B9-CB62-9A4B-8CB8-917E0476B10C}"/>
                </a:ext>
              </a:extLst>
            </p:cNvPr>
            <p:cNvSpPr>
              <a:spLocks noChangeArrowheads="1"/>
            </p:cNvSpPr>
            <p:nvPr/>
          </p:nvSpPr>
          <p:spPr bwMode="auto">
            <a:xfrm>
              <a:off x="4543" y="279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424" name="Group 161">
            <a:extLst>
              <a:ext uri="{FF2B5EF4-FFF2-40B4-BE49-F238E27FC236}">
                <a16:creationId xmlns:a16="http://schemas.microsoft.com/office/drawing/2014/main" id="{A5AEF177-5F5D-D34D-810F-A001D9A0DC26}"/>
              </a:ext>
            </a:extLst>
          </p:cNvPr>
          <p:cNvGrpSpPr>
            <a:grpSpLocks/>
          </p:cNvGrpSpPr>
          <p:nvPr/>
        </p:nvGrpSpPr>
        <p:grpSpPr bwMode="auto">
          <a:xfrm>
            <a:off x="7678738" y="3697288"/>
            <a:ext cx="896937" cy="847725"/>
            <a:chOff x="4774" y="2500"/>
            <a:chExt cx="565" cy="534"/>
          </a:xfrm>
        </p:grpSpPr>
        <p:sp>
          <p:nvSpPr>
            <p:cNvPr id="59621" name="Oval 162">
              <a:extLst>
                <a:ext uri="{FF2B5EF4-FFF2-40B4-BE49-F238E27FC236}">
                  <a16:creationId xmlns:a16="http://schemas.microsoft.com/office/drawing/2014/main" id="{FBE24AA8-58CB-5745-BB4B-1D41FC8A2FD6}"/>
                </a:ext>
              </a:extLst>
            </p:cNvPr>
            <p:cNvSpPr>
              <a:spLocks noChangeArrowheads="1"/>
            </p:cNvSpPr>
            <p:nvPr/>
          </p:nvSpPr>
          <p:spPr bwMode="auto">
            <a:xfrm>
              <a:off x="5122" y="2500"/>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2" name="Oval 163">
              <a:extLst>
                <a:ext uri="{FF2B5EF4-FFF2-40B4-BE49-F238E27FC236}">
                  <a16:creationId xmlns:a16="http://schemas.microsoft.com/office/drawing/2014/main" id="{5A2BE727-2DB5-A547-9C1E-AFCB8D73B22E}"/>
                </a:ext>
              </a:extLst>
            </p:cNvPr>
            <p:cNvSpPr>
              <a:spLocks noChangeArrowheads="1"/>
            </p:cNvSpPr>
            <p:nvPr/>
          </p:nvSpPr>
          <p:spPr bwMode="auto">
            <a:xfrm>
              <a:off x="5035" y="2584"/>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3" name="Oval 164">
              <a:extLst>
                <a:ext uri="{FF2B5EF4-FFF2-40B4-BE49-F238E27FC236}">
                  <a16:creationId xmlns:a16="http://schemas.microsoft.com/office/drawing/2014/main" id="{66155566-A204-454E-815F-E05E57C23C3C}"/>
                </a:ext>
              </a:extLst>
            </p:cNvPr>
            <p:cNvSpPr>
              <a:spLocks noChangeArrowheads="1"/>
            </p:cNvSpPr>
            <p:nvPr/>
          </p:nvSpPr>
          <p:spPr bwMode="auto">
            <a:xfrm>
              <a:off x="4948" y="2668"/>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4" name="Oval 165">
              <a:extLst>
                <a:ext uri="{FF2B5EF4-FFF2-40B4-BE49-F238E27FC236}">
                  <a16:creationId xmlns:a16="http://schemas.microsoft.com/office/drawing/2014/main" id="{918BAC92-564A-BA4A-98ED-888BB001148F}"/>
                </a:ext>
              </a:extLst>
            </p:cNvPr>
            <p:cNvSpPr>
              <a:spLocks noChangeArrowheads="1"/>
            </p:cNvSpPr>
            <p:nvPr/>
          </p:nvSpPr>
          <p:spPr bwMode="auto">
            <a:xfrm>
              <a:off x="4861" y="2752"/>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25" name="Oval 166">
              <a:extLst>
                <a:ext uri="{FF2B5EF4-FFF2-40B4-BE49-F238E27FC236}">
                  <a16:creationId xmlns:a16="http://schemas.microsoft.com/office/drawing/2014/main" id="{1121BC54-E964-824B-BC46-F79CADF339FF}"/>
                </a:ext>
              </a:extLst>
            </p:cNvPr>
            <p:cNvSpPr>
              <a:spLocks noChangeArrowheads="1"/>
            </p:cNvSpPr>
            <p:nvPr/>
          </p:nvSpPr>
          <p:spPr bwMode="auto">
            <a:xfrm>
              <a:off x="4774" y="2836"/>
              <a:ext cx="217" cy="198"/>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sp>
        <p:nvSpPr>
          <p:cNvPr id="59425" name="Oval 167">
            <a:extLst>
              <a:ext uri="{FF2B5EF4-FFF2-40B4-BE49-F238E27FC236}">
                <a16:creationId xmlns:a16="http://schemas.microsoft.com/office/drawing/2014/main" id="{8D88C2F6-14EE-0748-8AC8-453F7D31C695}"/>
              </a:ext>
            </a:extLst>
          </p:cNvPr>
          <p:cNvSpPr>
            <a:spLocks noChangeArrowheads="1"/>
          </p:cNvSpPr>
          <p:nvPr/>
        </p:nvSpPr>
        <p:spPr bwMode="auto">
          <a:xfrm>
            <a:off x="496888" y="4221163"/>
            <a:ext cx="344487" cy="314325"/>
          </a:xfrm>
          <a:prstGeom prst="ellipse">
            <a:avLst/>
          </a:prstGeom>
          <a:solidFill>
            <a:schemeClr val="accent1"/>
          </a:solidFill>
          <a:ln w="9525">
            <a:round/>
            <a:headEnd/>
            <a:tailEnd/>
          </a:ln>
          <a:scene3d>
            <a:camera prst="legacyObliqueTopRight"/>
            <a:lightRig rig="legacyFlat3" dir="b"/>
          </a:scene3d>
          <a:sp3d extrusionH="1254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26" name="Rectangle 168">
            <a:extLst>
              <a:ext uri="{FF2B5EF4-FFF2-40B4-BE49-F238E27FC236}">
                <a16:creationId xmlns:a16="http://schemas.microsoft.com/office/drawing/2014/main" id="{38E9425C-3F10-6A40-9855-11B327505CE2}"/>
              </a:ext>
            </a:extLst>
          </p:cNvPr>
          <p:cNvSpPr>
            <a:spLocks noGrp="1" noChangeArrowheads="1"/>
          </p:cNvSpPr>
          <p:nvPr>
            <p:ph type="title"/>
          </p:nvPr>
        </p:nvSpPr>
        <p:spPr>
          <a:xfrm>
            <a:off x="61119" y="776288"/>
            <a:ext cx="8343142" cy="625475"/>
          </a:xfrm>
        </p:spPr>
        <p:txBody>
          <a:bodyPr/>
          <a:lstStyle/>
          <a:p>
            <a:r>
              <a:rPr lang="en-US" altLang="tr-TR" sz="2000" b="1" dirty="0">
                <a:solidFill>
                  <a:srgbClr val="340990"/>
                </a:solidFill>
                <a:ea typeface="ＭＳ Ｐゴシック" panose="020B0600070205080204" pitchFamily="34" charset="-128"/>
              </a:rPr>
              <a:t> CD59</a:t>
            </a:r>
            <a:r>
              <a:rPr lang="tr-TR" altLang="tr-TR" sz="2000" b="1" dirty="0">
                <a:solidFill>
                  <a:srgbClr val="340990"/>
                </a:solidFill>
                <a:ea typeface="ＭＳ Ｐゴシック" panose="020B0600070205080204" pitchFamily="34" charset="-128"/>
              </a:rPr>
              <a:t> Eksikliği </a:t>
            </a:r>
            <a:r>
              <a:rPr lang="en-US" altLang="tr-TR" sz="2000" b="1" dirty="0">
                <a:solidFill>
                  <a:srgbClr val="340990"/>
                </a:solidFill>
                <a:ea typeface="ＭＳ Ｐゴシック" panose="020B0600070205080204" pitchFamily="34" charset="-128"/>
              </a:rPr>
              <a:t>Terminal </a:t>
            </a:r>
            <a:r>
              <a:rPr lang="tr-TR" altLang="tr-TR" sz="2000" b="1" dirty="0" err="1">
                <a:solidFill>
                  <a:srgbClr val="340990"/>
                </a:solidFill>
                <a:ea typeface="ＭＳ Ｐゴシック" panose="020B0600070205080204" pitchFamily="34" charset="-128"/>
              </a:rPr>
              <a:t>Kompleman</a:t>
            </a:r>
            <a:r>
              <a:rPr lang="tr-TR" altLang="tr-TR" sz="2000" b="1" dirty="0">
                <a:solidFill>
                  <a:srgbClr val="340990"/>
                </a:solidFill>
                <a:ea typeface="ＭＳ Ｐゴシック" panose="020B0600070205080204" pitchFamily="34" charset="-128"/>
              </a:rPr>
              <a:t> Kompleksinin Oluşumuna İzin Verir</a:t>
            </a:r>
            <a:endParaRPr lang="en-US" altLang="tr-TR" sz="2000" b="1" dirty="0">
              <a:solidFill>
                <a:srgbClr val="340990"/>
              </a:solidFill>
              <a:ea typeface="ＭＳ Ｐゴシック" panose="020B0600070205080204" pitchFamily="34" charset="-128"/>
            </a:endParaRPr>
          </a:p>
        </p:txBody>
      </p:sp>
      <p:grpSp>
        <p:nvGrpSpPr>
          <p:cNvPr id="59427" name="Group 169">
            <a:extLst>
              <a:ext uri="{FF2B5EF4-FFF2-40B4-BE49-F238E27FC236}">
                <a16:creationId xmlns:a16="http://schemas.microsoft.com/office/drawing/2014/main" id="{A94495E7-F12A-2A43-BCED-EDD3DF793230}"/>
              </a:ext>
            </a:extLst>
          </p:cNvPr>
          <p:cNvGrpSpPr>
            <a:grpSpLocks/>
          </p:cNvGrpSpPr>
          <p:nvPr/>
        </p:nvGrpSpPr>
        <p:grpSpPr bwMode="auto">
          <a:xfrm>
            <a:off x="174625" y="4379913"/>
            <a:ext cx="595313" cy="2149475"/>
            <a:chOff x="385" y="2856"/>
            <a:chExt cx="375" cy="1354"/>
          </a:xfrm>
        </p:grpSpPr>
        <p:grpSp>
          <p:nvGrpSpPr>
            <p:cNvPr id="59613" name="Group 170">
              <a:extLst>
                <a:ext uri="{FF2B5EF4-FFF2-40B4-BE49-F238E27FC236}">
                  <a16:creationId xmlns:a16="http://schemas.microsoft.com/office/drawing/2014/main" id="{1E07EF31-83A3-C34D-8AE8-8368282E42D8}"/>
                </a:ext>
              </a:extLst>
            </p:cNvPr>
            <p:cNvGrpSpPr>
              <a:grpSpLocks/>
            </p:cNvGrpSpPr>
            <p:nvPr/>
          </p:nvGrpSpPr>
          <p:grpSpPr bwMode="auto">
            <a:xfrm rot="1479601">
              <a:off x="385" y="2856"/>
              <a:ext cx="375" cy="660"/>
              <a:chOff x="4023" y="1565"/>
              <a:chExt cx="644" cy="838"/>
            </a:xfrm>
          </p:grpSpPr>
          <p:sp>
            <p:nvSpPr>
              <p:cNvPr id="59618" name="Freeform 171">
                <a:extLst>
                  <a:ext uri="{FF2B5EF4-FFF2-40B4-BE49-F238E27FC236}">
                    <a16:creationId xmlns:a16="http://schemas.microsoft.com/office/drawing/2014/main" id="{94D36594-7C48-8D48-A8C4-DAB0139EC57E}"/>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19" name="Freeform 172">
                <a:extLst>
                  <a:ext uri="{FF2B5EF4-FFF2-40B4-BE49-F238E27FC236}">
                    <a16:creationId xmlns:a16="http://schemas.microsoft.com/office/drawing/2014/main" id="{0F4DA953-4AE6-DE4A-BC1F-375D27C46765}"/>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20" name="Oval 173">
                <a:extLst>
                  <a:ext uri="{FF2B5EF4-FFF2-40B4-BE49-F238E27FC236}">
                    <a16:creationId xmlns:a16="http://schemas.microsoft.com/office/drawing/2014/main" id="{79D312EF-E839-914F-AE30-887163F7644F}"/>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614" name="Group 174">
              <a:extLst>
                <a:ext uri="{FF2B5EF4-FFF2-40B4-BE49-F238E27FC236}">
                  <a16:creationId xmlns:a16="http://schemas.microsoft.com/office/drawing/2014/main" id="{B467310A-FAA0-534C-B957-D2D3208D1377}"/>
                </a:ext>
              </a:extLst>
            </p:cNvPr>
            <p:cNvGrpSpPr>
              <a:grpSpLocks/>
            </p:cNvGrpSpPr>
            <p:nvPr/>
          </p:nvGrpSpPr>
          <p:grpSpPr bwMode="auto">
            <a:xfrm rot="-587809">
              <a:off x="427" y="3543"/>
              <a:ext cx="309" cy="667"/>
              <a:chOff x="437" y="3543"/>
              <a:chExt cx="309" cy="667"/>
            </a:xfrm>
          </p:grpSpPr>
          <p:sp>
            <p:nvSpPr>
              <p:cNvPr id="59615" name="Freeform 175">
                <a:extLst>
                  <a:ext uri="{FF2B5EF4-FFF2-40B4-BE49-F238E27FC236}">
                    <a16:creationId xmlns:a16="http://schemas.microsoft.com/office/drawing/2014/main" id="{6E66D38B-E90D-F84A-BE40-EE53F0A49033}"/>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16" name="Oval 176">
                <a:extLst>
                  <a:ext uri="{FF2B5EF4-FFF2-40B4-BE49-F238E27FC236}">
                    <a16:creationId xmlns:a16="http://schemas.microsoft.com/office/drawing/2014/main" id="{0E5BA9C4-ABEB-8C46-8E2F-F4DB453D509F}"/>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17" name="Freeform 177">
                <a:extLst>
                  <a:ext uri="{FF2B5EF4-FFF2-40B4-BE49-F238E27FC236}">
                    <a16:creationId xmlns:a16="http://schemas.microsoft.com/office/drawing/2014/main" id="{A8409D79-C674-5E48-B775-A62E99DE3E6F}"/>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28" name="Group 178">
            <a:extLst>
              <a:ext uri="{FF2B5EF4-FFF2-40B4-BE49-F238E27FC236}">
                <a16:creationId xmlns:a16="http://schemas.microsoft.com/office/drawing/2014/main" id="{D157934A-7430-314A-BE7F-953D13FC478A}"/>
              </a:ext>
            </a:extLst>
          </p:cNvPr>
          <p:cNvGrpSpPr>
            <a:grpSpLocks/>
          </p:cNvGrpSpPr>
          <p:nvPr/>
        </p:nvGrpSpPr>
        <p:grpSpPr bwMode="auto">
          <a:xfrm>
            <a:off x="628650" y="4389438"/>
            <a:ext cx="595313" cy="2149475"/>
            <a:chOff x="385" y="2856"/>
            <a:chExt cx="375" cy="1354"/>
          </a:xfrm>
        </p:grpSpPr>
        <p:grpSp>
          <p:nvGrpSpPr>
            <p:cNvPr id="59605" name="Group 179">
              <a:extLst>
                <a:ext uri="{FF2B5EF4-FFF2-40B4-BE49-F238E27FC236}">
                  <a16:creationId xmlns:a16="http://schemas.microsoft.com/office/drawing/2014/main" id="{1E577727-1DEF-5745-826D-7CB81E640D0B}"/>
                </a:ext>
              </a:extLst>
            </p:cNvPr>
            <p:cNvGrpSpPr>
              <a:grpSpLocks/>
            </p:cNvGrpSpPr>
            <p:nvPr/>
          </p:nvGrpSpPr>
          <p:grpSpPr bwMode="auto">
            <a:xfrm rot="1479601">
              <a:off x="385" y="2856"/>
              <a:ext cx="375" cy="660"/>
              <a:chOff x="4023" y="1565"/>
              <a:chExt cx="644" cy="838"/>
            </a:xfrm>
          </p:grpSpPr>
          <p:sp>
            <p:nvSpPr>
              <p:cNvPr id="59610" name="Freeform 180">
                <a:extLst>
                  <a:ext uri="{FF2B5EF4-FFF2-40B4-BE49-F238E27FC236}">
                    <a16:creationId xmlns:a16="http://schemas.microsoft.com/office/drawing/2014/main" id="{880FB426-54DB-8049-9054-68D9E3EF6339}"/>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11" name="Freeform 181">
                <a:extLst>
                  <a:ext uri="{FF2B5EF4-FFF2-40B4-BE49-F238E27FC236}">
                    <a16:creationId xmlns:a16="http://schemas.microsoft.com/office/drawing/2014/main" id="{F669930D-017B-434D-9ACB-A095434623EF}"/>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12" name="Oval 182">
                <a:extLst>
                  <a:ext uri="{FF2B5EF4-FFF2-40B4-BE49-F238E27FC236}">
                    <a16:creationId xmlns:a16="http://schemas.microsoft.com/office/drawing/2014/main" id="{FABB2B97-A0EA-3E4A-B4C1-FF7E45383883}"/>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606" name="Group 183">
              <a:extLst>
                <a:ext uri="{FF2B5EF4-FFF2-40B4-BE49-F238E27FC236}">
                  <a16:creationId xmlns:a16="http://schemas.microsoft.com/office/drawing/2014/main" id="{EC34A53D-440C-2341-9A88-A902C6BD6D18}"/>
                </a:ext>
              </a:extLst>
            </p:cNvPr>
            <p:cNvGrpSpPr>
              <a:grpSpLocks/>
            </p:cNvGrpSpPr>
            <p:nvPr/>
          </p:nvGrpSpPr>
          <p:grpSpPr bwMode="auto">
            <a:xfrm rot="-587809">
              <a:off x="427" y="3543"/>
              <a:ext cx="309" cy="667"/>
              <a:chOff x="437" y="3543"/>
              <a:chExt cx="309" cy="667"/>
            </a:xfrm>
          </p:grpSpPr>
          <p:sp>
            <p:nvSpPr>
              <p:cNvPr id="59607" name="Freeform 184">
                <a:extLst>
                  <a:ext uri="{FF2B5EF4-FFF2-40B4-BE49-F238E27FC236}">
                    <a16:creationId xmlns:a16="http://schemas.microsoft.com/office/drawing/2014/main" id="{89779588-A13E-5743-BEB8-0791B07A2AFE}"/>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08" name="Oval 185">
                <a:extLst>
                  <a:ext uri="{FF2B5EF4-FFF2-40B4-BE49-F238E27FC236}">
                    <a16:creationId xmlns:a16="http://schemas.microsoft.com/office/drawing/2014/main" id="{FBE10A7B-B107-ED4F-9BBE-B9AB6A873EB4}"/>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09" name="Freeform 186">
                <a:extLst>
                  <a:ext uri="{FF2B5EF4-FFF2-40B4-BE49-F238E27FC236}">
                    <a16:creationId xmlns:a16="http://schemas.microsoft.com/office/drawing/2014/main" id="{9D3E3B96-488C-3E45-B1B6-CBE5A08080A3}"/>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29" name="Group 187">
            <a:extLst>
              <a:ext uri="{FF2B5EF4-FFF2-40B4-BE49-F238E27FC236}">
                <a16:creationId xmlns:a16="http://schemas.microsoft.com/office/drawing/2014/main" id="{2E8B50A3-3940-4C4F-AC85-467113611769}"/>
              </a:ext>
            </a:extLst>
          </p:cNvPr>
          <p:cNvGrpSpPr>
            <a:grpSpLocks/>
          </p:cNvGrpSpPr>
          <p:nvPr/>
        </p:nvGrpSpPr>
        <p:grpSpPr bwMode="auto">
          <a:xfrm rot="-587809">
            <a:off x="1149350" y="5473700"/>
            <a:ext cx="490538" cy="1058863"/>
            <a:chOff x="437" y="3543"/>
            <a:chExt cx="309" cy="667"/>
          </a:xfrm>
        </p:grpSpPr>
        <p:sp>
          <p:nvSpPr>
            <p:cNvPr id="59602" name="Freeform 188">
              <a:extLst>
                <a:ext uri="{FF2B5EF4-FFF2-40B4-BE49-F238E27FC236}">
                  <a16:creationId xmlns:a16="http://schemas.microsoft.com/office/drawing/2014/main" id="{1FBC6E46-36C7-AC45-9C47-C0D46045E253}"/>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03" name="Oval 189">
              <a:extLst>
                <a:ext uri="{FF2B5EF4-FFF2-40B4-BE49-F238E27FC236}">
                  <a16:creationId xmlns:a16="http://schemas.microsoft.com/office/drawing/2014/main" id="{A7043B04-6D31-2E44-AE07-0F082EA26BFB}"/>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604" name="Freeform 190">
              <a:extLst>
                <a:ext uri="{FF2B5EF4-FFF2-40B4-BE49-F238E27FC236}">
                  <a16:creationId xmlns:a16="http://schemas.microsoft.com/office/drawing/2014/main" id="{C9A24C82-B216-E44E-815C-61370BA66658}"/>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30" name="Group 191">
            <a:extLst>
              <a:ext uri="{FF2B5EF4-FFF2-40B4-BE49-F238E27FC236}">
                <a16:creationId xmlns:a16="http://schemas.microsoft.com/office/drawing/2014/main" id="{D5C86757-24B7-044C-983A-BDEA330430F0}"/>
              </a:ext>
            </a:extLst>
          </p:cNvPr>
          <p:cNvGrpSpPr>
            <a:grpSpLocks/>
          </p:cNvGrpSpPr>
          <p:nvPr/>
        </p:nvGrpSpPr>
        <p:grpSpPr bwMode="auto">
          <a:xfrm>
            <a:off x="1990725" y="4370388"/>
            <a:ext cx="595313" cy="2149475"/>
            <a:chOff x="385" y="2856"/>
            <a:chExt cx="375" cy="1354"/>
          </a:xfrm>
        </p:grpSpPr>
        <p:grpSp>
          <p:nvGrpSpPr>
            <p:cNvPr id="59594" name="Group 192">
              <a:extLst>
                <a:ext uri="{FF2B5EF4-FFF2-40B4-BE49-F238E27FC236}">
                  <a16:creationId xmlns:a16="http://schemas.microsoft.com/office/drawing/2014/main" id="{0676FD03-B151-6B40-9926-4A3FAE9178DA}"/>
                </a:ext>
              </a:extLst>
            </p:cNvPr>
            <p:cNvGrpSpPr>
              <a:grpSpLocks/>
            </p:cNvGrpSpPr>
            <p:nvPr/>
          </p:nvGrpSpPr>
          <p:grpSpPr bwMode="auto">
            <a:xfrm rot="1479601">
              <a:off x="385" y="2856"/>
              <a:ext cx="375" cy="660"/>
              <a:chOff x="4023" y="1565"/>
              <a:chExt cx="644" cy="838"/>
            </a:xfrm>
          </p:grpSpPr>
          <p:sp>
            <p:nvSpPr>
              <p:cNvPr id="59599" name="Freeform 193">
                <a:extLst>
                  <a:ext uri="{FF2B5EF4-FFF2-40B4-BE49-F238E27FC236}">
                    <a16:creationId xmlns:a16="http://schemas.microsoft.com/office/drawing/2014/main" id="{7633E925-AAD2-CE4D-846B-5369B742A47E}"/>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00" name="Freeform 194">
                <a:extLst>
                  <a:ext uri="{FF2B5EF4-FFF2-40B4-BE49-F238E27FC236}">
                    <a16:creationId xmlns:a16="http://schemas.microsoft.com/office/drawing/2014/main" id="{D5921297-47C1-FF4D-94BB-FC112F21355C}"/>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601" name="Oval 195">
                <a:extLst>
                  <a:ext uri="{FF2B5EF4-FFF2-40B4-BE49-F238E27FC236}">
                    <a16:creationId xmlns:a16="http://schemas.microsoft.com/office/drawing/2014/main" id="{D580878D-D8F1-4344-A64E-71283644D688}"/>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95" name="Group 196">
              <a:extLst>
                <a:ext uri="{FF2B5EF4-FFF2-40B4-BE49-F238E27FC236}">
                  <a16:creationId xmlns:a16="http://schemas.microsoft.com/office/drawing/2014/main" id="{C68B16D3-3F3E-AC4A-A90A-418601FB66C9}"/>
                </a:ext>
              </a:extLst>
            </p:cNvPr>
            <p:cNvGrpSpPr>
              <a:grpSpLocks/>
            </p:cNvGrpSpPr>
            <p:nvPr/>
          </p:nvGrpSpPr>
          <p:grpSpPr bwMode="auto">
            <a:xfrm rot="-587809">
              <a:off x="427" y="3543"/>
              <a:ext cx="309" cy="667"/>
              <a:chOff x="437" y="3543"/>
              <a:chExt cx="309" cy="667"/>
            </a:xfrm>
          </p:grpSpPr>
          <p:sp>
            <p:nvSpPr>
              <p:cNvPr id="59596" name="Freeform 197">
                <a:extLst>
                  <a:ext uri="{FF2B5EF4-FFF2-40B4-BE49-F238E27FC236}">
                    <a16:creationId xmlns:a16="http://schemas.microsoft.com/office/drawing/2014/main" id="{813909C8-83E9-8C43-82E3-85D6C82BF043}"/>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97" name="Oval 198">
                <a:extLst>
                  <a:ext uri="{FF2B5EF4-FFF2-40B4-BE49-F238E27FC236}">
                    <a16:creationId xmlns:a16="http://schemas.microsoft.com/office/drawing/2014/main" id="{DC8A5B01-4B24-2446-9AB7-E552F2AB45FF}"/>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98" name="Freeform 199">
                <a:extLst>
                  <a:ext uri="{FF2B5EF4-FFF2-40B4-BE49-F238E27FC236}">
                    <a16:creationId xmlns:a16="http://schemas.microsoft.com/office/drawing/2014/main" id="{26F92659-212F-3649-BF6E-E4D054E9E14F}"/>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31" name="Group 200">
            <a:extLst>
              <a:ext uri="{FF2B5EF4-FFF2-40B4-BE49-F238E27FC236}">
                <a16:creationId xmlns:a16="http://schemas.microsoft.com/office/drawing/2014/main" id="{BDCC83C6-10C2-024C-8513-0FD19BE50285}"/>
              </a:ext>
            </a:extLst>
          </p:cNvPr>
          <p:cNvGrpSpPr>
            <a:grpSpLocks/>
          </p:cNvGrpSpPr>
          <p:nvPr/>
        </p:nvGrpSpPr>
        <p:grpSpPr bwMode="auto">
          <a:xfrm>
            <a:off x="2444750" y="4370388"/>
            <a:ext cx="595313" cy="2149475"/>
            <a:chOff x="385" y="2856"/>
            <a:chExt cx="375" cy="1354"/>
          </a:xfrm>
        </p:grpSpPr>
        <p:grpSp>
          <p:nvGrpSpPr>
            <p:cNvPr id="59586" name="Group 201">
              <a:extLst>
                <a:ext uri="{FF2B5EF4-FFF2-40B4-BE49-F238E27FC236}">
                  <a16:creationId xmlns:a16="http://schemas.microsoft.com/office/drawing/2014/main" id="{BE4D7383-0147-FA4F-99E2-6BDEC0C2165D}"/>
                </a:ext>
              </a:extLst>
            </p:cNvPr>
            <p:cNvGrpSpPr>
              <a:grpSpLocks/>
            </p:cNvGrpSpPr>
            <p:nvPr/>
          </p:nvGrpSpPr>
          <p:grpSpPr bwMode="auto">
            <a:xfrm rot="1479601">
              <a:off x="385" y="2856"/>
              <a:ext cx="375" cy="660"/>
              <a:chOff x="4023" y="1565"/>
              <a:chExt cx="644" cy="838"/>
            </a:xfrm>
          </p:grpSpPr>
          <p:sp>
            <p:nvSpPr>
              <p:cNvPr id="59591" name="Freeform 202">
                <a:extLst>
                  <a:ext uri="{FF2B5EF4-FFF2-40B4-BE49-F238E27FC236}">
                    <a16:creationId xmlns:a16="http://schemas.microsoft.com/office/drawing/2014/main" id="{B260B613-CB65-8B4F-8C6F-143237AEC4ED}"/>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92" name="Freeform 203">
                <a:extLst>
                  <a:ext uri="{FF2B5EF4-FFF2-40B4-BE49-F238E27FC236}">
                    <a16:creationId xmlns:a16="http://schemas.microsoft.com/office/drawing/2014/main" id="{320F7EAB-D7F7-DC42-803F-501A0FAF0C90}"/>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93" name="Oval 204">
                <a:extLst>
                  <a:ext uri="{FF2B5EF4-FFF2-40B4-BE49-F238E27FC236}">
                    <a16:creationId xmlns:a16="http://schemas.microsoft.com/office/drawing/2014/main" id="{C0FCE6B1-FB8F-6C4F-B96B-351768DF325D}"/>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87" name="Group 205">
              <a:extLst>
                <a:ext uri="{FF2B5EF4-FFF2-40B4-BE49-F238E27FC236}">
                  <a16:creationId xmlns:a16="http://schemas.microsoft.com/office/drawing/2014/main" id="{A7C48E80-C1CE-544C-845D-82BA77B9B455}"/>
                </a:ext>
              </a:extLst>
            </p:cNvPr>
            <p:cNvGrpSpPr>
              <a:grpSpLocks/>
            </p:cNvGrpSpPr>
            <p:nvPr/>
          </p:nvGrpSpPr>
          <p:grpSpPr bwMode="auto">
            <a:xfrm rot="-587809">
              <a:off x="427" y="3543"/>
              <a:ext cx="309" cy="667"/>
              <a:chOff x="437" y="3543"/>
              <a:chExt cx="309" cy="667"/>
            </a:xfrm>
          </p:grpSpPr>
          <p:sp>
            <p:nvSpPr>
              <p:cNvPr id="59588" name="Freeform 206">
                <a:extLst>
                  <a:ext uri="{FF2B5EF4-FFF2-40B4-BE49-F238E27FC236}">
                    <a16:creationId xmlns:a16="http://schemas.microsoft.com/office/drawing/2014/main" id="{DCD34DC1-D4F3-334B-8F96-3EFFCF1975FC}"/>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89" name="Oval 207">
                <a:extLst>
                  <a:ext uri="{FF2B5EF4-FFF2-40B4-BE49-F238E27FC236}">
                    <a16:creationId xmlns:a16="http://schemas.microsoft.com/office/drawing/2014/main" id="{EF069BCB-D7AD-BE47-BBB0-F7F521DE2640}"/>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90" name="Freeform 208">
                <a:extLst>
                  <a:ext uri="{FF2B5EF4-FFF2-40B4-BE49-F238E27FC236}">
                    <a16:creationId xmlns:a16="http://schemas.microsoft.com/office/drawing/2014/main" id="{A2A31D5E-0CBB-514F-8D3A-C4384AFB6155}"/>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sp>
        <p:nvSpPr>
          <p:cNvPr id="59432" name="Freeform 209">
            <a:extLst>
              <a:ext uri="{FF2B5EF4-FFF2-40B4-BE49-F238E27FC236}">
                <a16:creationId xmlns:a16="http://schemas.microsoft.com/office/drawing/2014/main" id="{EC82AD8A-8C50-ED49-BAC3-147A9C9635CF}"/>
              </a:ext>
            </a:extLst>
          </p:cNvPr>
          <p:cNvSpPr>
            <a:spLocks/>
          </p:cNvSpPr>
          <p:nvPr/>
        </p:nvSpPr>
        <p:spPr bwMode="auto">
          <a:xfrm rot="181278">
            <a:off x="3038475" y="4611688"/>
            <a:ext cx="219075" cy="796925"/>
          </a:xfrm>
          <a:custGeom>
            <a:avLst/>
            <a:gdLst>
              <a:gd name="T0" fmla="*/ 2147483647 w 108"/>
              <a:gd name="T1" fmla="*/ 0 h 434"/>
              <a:gd name="T2" fmla="*/ 2147483647 w 108"/>
              <a:gd name="T3" fmla="*/ 2147483647 h 434"/>
              <a:gd name="T4" fmla="*/ 2147483647 w 108"/>
              <a:gd name="T5" fmla="*/ 2147483647 h 434"/>
              <a:gd name="T6" fmla="*/ 2147483647 w 108"/>
              <a:gd name="T7" fmla="*/ 2147483647 h 434"/>
              <a:gd name="T8" fmla="*/ 2147483647 w 108"/>
              <a:gd name="T9" fmla="*/ 2147483647 h 434"/>
              <a:gd name="T10" fmla="*/ 2147483647 w 108"/>
              <a:gd name="T11" fmla="*/ 2147483647 h 434"/>
              <a:gd name="T12" fmla="*/ 2147483647 w 108"/>
              <a:gd name="T13" fmla="*/ 2147483647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433" name="Freeform 210">
            <a:extLst>
              <a:ext uri="{FF2B5EF4-FFF2-40B4-BE49-F238E27FC236}">
                <a16:creationId xmlns:a16="http://schemas.microsoft.com/office/drawing/2014/main" id="{138F1E79-4BE8-CA4E-B153-EF4E6F6DBC1C}"/>
              </a:ext>
            </a:extLst>
          </p:cNvPr>
          <p:cNvSpPr>
            <a:spLocks/>
          </p:cNvSpPr>
          <p:nvPr/>
        </p:nvSpPr>
        <p:spPr bwMode="auto">
          <a:xfrm rot="181278">
            <a:off x="3241675" y="4606925"/>
            <a:ext cx="219075" cy="796925"/>
          </a:xfrm>
          <a:custGeom>
            <a:avLst/>
            <a:gdLst>
              <a:gd name="T0" fmla="*/ 2147483647 w 108"/>
              <a:gd name="T1" fmla="*/ 0 h 434"/>
              <a:gd name="T2" fmla="*/ 2147483647 w 108"/>
              <a:gd name="T3" fmla="*/ 2147483647 h 434"/>
              <a:gd name="T4" fmla="*/ 2147483647 w 108"/>
              <a:gd name="T5" fmla="*/ 2147483647 h 434"/>
              <a:gd name="T6" fmla="*/ 2147483647 w 108"/>
              <a:gd name="T7" fmla="*/ 2147483647 h 434"/>
              <a:gd name="T8" fmla="*/ 2147483647 w 108"/>
              <a:gd name="T9" fmla="*/ 2147483647 h 434"/>
              <a:gd name="T10" fmla="*/ 2147483647 w 108"/>
              <a:gd name="T11" fmla="*/ 2147483647 h 434"/>
              <a:gd name="T12" fmla="*/ 2147483647 w 108"/>
              <a:gd name="T13" fmla="*/ 2147483647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238803" name="Oval 211">
            <a:extLst>
              <a:ext uri="{FF2B5EF4-FFF2-40B4-BE49-F238E27FC236}">
                <a16:creationId xmlns:a16="http://schemas.microsoft.com/office/drawing/2014/main" id="{94CD319A-0950-8B4C-8CB5-C2317196B210}"/>
              </a:ext>
            </a:extLst>
          </p:cNvPr>
          <p:cNvSpPr>
            <a:spLocks noChangeArrowheads="1"/>
          </p:cNvSpPr>
          <p:nvPr/>
        </p:nvSpPr>
        <p:spPr bwMode="auto">
          <a:xfrm rot="181278">
            <a:off x="3051175" y="4360863"/>
            <a:ext cx="401638" cy="352425"/>
          </a:xfrm>
          <a:prstGeom prst="ellipse">
            <a:avLst/>
          </a:prstGeom>
          <a:solidFill>
            <a:schemeClr val="hlink"/>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nvGrpSpPr>
          <p:cNvPr id="59435" name="Group 212">
            <a:extLst>
              <a:ext uri="{FF2B5EF4-FFF2-40B4-BE49-F238E27FC236}">
                <a16:creationId xmlns:a16="http://schemas.microsoft.com/office/drawing/2014/main" id="{140B271D-3F81-D54A-A32D-B1B87A7C4102}"/>
              </a:ext>
            </a:extLst>
          </p:cNvPr>
          <p:cNvGrpSpPr>
            <a:grpSpLocks/>
          </p:cNvGrpSpPr>
          <p:nvPr/>
        </p:nvGrpSpPr>
        <p:grpSpPr bwMode="auto">
          <a:xfrm rot="-587809">
            <a:off x="2965450" y="5461000"/>
            <a:ext cx="490538" cy="1058863"/>
            <a:chOff x="437" y="3543"/>
            <a:chExt cx="309" cy="667"/>
          </a:xfrm>
        </p:grpSpPr>
        <p:sp>
          <p:nvSpPr>
            <p:cNvPr id="59583" name="Freeform 213">
              <a:extLst>
                <a:ext uri="{FF2B5EF4-FFF2-40B4-BE49-F238E27FC236}">
                  <a16:creationId xmlns:a16="http://schemas.microsoft.com/office/drawing/2014/main" id="{CE0C738C-1E4D-AF45-BE05-A155580230B4}"/>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84" name="Oval 214">
              <a:extLst>
                <a:ext uri="{FF2B5EF4-FFF2-40B4-BE49-F238E27FC236}">
                  <a16:creationId xmlns:a16="http://schemas.microsoft.com/office/drawing/2014/main" id="{EAC0B00E-6F88-0C46-BD99-217508C0A945}"/>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85" name="Freeform 215">
              <a:extLst>
                <a:ext uri="{FF2B5EF4-FFF2-40B4-BE49-F238E27FC236}">
                  <a16:creationId xmlns:a16="http://schemas.microsoft.com/office/drawing/2014/main" id="{F3897333-3F27-0241-87A6-900C73848B31}"/>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36" name="Group 216">
            <a:extLst>
              <a:ext uri="{FF2B5EF4-FFF2-40B4-BE49-F238E27FC236}">
                <a16:creationId xmlns:a16="http://schemas.microsoft.com/office/drawing/2014/main" id="{7B313691-6F5D-AB4E-9316-DEC8C84580A3}"/>
              </a:ext>
            </a:extLst>
          </p:cNvPr>
          <p:cNvGrpSpPr>
            <a:grpSpLocks/>
          </p:cNvGrpSpPr>
          <p:nvPr/>
        </p:nvGrpSpPr>
        <p:grpSpPr bwMode="auto">
          <a:xfrm>
            <a:off x="3352800" y="4370388"/>
            <a:ext cx="595313" cy="2149475"/>
            <a:chOff x="385" y="2856"/>
            <a:chExt cx="375" cy="1354"/>
          </a:xfrm>
        </p:grpSpPr>
        <p:grpSp>
          <p:nvGrpSpPr>
            <p:cNvPr id="59575" name="Group 217">
              <a:extLst>
                <a:ext uri="{FF2B5EF4-FFF2-40B4-BE49-F238E27FC236}">
                  <a16:creationId xmlns:a16="http://schemas.microsoft.com/office/drawing/2014/main" id="{EC9B7FF6-EB77-264A-9CB3-BBF9AB8C1004}"/>
                </a:ext>
              </a:extLst>
            </p:cNvPr>
            <p:cNvGrpSpPr>
              <a:grpSpLocks/>
            </p:cNvGrpSpPr>
            <p:nvPr/>
          </p:nvGrpSpPr>
          <p:grpSpPr bwMode="auto">
            <a:xfrm rot="1479601">
              <a:off x="385" y="2856"/>
              <a:ext cx="375" cy="660"/>
              <a:chOff x="4023" y="1565"/>
              <a:chExt cx="644" cy="838"/>
            </a:xfrm>
          </p:grpSpPr>
          <p:sp>
            <p:nvSpPr>
              <p:cNvPr id="59580" name="Freeform 218">
                <a:extLst>
                  <a:ext uri="{FF2B5EF4-FFF2-40B4-BE49-F238E27FC236}">
                    <a16:creationId xmlns:a16="http://schemas.microsoft.com/office/drawing/2014/main" id="{4BED5A00-A0D7-DB4F-96C2-E5C552A6F0E8}"/>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81" name="Freeform 219">
                <a:extLst>
                  <a:ext uri="{FF2B5EF4-FFF2-40B4-BE49-F238E27FC236}">
                    <a16:creationId xmlns:a16="http://schemas.microsoft.com/office/drawing/2014/main" id="{C1CD79D6-386C-5943-953E-F754C9EDA511}"/>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82" name="Oval 220">
                <a:extLst>
                  <a:ext uri="{FF2B5EF4-FFF2-40B4-BE49-F238E27FC236}">
                    <a16:creationId xmlns:a16="http://schemas.microsoft.com/office/drawing/2014/main" id="{122513DA-8DB4-194B-842B-E9B54F8215D9}"/>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76" name="Group 221">
              <a:extLst>
                <a:ext uri="{FF2B5EF4-FFF2-40B4-BE49-F238E27FC236}">
                  <a16:creationId xmlns:a16="http://schemas.microsoft.com/office/drawing/2014/main" id="{8EC55DED-4CA5-3D44-991B-C8A2B3CDCA6B}"/>
                </a:ext>
              </a:extLst>
            </p:cNvPr>
            <p:cNvGrpSpPr>
              <a:grpSpLocks/>
            </p:cNvGrpSpPr>
            <p:nvPr/>
          </p:nvGrpSpPr>
          <p:grpSpPr bwMode="auto">
            <a:xfrm rot="-587809">
              <a:off x="427" y="3543"/>
              <a:ext cx="309" cy="667"/>
              <a:chOff x="437" y="3543"/>
              <a:chExt cx="309" cy="667"/>
            </a:xfrm>
          </p:grpSpPr>
          <p:sp>
            <p:nvSpPr>
              <p:cNvPr id="59577" name="Freeform 222">
                <a:extLst>
                  <a:ext uri="{FF2B5EF4-FFF2-40B4-BE49-F238E27FC236}">
                    <a16:creationId xmlns:a16="http://schemas.microsoft.com/office/drawing/2014/main" id="{F9F8B36A-5F6B-5E4A-A90A-7B6E0287C237}"/>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78" name="Oval 223">
                <a:extLst>
                  <a:ext uri="{FF2B5EF4-FFF2-40B4-BE49-F238E27FC236}">
                    <a16:creationId xmlns:a16="http://schemas.microsoft.com/office/drawing/2014/main" id="{F52FC3F5-7F6F-E047-986C-2B138E2AD52A}"/>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79" name="Freeform 224">
                <a:extLst>
                  <a:ext uri="{FF2B5EF4-FFF2-40B4-BE49-F238E27FC236}">
                    <a16:creationId xmlns:a16="http://schemas.microsoft.com/office/drawing/2014/main" id="{DF599AF7-6F21-9845-B5CB-5F114353853B}"/>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37" name="Group 225">
            <a:extLst>
              <a:ext uri="{FF2B5EF4-FFF2-40B4-BE49-F238E27FC236}">
                <a16:creationId xmlns:a16="http://schemas.microsoft.com/office/drawing/2014/main" id="{F7ECFA6D-E3C6-A14C-898C-272DF18D89AA}"/>
              </a:ext>
            </a:extLst>
          </p:cNvPr>
          <p:cNvGrpSpPr>
            <a:grpSpLocks/>
          </p:cNvGrpSpPr>
          <p:nvPr/>
        </p:nvGrpSpPr>
        <p:grpSpPr bwMode="auto">
          <a:xfrm rot="-587809">
            <a:off x="3873500" y="5461000"/>
            <a:ext cx="490538" cy="1058863"/>
            <a:chOff x="437" y="3543"/>
            <a:chExt cx="309" cy="667"/>
          </a:xfrm>
        </p:grpSpPr>
        <p:sp>
          <p:nvSpPr>
            <p:cNvPr id="59572" name="Freeform 226">
              <a:extLst>
                <a:ext uri="{FF2B5EF4-FFF2-40B4-BE49-F238E27FC236}">
                  <a16:creationId xmlns:a16="http://schemas.microsoft.com/office/drawing/2014/main" id="{427C8AE3-12E5-4845-887A-CABE5C82A2C3}"/>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73" name="Oval 227">
              <a:extLst>
                <a:ext uri="{FF2B5EF4-FFF2-40B4-BE49-F238E27FC236}">
                  <a16:creationId xmlns:a16="http://schemas.microsoft.com/office/drawing/2014/main" id="{0FBC660C-5B31-AF4B-9A0A-E647C3B26F97}"/>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74" name="Freeform 228">
              <a:extLst>
                <a:ext uri="{FF2B5EF4-FFF2-40B4-BE49-F238E27FC236}">
                  <a16:creationId xmlns:a16="http://schemas.microsoft.com/office/drawing/2014/main" id="{26B0B889-530A-3E48-A58A-7017AD976430}"/>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nvGrpSpPr>
          <p:cNvPr id="59438" name="Group 229">
            <a:extLst>
              <a:ext uri="{FF2B5EF4-FFF2-40B4-BE49-F238E27FC236}">
                <a16:creationId xmlns:a16="http://schemas.microsoft.com/office/drawing/2014/main" id="{0EEAD365-170E-924E-A678-89456B353D94}"/>
              </a:ext>
            </a:extLst>
          </p:cNvPr>
          <p:cNvGrpSpPr>
            <a:grpSpLocks/>
          </p:cNvGrpSpPr>
          <p:nvPr/>
        </p:nvGrpSpPr>
        <p:grpSpPr bwMode="auto">
          <a:xfrm>
            <a:off x="4260850" y="4370388"/>
            <a:ext cx="595313" cy="2149475"/>
            <a:chOff x="385" y="2856"/>
            <a:chExt cx="375" cy="1354"/>
          </a:xfrm>
        </p:grpSpPr>
        <p:grpSp>
          <p:nvGrpSpPr>
            <p:cNvPr id="59564" name="Group 230">
              <a:extLst>
                <a:ext uri="{FF2B5EF4-FFF2-40B4-BE49-F238E27FC236}">
                  <a16:creationId xmlns:a16="http://schemas.microsoft.com/office/drawing/2014/main" id="{25774F92-8D54-A245-B767-4D7BAC9890E4}"/>
                </a:ext>
              </a:extLst>
            </p:cNvPr>
            <p:cNvGrpSpPr>
              <a:grpSpLocks/>
            </p:cNvGrpSpPr>
            <p:nvPr/>
          </p:nvGrpSpPr>
          <p:grpSpPr bwMode="auto">
            <a:xfrm rot="1479601">
              <a:off x="385" y="2856"/>
              <a:ext cx="375" cy="660"/>
              <a:chOff x="4023" y="1565"/>
              <a:chExt cx="644" cy="838"/>
            </a:xfrm>
          </p:grpSpPr>
          <p:sp>
            <p:nvSpPr>
              <p:cNvPr id="59569" name="Freeform 231">
                <a:extLst>
                  <a:ext uri="{FF2B5EF4-FFF2-40B4-BE49-F238E27FC236}">
                    <a16:creationId xmlns:a16="http://schemas.microsoft.com/office/drawing/2014/main" id="{43FBBBE9-F4DC-2449-8C95-F05B976B8F16}"/>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70" name="Freeform 232">
                <a:extLst>
                  <a:ext uri="{FF2B5EF4-FFF2-40B4-BE49-F238E27FC236}">
                    <a16:creationId xmlns:a16="http://schemas.microsoft.com/office/drawing/2014/main" id="{0A219F1B-B2C2-DB48-9058-9DF7CBCCC9EB}"/>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71" name="Oval 233">
                <a:extLst>
                  <a:ext uri="{FF2B5EF4-FFF2-40B4-BE49-F238E27FC236}">
                    <a16:creationId xmlns:a16="http://schemas.microsoft.com/office/drawing/2014/main" id="{C52E6873-61A8-2545-8015-CB387D69B374}"/>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65" name="Group 234">
              <a:extLst>
                <a:ext uri="{FF2B5EF4-FFF2-40B4-BE49-F238E27FC236}">
                  <a16:creationId xmlns:a16="http://schemas.microsoft.com/office/drawing/2014/main" id="{58A556E5-E863-1B4C-8DF4-E32C294CF918}"/>
                </a:ext>
              </a:extLst>
            </p:cNvPr>
            <p:cNvGrpSpPr>
              <a:grpSpLocks/>
            </p:cNvGrpSpPr>
            <p:nvPr/>
          </p:nvGrpSpPr>
          <p:grpSpPr bwMode="auto">
            <a:xfrm rot="-587809">
              <a:off x="427" y="3543"/>
              <a:ext cx="309" cy="667"/>
              <a:chOff x="437" y="3543"/>
              <a:chExt cx="309" cy="667"/>
            </a:xfrm>
          </p:grpSpPr>
          <p:sp>
            <p:nvSpPr>
              <p:cNvPr id="59566" name="Freeform 235">
                <a:extLst>
                  <a:ext uri="{FF2B5EF4-FFF2-40B4-BE49-F238E27FC236}">
                    <a16:creationId xmlns:a16="http://schemas.microsoft.com/office/drawing/2014/main" id="{38A96FCD-E589-3E42-92E3-FFBED714556C}"/>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67" name="Oval 236">
                <a:extLst>
                  <a:ext uri="{FF2B5EF4-FFF2-40B4-BE49-F238E27FC236}">
                    <a16:creationId xmlns:a16="http://schemas.microsoft.com/office/drawing/2014/main" id="{375AD1C6-1DC6-5F43-9382-C4ADB69DEF29}"/>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68" name="Freeform 237">
                <a:extLst>
                  <a:ext uri="{FF2B5EF4-FFF2-40B4-BE49-F238E27FC236}">
                    <a16:creationId xmlns:a16="http://schemas.microsoft.com/office/drawing/2014/main" id="{D42FD2C8-7DCD-0E46-B034-92F31423AC54}"/>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39" name="Group 238">
            <a:extLst>
              <a:ext uri="{FF2B5EF4-FFF2-40B4-BE49-F238E27FC236}">
                <a16:creationId xmlns:a16="http://schemas.microsoft.com/office/drawing/2014/main" id="{1A96F8A9-2460-074D-BFD8-0602F1F79D95}"/>
              </a:ext>
            </a:extLst>
          </p:cNvPr>
          <p:cNvGrpSpPr>
            <a:grpSpLocks/>
          </p:cNvGrpSpPr>
          <p:nvPr/>
        </p:nvGrpSpPr>
        <p:grpSpPr bwMode="auto">
          <a:xfrm>
            <a:off x="4714875" y="4370388"/>
            <a:ext cx="595313" cy="2149475"/>
            <a:chOff x="385" y="2856"/>
            <a:chExt cx="375" cy="1354"/>
          </a:xfrm>
        </p:grpSpPr>
        <p:grpSp>
          <p:nvGrpSpPr>
            <p:cNvPr id="59556" name="Group 239">
              <a:extLst>
                <a:ext uri="{FF2B5EF4-FFF2-40B4-BE49-F238E27FC236}">
                  <a16:creationId xmlns:a16="http://schemas.microsoft.com/office/drawing/2014/main" id="{7D08EE50-0498-D649-AE73-66D2126E715B}"/>
                </a:ext>
              </a:extLst>
            </p:cNvPr>
            <p:cNvGrpSpPr>
              <a:grpSpLocks/>
            </p:cNvGrpSpPr>
            <p:nvPr/>
          </p:nvGrpSpPr>
          <p:grpSpPr bwMode="auto">
            <a:xfrm rot="1479601">
              <a:off x="385" y="2856"/>
              <a:ext cx="375" cy="660"/>
              <a:chOff x="4023" y="1565"/>
              <a:chExt cx="644" cy="838"/>
            </a:xfrm>
          </p:grpSpPr>
          <p:sp>
            <p:nvSpPr>
              <p:cNvPr id="59561" name="Freeform 240">
                <a:extLst>
                  <a:ext uri="{FF2B5EF4-FFF2-40B4-BE49-F238E27FC236}">
                    <a16:creationId xmlns:a16="http://schemas.microsoft.com/office/drawing/2014/main" id="{5586C4C1-BE69-7548-8854-ACCACBAC8630}"/>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62" name="Freeform 241">
                <a:extLst>
                  <a:ext uri="{FF2B5EF4-FFF2-40B4-BE49-F238E27FC236}">
                    <a16:creationId xmlns:a16="http://schemas.microsoft.com/office/drawing/2014/main" id="{5EFB3247-3BA8-A74E-B303-E867C4377A02}"/>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63" name="Oval 242">
                <a:extLst>
                  <a:ext uri="{FF2B5EF4-FFF2-40B4-BE49-F238E27FC236}">
                    <a16:creationId xmlns:a16="http://schemas.microsoft.com/office/drawing/2014/main" id="{11072928-30CE-D041-8722-AD5B1893A86B}"/>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57" name="Group 243">
              <a:extLst>
                <a:ext uri="{FF2B5EF4-FFF2-40B4-BE49-F238E27FC236}">
                  <a16:creationId xmlns:a16="http://schemas.microsoft.com/office/drawing/2014/main" id="{35878699-0D57-554F-950B-B2D638B6E825}"/>
                </a:ext>
              </a:extLst>
            </p:cNvPr>
            <p:cNvGrpSpPr>
              <a:grpSpLocks/>
            </p:cNvGrpSpPr>
            <p:nvPr/>
          </p:nvGrpSpPr>
          <p:grpSpPr bwMode="auto">
            <a:xfrm rot="-587809">
              <a:off x="427" y="3543"/>
              <a:ext cx="309" cy="667"/>
              <a:chOff x="437" y="3543"/>
              <a:chExt cx="309" cy="667"/>
            </a:xfrm>
          </p:grpSpPr>
          <p:sp>
            <p:nvSpPr>
              <p:cNvPr id="59558" name="Freeform 244">
                <a:extLst>
                  <a:ext uri="{FF2B5EF4-FFF2-40B4-BE49-F238E27FC236}">
                    <a16:creationId xmlns:a16="http://schemas.microsoft.com/office/drawing/2014/main" id="{A6F0D866-B8D0-954E-AB1A-E76CD81B2558}"/>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59" name="Oval 245">
                <a:extLst>
                  <a:ext uri="{FF2B5EF4-FFF2-40B4-BE49-F238E27FC236}">
                    <a16:creationId xmlns:a16="http://schemas.microsoft.com/office/drawing/2014/main" id="{9DACA1E3-130C-B74B-A1E5-D506FA9C20FC}"/>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60" name="Freeform 246">
                <a:extLst>
                  <a:ext uri="{FF2B5EF4-FFF2-40B4-BE49-F238E27FC236}">
                    <a16:creationId xmlns:a16="http://schemas.microsoft.com/office/drawing/2014/main" id="{9C0A0D69-B236-CB4E-A082-5F468F8B4E5E}"/>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40" name="Group 247">
            <a:extLst>
              <a:ext uri="{FF2B5EF4-FFF2-40B4-BE49-F238E27FC236}">
                <a16:creationId xmlns:a16="http://schemas.microsoft.com/office/drawing/2014/main" id="{1B7B12D9-C15D-8446-A716-CC80231E8A6F}"/>
              </a:ext>
            </a:extLst>
          </p:cNvPr>
          <p:cNvGrpSpPr>
            <a:grpSpLocks/>
          </p:cNvGrpSpPr>
          <p:nvPr/>
        </p:nvGrpSpPr>
        <p:grpSpPr bwMode="auto">
          <a:xfrm>
            <a:off x="5168900" y="4370388"/>
            <a:ext cx="595313" cy="2149475"/>
            <a:chOff x="385" y="2856"/>
            <a:chExt cx="375" cy="1354"/>
          </a:xfrm>
        </p:grpSpPr>
        <p:grpSp>
          <p:nvGrpSpPr>
            <p:cNvPr id="59548" name="Group 248">
              <a:extLst>
                <a:ext uri="{FF2B5EF4-FFF2-40B4-BE49-F238E27FC236}">
                  <a16:creationId xmlns:a16="http://schemas.microsoft.com/office/drawing/2014/main" id="{4F459D2C-6E9E-3143-B3B5-6D10E146E56C}"/>
                </a:ext>
              </a:extLst>
            </p:cNvPr>
            <p:cNvGrpSpPr>
              <a:grpSpLocks/>
            </p:cNvGrpSpPr>
            <p:nvPr/>
          </p:nvGrpSpPr>
          <p:grpSpPr bwMode="auto">
            <a:xfrm rot="1479601">
              <a:off x="385" y="2856"/>
              <a:ext cx="375" cy="660"/>
              <a:chOff x="4023" y="1565"/>
              <a:chExt cx="644" cy="838"/>
            </a:xfrm>
          </p:grpSpPr>
          <p:sp>
            <p:nvSpPr>
              <p:cNvPr id="59553" name="Freeform 249">
                <a:extLst>
                  <a:ext uri="{FF2B5EF4-FFF2-40B4-BE49-F238E27FC236}">
                    <a16:creationId xmlns:a16="http://schemas.microsoft.com/office/drawing/2014/main" id="{1FABAE90-8EBF-CD4F-A1BF-C4892A73E00E}"/>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54" name="Freeform 250">
                <a:extLst>
                  <a:ext uri="{FF2B5EF4-FFF2-40B4-BE49-F238E27FC236}">
                    <a16:creationId xmlns:a16="http://schemas.microsoft.com/office/drawing/2014/main" id="{54109543-6292-C24F-8D6F-124F388F8418}"/>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55" name="Oval 251">
                <a:extLst>
                  <a:ext uri="{FF2B5EF4-FFF2-40B4-BE49-F238E27FC236}">
                    <a16:creationId xmlns:a16="http://schemas.microsoft.com/office/drawing/2014/main" id="{7BBADDE9-BEE3-6E42-A00B-E3FC77592C98}"/>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49" name="Group 252">
              <a:extLst>
                <a:ext uri="{FF2B5EF4-FFF2-40B4-BE49-F238E27FC236}">
                  <a16:creationId xmlns:a16="http://schemas.microsoft.com/office/drawing/2014/main" id="{FC110587-3847-0041-AD2E-0A92EC40D307}"/>
                </a:ext>
              </a:extLst>
            </p:cNvPr>
            <p:cNvGrpSpPr>
              <a:grpSpLocks/>
            </p:cNvGrpSpPr>
            <p:nvPr/>
          </p:nvGrpSpPr>
          <p:grpSpPr bwMode="auto">
            <a:xfrm rot="-587809">
              <a:off x="427" y="3543"/>
              <a:ext cx="309" cy="667"/>
              <a:chOff x="437" y="3543"/>
              <a:chExt cx="309" cy="667"/>
            </a:xfrm>
          </p:grpSpPr>
          <p:sp>
            <p:nvSpPr>
              <p:cNvPr id="59550" name="Freeform 253">
                <a:extLst>
                  <a:ext uri="{FF2B5EF4-FFF2-40B4-BE49-F238E27FC236}">
                    <a16:creationId xmlns:a16="http://schemas.microsoft.com/office/drawing/2014/main" id="{51A938C8-E272-CA49-B701-883928B56B5A}"/>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51" name="Oval 254">
                <a:extLst>
                  <a:ext uri="{FF2B5EF4-FFF2-40B4-BE49-F238E27FC236}">
                    <a16:creationId xmlns:a16="http://schemas.microsoft.com/office/drawing/2014/main" id="{9BFB5211-65BC-8643-8D75-8C358586A820}"/>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52" name="Freeform 255">
                <a:extLst>
                  <a:ext uri="{FF2B5EF4-FFF2-40B4-BE49-F238E27FC236}">
                    <a16:creationId xmlns:a16="http://schemas.microsoft.com/office/drawing/2014/main" id="{016B672B-7428-9D44-A926-4842FC85048A}"/>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41" name="Group 256">
            <a:extLst>
              <a:ext uri="{FF2B5EF4-FFF2-40B4-BE49-F238E27FC236}">
                <a16:creationId xmlns:a16="http://schemas.microsoft.com/office/drawing/2014/main" id="{AE0BADAE-6A33-444F-B667-6D4DFB1B193A}"/>
              </a:ext>
            </a:extLst>
          </p:cNvPr>
          <p:cNvGrpSpPr>
            <a:grpSpLocks/>
          </p:cNvGrpSpPr>
          <p:nvPr/>
        </p:nvGrpSpPr>
        <p:grpSpPr bwMode="auto">
          <a:xfrm>
            <a:off x="5622925" y="4370388"/>
            <a:ext cx="595313" cy="2149475"/>
            <a:chOff x="385" y="2856"/>
            <a:chExt cx="375" cy="1354"/>
          </a:xfrm>
        </p:grpSpPr>
        <p:grpSp>
          <p:nvGrpSpPr>
            <p:cNvPr id="59540" name="Group 257">
              <a:extLst>
                <a:ext uri="{FF2B5EF4-FFF2-40B4-BE49-F238E27FC236}">
                  <a16:creationId xmlns:a16="http://schemas.microsoft.com/office/drawing/2014/main" id="{4642BAD3-8277-F240-B1AB-43A0D0D263A1}"/>
                </a:ext>
              </a:extLst>
            </p:cNvPr>
            <p:cNvGrpSpPr>
              <a:grpSpLocks/>
            </p:cNvGrpSpPr>
            <p:nvPr/>
          </p:nvGrpSpPr>
          <p:grpSpPr bwMode="auto">
            <a:xfrm rot="1479601">
              <a:off x="385" y="2856"/>
              <a:ext cx="375" cy="660"/>
              <a:chOff x="4023" y="1565"/>
              <a:chExt cx="644" cy="838"/>
            </a:xfrm>
          </p:grpSpPr>
          <p:sp>
            <p:nvSpPr>
              <p:cNvPr id="59545" name="Freeform 258">
                <a:extLst>
                  <a:ext uri="{FF2B5EF4-FFF2-40B4-BE49-F238E27FC236}">
                    <a16:creationId xmlns:a16="http://schemas.microsoft.com/office/drawing/2014/main" id="{7DB6440A-0923-3B46-8BF4-482B4C9167C7}"/>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46" name="Freeform 259">
                <a:extLst>
                  <a:ext uri="{FF2B5EF4-FFF2-40B4-BE49-F238E27FC236}">
                    <a16:creationId xmlns:a16="http://schemas.microsoft.com/office/drawing/2014/main" id="{B57F12D1-E5FC-134A-ABEF-4E573BFF09F0}"/>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47" name="Oval 260">
                <a:extLst>
                  <a:ext uri="{FF2B5EF4-FFF2-40B4-BE49-F238E27FC236}">
                    <a16:creationId xmlns:a16="http://schemas.microsoft.com/office/drawing/2014/main" id="{64E6DC62-5CEB-C641-BEC3-83B604EA1AAA}"/>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41" name="Group 261">
              <a:extLst>
                <a:ext uri="{FF2B5EF4-FFF2-40B4-BE49-F238E27FC236}">
                  <a16:creationId xmlns:a16="http://schemas.microsoft.com/office/drawing/2014/main" id="{85B842A7-D376-034A-9A45-6B7580BB2920}"/>
                </a:ext>
              </a:extLst>
            </p:cNvPr>
            <p:cNvGrpSpPr>
              <a:grpSpLocks/>
            </p:cNvGrpSpPr>
            <p:nvPr/>
          </p:nvGrpSpPr>
          <p:grpSpPr bwMode="auto">
            <a:xfrm rot="-587809">
              <a:off x="427" y="3543"/>
              <a:ext cx="309" cy="667"/>
              <a:chOff x="437" y="3543"/>
              <a:chExt cx="309" cy="667"/>
            </a:xfrm>
          </p:grpSpPr>
          <p:sp>
            <p:nvSpPr>
              <p:cNvPr id="59542" name="Freeform 262">
                <a:extLst>
                  <a:ext uri="{FF2B5EF4-FFF2-40B4-BE49-F238E27FC236}">
                    <a16:creationId xmlns:a16="http://schemas.microsoft.com/office/drawing/2014/main" id="{D689A18B-849F-054C-A0E4-15B4ECC0D982}"/>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43" name="Oval 263">
                <a:extLst>
                  <a:ext uri="{FF2B5EF4-FFF2-40B4-BE49-F238E27FC236}">
                    <a16:creationId xmlns:a16="http://schemas.microsoft.com/office/drawing/2014/main" id="{00234CEF-C6DE-9643-8E04-330FF0EE1748}"/>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44" name="Freeform 264">
                <a:extLst>
                  <a:ext uri="{FF2B5EF4-FFF2-40B4-BE49-F238E27FC236}">
                    <a16:creationId xmlns:a16="http://schemas.microsoft.com/office/drawing/2014/main" id="{20253E6F-FD59-834F-AD9F-22FC592D98A3}"/>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sp>
        <p:nvSpPr>
          <p:cNvPr id="59442" name="Freeform 265">
            <a:extLst>
              <a:ext uri="{FF2B5EF4-FFF2-40B4-BE49-F238E27FC236}">
                <a16:creationId xmlns:a16="http://schemas.microsoft.com/office/drawing/2014/main" id="{C7AA5072-38B7-F24C-AF28-58E16F514D15}"/>
              </a:ext>
            </a:extLst>
          </p:cNvPr>
          <p:cNvSpPr>
            <a:spLocks/>
          </p:cNvSpPr>
          <p:nvPr/>
        </p:nvSpPr>
        <p:spPr bwMode="auto">
          <a:xfrm rot="181278">
            <a:off x="6216650" y="4611688"/>
            <a:ext cx="219075" cy="796925"/>
          </a:xfrm>
          <a:custGeom>
            <a:avLst/>
            <a:gdLst>
              <a:gd name="T0" fmla="*/ 2147483647 w 108"/>
              <a:gd name="T1" fmla="*/ 0 h 434"/>
              <a:gd name="T2" fmla="*/ 2147483647 w 108"/>
              <a:gd name="T3" fmla="*/ 2147483647 h 434"/>
              <a:gd name="T4" fmla="*/ 2147483647 w 108"/>
              <a:gd name="T5" fmla="*/ 2147483647 h 434"/>
              <a:gd name="T6" fmla="*/ 2147483647 w 108"/>
              <a:gd name="T7" fmla="*/ 2147483647 h 434"/>
              <a:gd name="T8" fmla="*/ 2147483647 w 108"/>
              <a:gd name="T9" fmla="*/ 2147483647 h 434"/>
              <a:gd name="T10" fmla="*/ 2147483647 w 108"/>
              <a:gd name="T11" fmla="*/ 2147483647 h 434"/>
              <a:gd name="T12" fmla="*/ 2147483647 w 108"/>
              <a:gd name="T13" fmla="*/ 2147483647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443" name="Freeform 266">
            <a:extLst>
              <a:ext uri="{FF2B5EF4-FFF2-40B4-BE49-F238E27FC236}">
                <a16:creationId xmlns:a16="http://schemas.microsoft.com/office/drawing/2014/main" id="{034B5902-D0AE-6F4F-9EA1-0B7244DB9DBA}"/>
              </a:ext>
            </a:extLst>
          </p:cNvPr>
          <p:cNvSpPr>
            <a:spLocks/>
          </p:cNvSpPr>
          <p:nvPr/>
        </p:nvSpPr>
        <p:spPr bwMode="auto">
          <a:xfrm rot="181278">
            <a:off x="6419850" y="4606925"/>
            <a:ext cx="219075" cy="796925"/>
          </a:xfrm>
          <a:custGeom>
            <a:avLst/>
            <a:gdLst>
              <a:gd name="T0" fmla="*/ 2147483647 w 108"/>
              <a:gd name="T1" fmla="*/ 0 h 434"/>
              <a:gd name="T2" fmla="*/ 2147483647 w 108"/>
              <a:gd name="T3" fmla="*/ 2147483647 h 434"/>
              <a:gd name="T4" fmla="*/ 2147483647 w 108"/>
              <a:gd name="T5" fmla="*/ 2147483647 h 434"/>
              <a:gd name="T6" fmla="*/ 2147483647 w 108"/>
              <a:gd name="T7" fmla="*/ 2147483647 h 434"/>
              <a:gd name="T8" fmla="*/ 2147483647 w 108"/>
              <a:gd name="T9" fmla="*/ 2147483647 h 434"/>
              <a:gd name="T10" fmla="*/ 2147483647 w 108"/>
              <a:gd name="T11" fmla="*/ 2147483647 h 434"/>
              <a:gd name="T12" fmla="*/ 2147483647 w 108"/>
              <a:gd name="T13" fmla="*/ 2147483647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238859" name="Oval 267">
            <a:extLst>
              <a:ext uri="{FF2B5EF4-FFF2-40B4-BE49-F238E27FC236}">
                <a16:creationId xmlns:a16="http://schemas.microsoft.com/office/drawing/2014/main" id="{C6A05E87-91E8-7E4B-893C-49746027FAA6}"/>
              </a:ext>
            </a:extLst>
          </p:cNvPr>
          <p:cNvSpPr>
            <a:spLocks noChangeArrowheads="1"/>
          </p:cNvSpPr>
          <p:nvPr/>
        </p:nvSpPr>
        <p:spPr bwMode="auto">
          <a:xfrm rot="181278">
            <a:off x="6229350" y="4360863"/>
            <a:ext cx="401638" cy="352425"/>
          </a:xfrm>
          <a:prstGeom prst="ellipse">
            <a:avLst/>
          </a:prstGeom>
          <a:solidFill>
            <a:schemeClr val="hlink"/>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45" name="Freeform 268">
            <a:extLst>
              <a:ext uri="{FF2B5EF4-FFF2-40B4-BE49-F238E27FC236}">
                <a16:creationId xmlns:a16="http://schemas.microsoft.com/office/drawing/2014/main" id="{4FBFE1B4-8714-D748-83F4-791642FC4586}"/>
              </a:ext>
            </a:extLst>
          </p:cNvPr>
          <p:cNvSpPr>
            <a:spLocks/>
          </p:cNvSpPr>
          <p:nvPr/>
        </p:nvSpPr>
        <p:spPr bwMode="auto">
          <a:xfrm rot="21448445" flipV="1">
            <a:off x="6194425" y="5473700"/>
            <a:ext cx="219075" cy="796925"/>
          </a:xfrm>
          <a:custGeom>
            <a:avLst/>
            <a:gdLst>
              <a:gd name="T0" fmla="*/ 2147483647 w 108"/>
              <a:gd name="T1" fmla="*/ 0 h 434"/>
              <a:gd name="T2" fmla="*/ 2147483647 w 108"/>
              <a:gd name="T3" fmla="*/ 2147483647 h 434"/>
              <a:gd name="T4" fmla="*/ 2147483647 w 108"/>
              <a:gd name="T5" fmla="*/ 2147483647 h 434"/>
              <a:gd name="T6" fmla="*/ 2147483647 w 108"/>
              <a:gd name="T7" fmla="*/ 2147483647 h 434"/>
              <a:gd name="T8" fmla="*/ 2147483647 w 108"/>
              <a:gd name="T9" fmla="*/ 2147483647 h 434"/>
              <a:gd name="T10" fmla="*/ 2147483647 w 108"/>
              <a:gd name="T11" fmla="*/ 2147483647 h 434"/>
              <a:gd name="T12" fmla="*/ 2147483647 w 108"/>
              <a:gd name="T13" fmla="*/ 2147483647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446" name="Oval 269">
            <a:extLst>
              <a:ext uri="{FF2B5EF4-FFF2-40B4-BE49-F238E27FC236}">
                <a16:creationId xmlns:a16="http://schemas.microsoft.com/office/drawing/2014/main" id="{E469B960-3615-3B4A-9653-69CEB37B0815}"/>
              </a:ext>
            </a:extLst>
          </p:cNvPr>
          <p:cNvSpPr>
            <a:spLocks noChangeArrowheads="1"/>
          </p:cNvSpPr>
          <p:nvPr/>
        </p:nvSpPr>
        <p:spPr bwMode="auto">
          <a:xfrm rot="21448445" flipV="1">
            <a:off x="6203950" y="6169025"/>
            <a:ext cx="401638" cy="352425"/>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47" name="Freeform 270">
            <a:extLst>
              <a:ext uri="{FF2B5EF4-FFF2-40B4-BE49-F238E27FC236}">
                <a16:creationId xmlns:a16="http://schemas.microsoft.com/office/drawing/2014/main" id="{6061C789-B9F9-A749-AF87-240C8C6213CF}"/>
              </a:ext>
            </a:extLst>
          </p:cNvPr>
          <p:cNvSpPr>
            <a:spLocks/>
          </p:cNvSpPr>
          <p:nvPr/>
        </p:nvSpPr>
        <p:spPr bwMode="auto">
          <a:xfrm rot="21448445" flipV="1">
            <a:off x="6397625" y="5480050"/>
            <a:ext cx="219075" cy="796925"/>
          </a:xfrm>
          <a:custGeom>
            <a:avLst/>
            <a:gdLst>
              <a:gd name="T0" fmla="*/ 2147483647 w 108"/>
              <a:gd name="T1" fmla="*/ 0 h 434"/>
              <a:gd name="T2" fmla="*/ 2147483647 w 108"/>
              <a:gd name="T3" fmla="*/ 2147483647 h 434"/>
              <a:gd name="T4" fmla="*/ 2147483647 w 108"/>
              <a:gd name="T5" fmla="*/ 2147483647 h 434"/>
              <a:gd name="T6" fmla="*/ 2147483647 w 108"/>
              <a:gd name="T7" fmla="*/ 2147483647 h 434"/>
              <a:gd name="T8" fmla="*/ 2147483647 w 108"/>
              <a:gd name="T9" fmla="*/ 2147483647 h 434"/>
              <a:gd name="T10" fmla="*/ 2147483647 w 108"/>
              <a:gd name="T11" fmla="*/ 2147483647 h 434"/>
              <a:gd name="T12" fmla="*/ 2147483647 w 108"/>
              <a:gd name="T13" fmla="*/ 2147483647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nvGrpSpPr>
          <p:cNvPr id="59448" name="Group 271">
            <a:extLst>
              <a:ext uri="{FF2B5EF4-FFF2-40B4-BE49-F238E27FC236}">
                <a16:creationId xmlns:a16="http://schemas.microsoft.com/office/drawing/2014/main" id="{9EB251D6-B597-784B-88A4-C8A386E84F19}"/>
              </a:ext>
            </a:extLst>
          </p:cNvPr>
          <p:cNvGrpSpPr>
            <a:grpSpLocks/>
          </p:cNvGrpSpPr>
          <p:nvPr/>
        </p:nvGrpSpPr>
        <p:grpSpPr bwMode="auto">
          <a:xfrm>
            <a:off x="6530975" y="4370388"/>
            <a:ext cx="595313" cy="2149475"/>
            <a:chOff x="385" y="2856"/>
            <a:chExt cx="375" cy="1354"/>
          </a:xfrm>
        </p:grpSpPr>
        <p:grpSp>
          <p:nvGrpSpPr>
            <p:cNvPr id="59532" name="Group 272">
              <a:extLst>
                <a:ext uri="{FF2B5EF4-FFF2-40B4-BE49-F238E27FC236}">
                  <a16:creationId xmlns:a16="http://schemas.microsoft.com/office/drawing/2014/main" id="{33289F7B-C5CF-F144-AC33-F618281C7742}"/>
                </a:ext>
              </a:extLst>
            </p:cNvPr>
            <p:cNvGrpSpPr>
              <a:grpSpLocks/>
            </p:cNvGrpSpPr>
            <p:nvPr/>
          </p:nvGrpSpPr>
          <p:grpSpPr bwMode="auto">
            <a:xfrm rot="1479601">
              <a:off x="385" y="2856"/>
              <a:ext cx="375" cy="660"/>
              <a:chOff x="4023" y="1565"/>
              <a:chExt cx="644" cy="838"/>
            </a:xfrm>
          </p:grpSpPr>
          <p:sp>
            <p:nvSpPr>
              <p:cNvPr id="59537" name="Freeform 273">
                <a:extLst>
                  <a:ext uri="{FF2B5EF4-FFF2-40B4-BE49-F238E27FC236}">
                    <a16:creationId xmlns:a16="http://schemas.microsoft.com/office/drawing/2014/main" id="{0ECB828C-3569-B54A-B67E-7FA098128A8C}"/>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38" name="Freeform 274">
                <a:extLst>
                  <a:ext uri="{FF2B5EF4-FFF2-40B4-BE49-F238E27FC236}">
                    <a16:creationId xmlns:a16="http://schemas.microsoft.com/office/drawing/2014/main" id="{3AA62C84-2928-414D-A8C9-A3176B7DB080}"/>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39" name="Oval 275">
                <a:extLst>
                  <a:ext uri="{FF2B5EF4-FFF2-40B4-BE49-F238E27FC236}">
                    <a16:creationId xmlns:a16="http://schemas.microsoft.com/office/drawing/2014/main" id="{C0E3BFDA-BA46-0546-B3F7-88C0C2C168F3}"/>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33" name="Group 276">
              <a:extLst>
                <a:ext uri="{FF2B5EF4-FFF2-40B4-BE49-F238E27FC236}">
                  <a16:creationId xmlns:a16="http://schemas.microsoft.com/office/drawing/2014/main" id="{192D2A0F-F215-374F-BCE6-96E0B8B5A81F}"/>
                </a:ext>
              </a:extLst>
            </p:cNvPr>
            <p:cNvGrpSpPr>
              <a:grpSpLocks/>
            </p:cNvGrpSpPr>
            <p:nvPr/>
          </p:nvGrpSpPr>
          <p:grpSpPr bwMode="auto">
            <a:xfrm rot="-587809">
              <a:off x="427" y="3543"/>
              <a:ext cx="309" cy="667"/>
              <a:chOff x="437" y="3543"/>
              <a:chExt cx="309" cy="667"/>
            </a:xfrm>
          </p:grpSpPr>
          <p:sp>
            <p:nvSpPr>
              <p:cNvPr id="59534" name="Freeform 277">
                <a:extLst>
                  <a:ext uri="{FF2B5EF4-FFF2-40B4-BE49-F238E27FC236}">
                    <a16:creationId xmlns:a16="http://schemas.microsoft.com/office/drawing/2014/main" id="{64ED1A21-9457-0B44-835B-ECDF2C113EDD}"/>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35" name="Oval 278">
                <a:extLst>
                  <a:ext uri="{FF2B5EF4-FFF2-40B4-BE49-F238E27FC236}">
                    <a16:creationId xmlns:a16="http://schemas.microsoft.com/office/drawing/2014/main" id="{7647364F-C245-9E48-90AD-391816EF6728}"/>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36" name="Freeform 279">
                <a:extLst>
                  <a:ext uri="{FF2B5EF4-FFF2-40B4-BE49-F238E27FC236}">
                    <a16:creationId xmlns:a16="http://schemas.microsoft.com/office/drawing/2014/main" id="{8CF0390D-9541-F841-8689-9BE41C6EACD8}"/>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49" name="Group 280">
            <a:extLst>
              <a:ext uri="{FF2B5EF4-FFF2-40B4-BE49-F238E27FC236}">
                <a16:creationId xmlns:a16="http://schemas.microsoft.com/office/drawing/2014/main" id="{48472230-D34B-8247-AC51-C520EA0DDBA6}"/>
              </a:ext>
            </a:extLst>
          </p:cNvPr>
          <p:cNvGrpSpPr>
            <a:grpSpLocks/>
          </p:cNvGrpSpPr>
          <p:nvPr/>
        </p:nvGrpSpPr>
        <p:grpSpPr bwMode="auto">
          <a:xfrm>
            <a:off x="6985000" y="4370388"/>
            <a:ext cx="595313" cy="2149475"/>
            <a:chOff x="385" y="2856"/>
            <a:chExt cx="375" cy="1354"/>
          </a:xfrm>
        </p:grpSpPr>
        <p:grpSp>
          <p:nvGrpSpPr>
            <p:cNvPr id="59524" name="Group 281">
              <a:extLst>
                <a:ext uri="{FF2B5EF4-FFF2-40B4-BE49-F238E27FC236}">
                  <a16:creationId xmlns:a16="http://schemas.microsoft.com/office/drawing/2014/main" id="{A95AFE45-BA71-2341-9D5C-F50051C06C56}"/>
                </a:ext>
              </a:extLst>
            </p:cNvPr>
            <p:cNvGrpSpPr>
              <a:grpSpLocks/>
            </p:cNvGrpSpPr>
            <p:nvPr/>
          </p:nvGrpSpPr>
          <p:grpSpPr bwMode="auto">
            <a:xfrm rot="1479601">
              <a:off x="385" y="2856"/>
              <a:ext cx="375" cy="660"/>
              <a:chOff x="4023" y="1565"/>
              <a:chExt cx="644" cy="838"/>
            </a:xfrm>
          </p:grpSpPr>
          <p:sp>
            <p:nvSpPr>
              <p:cNvPr id="59529" name="Freeform 282">
                <a:extLst>
                  <a:ext uri="{FF2B5EF4-FFF2-40B4-BE49-F238E27FC236}">
                    <a16:creationId xmlns:a16="http://schemas.microsoft.com/office/drawing/2014/main" id="{C6805211-27EF-064F-AD6C-CC7572678433}"/>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30" name="Freeform 283">
                <a:extLst>
                  <a:ext uri="{FF2B5EF4-FFF2-40B4-BE49-F238E27FC236}">
                    <a16:creationId xmlns:a16="http://schemas.microsoft.com/office/drawing/2014/main" id="{84C5F4E3-81D4-3645-A026-BDE31D02C4EF}"/>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31" name="Oval 284">
                <a:extLst>
                  <a:ext uri="{FF2B5EF4-FFF2-40B4-BE49-F238E27FC236}">
                    <a16:creationId xmlns:a16="http://schemas.microsoft.com/office/drawing/2014/main" id="{BDAA1AB2-AEF5-2741-9C42-BC9C89CEE75B}"/>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25" name="Group 285">
              <a:extLst>
                <a:ext uri="{FF2B5EF4-FFF2-40B4-BE49-F238E27FC236}">
                  <a16:creationId xmlns:a16="http://schemas.microsoft.com/office/drawing/2014/main" id="{8AC1A672-DE0A-B547-B685-7CF91B554853}"/>
                </a:ext>
              </a:extLst>
            </p:cNvPr>
            <p:cNvGrpSpPr>
              <a:grpSpLocks/>
            </p:cNvGrpSpPr>
            <p:nvPr/>
          </p:nvGrpSpPr>
          <p:grpSpPr bwMode="auto">
            <a:xfrm rot="-587809">
              <a:off x="427" y="3543"/>
              <a:ext cx="309" cy="667"/>
              <a:chOff x="437" y="3543"/>
              <a:chExt cx="309" cy="667"/>
            </a:xfrm>
          </p:grpSpPr>
          <p:sp>
            <p:nvSpPr>
              <p:cNvPr id="59526" name="Freeform 286">
                <a:extLst>
                  <a:ext uri="{FF2B5EF4-FFF2-40B4-BE49-F238E27FC236}">
                    <a16:creationId xmlns:a16="http://schemas.microsoft.com/office/drawing/2014/main" id="{9EB430CE-1C40-1D4E-BB0E-6DCEDAF883B2}"/>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27" name="Oval 287">
                <a:extLst>
                  <a:ext uri="{FF2B5EF4-FFF2-40B4-BE49-F238E27FC236}">
                    <a16:creationId xmlns:a16="http://schemas.microsoft.com/office/drawing/2014/main" id="{FF4D5410-F875-C345-B7A6-71AF0DA4EB08}"/>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28" name="Freeform 288">
                <a:extLst>
                  <a:ext uri="{FF2B5EF4-FFF2-40B4-BE49-F238E27FC236}">
                    <a16:creationId xmlns:a16="http://schemas.microsoft.com/office/drawing/2014/main" id="{E1D3B237-39AB-8544-95D5-6124C8654F83}"/>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50" name="Group 289">
            <a:extLst>
              <a:ext uri="{FF2B5EF4-FFF2-40B4-BE49-F238E27FC236}">
                <a16:creationId xmlns:a16="http://schemas.microsoft.com/office/drawing/2014/main" id="{33B6C88D-2742-1344-86AE-A923CBDAE884}"/>
              </a:ext>
            </a:extLst>
          </p:cNvPr>
          <p:cNvGrpSpPr>
            <a:grpSpLocks/>
          </p:cNvGrpSpPr>
          <p:nvPr/>
        </p:nvGrpSpPr>
        <p:grpSpPr bwMode="auto">
          <a:xfrm>
            <a:off x="7439025" y="4370388"/>
            <a:ext cx="595313" cy="2149475"/>
            <a:chOff x="385" y="2856"/>
            <a:chExt cx="375" cy="1354"/>
          </a:xfrm>
        </p:grpSpPr>
        <p:grpSp>
          <p:nvGrpSpPr>
            <p:cNvPr id="59516" name="Group 290">
              <a:extLst>
                <a:ext uri="{FF2B5EF4-FFF2-40B4-BE49-F238E27FC236}">
                  <a16:creationId xmlns:a16="http://schemas.microsoft.com/office/drawing/2014/main" id="{B3832C7F-AF29-AD4D-A88F-6F175B01E6D5}"/>
                </a:ext>
              </a:extLst>
            </p:cNvPr>
            <p:cNvGrpSpPr>
              <a:grpSpLocks/>
            </p:cNvGrpSpPr>
            <p:nvPr/>
          </p:nvGrpSpPr>
          <p:grpSpPr bwMode="auto">
            <a:xfrm rot="1479601">
              <a:off x="385" y="2856"/>
              <a:ext cx="375" cy="660"/>
              <a:chOff x="4023" y="1565"/>
              <a:chExt cx="644" cy="838"/>
            </a:xfrm>
          </p:grpSpPr>
          <p:sp>
            <p:nvSpPr>
              <p:cNvPr id="59521" name="Freeform 291">
                <a:extLst>
                  <a:ext uri="{FF2B5EF4-FFF2-40B4-BE49-F238E27FC236}">
                    <a16:creationId xmlns:a16="http://schemas.microsoft.com/office/drawing/2014/main" id="{CCD1C2E1-2829-BA42-BFC0-BE2240EF450E}"/>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22" name="Freeform 292">
                <a:extLst>
                  <a:ext uri="{FF2B5EF4-FFF2-40B4-BE49-F238E27FC236}">
                    <a16:creationId xmlns:a16="http://schemas.microsoft.com/office/drawing/2014/main" id="{0567135A-C7B8-7243-BC3E-72BE4F6E9DDF}"/>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23" name="Oval 293">
                <a:extLst>
                  <a:ext uri="{FF2B5EF4-FFF2-40B4-BE49-F238E27FC236}">
                    <a16:creationId xmlns:a16="http://schemas.microsoft.com/office/drawing/2014/main" id="{C4437D5D-E981-3041-9CDB-B058F8271B96}"/>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17" name="Group 294">
              <a:extLst>
                <a:ext uri="{FF2B5EF4-FFF2-40B4-BE49-F238E27FC236}">
                  <a16:creationId xmlns:a16="http://schemas.microsoft.com/office/drawing/2014/main" id="{FA67BC1E-0BEF-2345-A4B3-D3A9A90C819F}"/>
                </a:ext>
              </a:extLst>
            </p:cNvPr>
            <p:cNvGrpSpPr>
              <a:grpSpLocks/>
            </p:cNvGrpSpPr>
            <p:nvPr/>
          </p:nvGrpSpPr>
          <p:grpSpPr bwMode="auto">
            <a:xfrm rot="-587809">
              <a:off x="427" y="3543"/>
              <a:ext cx="309" cy="667"/>
              <a:chOff x="437" y="3543"/>
              <a:chExt cx="309" cy="667"/>
            </a:xfrm>
          </p:grpSpPr>
          <p:sp>
            <p:nvSpPr>
              <p:cNvPr id="59518" name="Freeform 295">
                <a:extLst>
                  <a:ext uri="{FF2B5EF4-FFF2-40B4-BE49-F238E27FC236}">
                    <a16:creationId xmlns:a16="http://schemas.microsoft.com/office/drawing/2014/main" id="{0CE8617B-8CE3-2E42-852D-84BB35922B4E}"/>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19" name="Oval 296">
                <a:extLst>
                  <a:ext uri="{FF2B5EF4-FFF2-40B4-BE49-F238E27FC236}">
                    <a16:creationId xmlns:a16="http://schemas.microsoft.com/office/drawing/2014/main" id="{B9BAF312-215B-8242-977C-9D2CFB53DAC7}"/>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20" name="Freeform 297">
                <a:extLst>
                  <a:ext uri="{FF2B5EF4-FFF2-40B4-BE49-F238E27FC236}">
                    <a16:creationId xmlns:a16="http://schemas.microsoft.com/office/drawing/2014/main" id="{4DE7CF5C-07FC-BB4A-A6A2-5A0C6FFCDFAE}"/>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51" name="Group 298">
            <a:extLst>
              <a:ext uri="{FF2B5EF4-FFF2-40B4-BE49-F238E27FC236}">
                <a16:creationId xmlns:a16="http://schemas.microsoft.com/office/drawing/2014/main" id="{C34C8DBF-CFD6-4447-8580-03E4E9560D88}"/>
              </a:ext>
            </a:extLst>
          </p:cNvPr>
          <p:cNvGrpSpPr>
            <a:grpSpLocks/>
          </p:cNvGrpSpPr>
          <p:nvPr/>
        </p:nvGrpSpPr>
        <p:grpSpPr bwMode="auto">
          <a:xfrm>
            <a:off x="7893050" y="4370388"/>
            <a:ext cx="595313" cy="2149475"/>
            <a:chOff x="385" y="2856"/>
            <a:chExt cx="375" cy="1354"/>
          </a:xfrm>
        </p:grpSpPr>
        <p:grpSp>
          <p:nvGrpSpPr>
            <p:cNvPr id="59508" name="Group 299">
              <a:extLst>
                <a:ext uri="{FF2B5EF4-FFF2-40B4-BE49-F238E27FC236}">
                  <a16:creationId xmlns:a16="http://schemas.microsoft.com/office/drawing/2014/main" id="{6AAD9058-1C0A-DD4B-BA4B-DD1B9889D363}"/>
                </a:ext>
              </a:extLst>
            </p:cNvPr>
            <p:cNvGrpSpPr>
              <a:grpSpLocks/>
            </p:cNvGrpSpPr>
            <p:nvPr/>
          </p:nvGrpSpPr>
          <p:grpSpPr bwMode="auto">
            <a:xfrm rot="1479601">
              <a:off x="385" y="2856"/>
              <a:ext cx="375" cy="660"/>
              <a:chOff x="4023" y="1565"/>
              <a:chExt cx="644" cy="838"/>
            </a:xfrm>
          </p:grpSpPr>
          <p:sp>
            <p:nvSpPr>
              <p:cNvPr id="59513" name="Freeform 300">
                <a:extLst>
                  <a:ext uri="{FF2B5EF4-FFF2-40B4-BE49-F238E27FC236}">
                    <a16:creationId xmlns:a16="http://schemas.microsoft.com/office/drawing/2014/main" id="{45356A94-E792-BB43-BE05-BF3F4F4D4B73}"/>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14" name="Freeform 301">
                <a:extLst>
                  <a:ext uri="{FF2B5EF4-FFF2-40B4-BE49-F238E27FC236}">
                    <a16:creationId xmlns:a16="http://schemas.microsoft.com/office/drawing/2014/main" id="{E4B57CA2-96BF-044C-AF98-CA48FCFA513E}"/>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15" name="Oval 302">
                <a:extLst>
                  <a:ext uri="{FF2B5EF4-FFF2-40B4-BE49-F238E27FC236}">
                    <a16:creationId xmlns:a16="http://schemas.microsoft.com/office/drawing/2014/main" id="{6370D7FE-CF56-8047-B8CB-050A95DA318D}"/>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09" name="Group 303">
              <a:extLst>
                <a:ext uri="{FF2B5EF4-FFF2-40B4-BE49-F238E27FC236}">
                  <a16:creationId xmlns:a16="http://schemas.microsoft.com/office/drawing/2014/main" id="{6A170B12-B21C-3645-A5F2-A4887D020461}"/>
                </a:ext>
              </a:extLst>
            </p:cNvPr>
            <p:cNvGrpSpPr>
              <a:grpSpLocks/>
            </p:cNvGrpSpPr>
            <p:nvPr/>
          </p:nvGrpSpPr>
          <p:grpSpPr bwMode="auto">
            <a:xfrm rot="-587809">
              <a:off x="427" y="3543"/>
              <a:ext cx="309" cy="667"/>
              <a:chOff x="437" y="3543"/>
              <a:chExt cx="309" cy="667"/>
            </a:xfrm>
          </p:grpSpPr>
          <p:sp>
            <p:nvSpPr>
              <p:cNvPr id="59510" name="Freeform 304">
                <a:extLst>
                  <a:ext uri="{FF2B5EF4-FFF2-40B4-BE49-F238E27FC236}">
                    <a16:creationId xmlns:a16="http://schemas.microsoft.com/office/drawing/2014/main" id="{DACE5753-683C-0246-8A0E-98E09C61591C}"/>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11" name="Oval 305">
                <a:extLst>
                  <a:ext uri="{FF2B5EF4-FFF2-40B4-BE49-F238E27FC236}">
                    <a16:creationId xmlns:a16="http://schemas.microsoft.com/office/drawing/2014/main" id="{3D9A0D6F-E560-234F-BFC7-DE7D21639212}"/>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12" name="Freeform 306">
                <a:extLst>
                  <a:ext uri="{FF2B5EF4-FFF2-40B4-BE49-F238E27FC236}">
                    <a16:creationId xmlns:a16="http://schemas.microsoft.com/office/drawing/2014/main" id="{DBB0EE97-6F3C-F44B-9229-35166FACCCEE}"/>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52" name="Group 307">
            <a:extLst>
              <a:ext uri="{FF2B5EF4-FFF2-40B4-BE49-F238E27FC236}">
                <a16:creationId xmlns:a16="http://schemas.microsoft.com/office/drawing/2014/main" id="{840B15B8-E858-8445-8616-F8E050A2C5D9}"/>
              </a:ext>
            </a:extLst>
          </p:cNvPr>
          <p:cNvGrpSpPr>
            <a:grpSpLocks/>
          </p:cNvGrpSpPr>
          <p:nvPr/>
        </p:nvGrpSpPr>
        <p:grpSpPr bwMode="auto">
          <a:xfrm>
            <a:off x="1536700" y="4376738"/>
            <a:ext cx="595313" cy="2149475"/>
            <a:chOff x="385" y="2856"/>
            <a:chExt cx="375" cy="1354"/>
          </a:xfrm>
        </p:grpSpPr>
        <p:grpSp>
          <p:nvGrpSpPr>
            <p:cNvPr id="59500" name="Group 308">
              <a:extLst>
                <a:ext uri="{FF2B5EF4-FFF2-40B4-BE49-F238E27FC236}">
                  <a16:creationId xmlns:a16="http://schemas.microsoft.com/office/drawing/2014/main" id="{EC0B98BB-5EA6-7B48-8989-EC1DA457B664}"/>
                </a:ext>
              </a:extLst>
            </p:cNvPr>
            <p:cNvGrpSpPr>
              <a:grpSpLocks/>
            </p:cNvGrpSpPr>
            <p:nvPr/>
          </p:nvGrpSpPr>
          <p:grpSpPr bwMode="auto">
            <a:xfrm rot="1479601">
              <a:off x="385" y="2856"/>
              <a:ext cx="375" cy="660"/>
              <a:chOff x="4023" y="1565"/>
              <a:chExt cx="644" cy="838"/>
            </a:xfrm>
          </p:grpSpPr>
          <p:sp>
            <p:nvSpPr>
              <p:cNvPr id="59505" name="Freeform 309">
                <a:extLst>
                  <a:ext uri="{FF2B5EF4-FFF2-40B4-BE49-F238E27FC236}">
                    <a16:creationId xmlns:a16="http://schemas.microsoft.com/office/drawing/2014/main" id="{28EDB2ED-5E78-D445-99AB-C98BDC99EB24}"/>
                  </a:ext>
                </a:extLst>
              </p:cNvPr>
              <p:cNvSpPr>
                <a:spLocks/>
              </p:cNvSpPr>
              <p:nvPr/>
            </p:nvSpPr>
            <p:spPr bwMode="auto">
              <a:xfrm rot="-1298323">
                <a:off x="4232" y="1766"/>
                <a:ext cx="237" cy="637"/>
              </a:xfrm>
              <a:custGeom>
                <a:avLst/>
                <a:gdLst>
                  <a:gd name="T0" fmla="*/ 1859487 w 108"/>
                  <a:gd name="T1" fmla="*/ 0 h 434"/>
                  <a:gd name="T2" fmla="*/ 960388 w 108"/>
                  <a:gd name="T3" fmla="*/ 18325 h 434"/>
                  <a:gd name="T4" fmla="*/ 3967760 w 108"/>
                  <a:gd name="T5" fmla="*/ 35414 h 434"/>
                  <a:gd name="T6" fmla="*/ 114447 w 108"/>
                  <a:gd name="T7" fmla="*/ 50611 h 434"/>
                  <a:gd name="T8" fmla="*/ 4813428 w 108"/>
                  <a:gd name="T9" fmla="*/ 67368 h 434"/>
                  <a:gd name="T10" fmla="*/ 2268325 w 108"/>
                  <a:gd name="T11" fmla="*/ 75009 h 434"/>
                  <a:gd name="T12" fmla="*/ 4813428 w 108"/>
                  <a:gd name="T13" fmla="*/ 93454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06" name="Freeform 310">
                <a:extLst>
                  <a:ext uri="{FF2B5EF4-FFF2-40B4-BE49-F238E27FC236}">
                    <a16:creationId xmlns:a16="http://schemas.microsoft.com/office/drawing/2014/main" id="{E7D8215E-C18E-9F43-9EA3-D28542C2E392}"/>
                  </a:ext>
                </a:extLst>
              </p:cNvPr>
              <p:cNvSpPr>
                <a:spLocks/>
              </p:cNvSpPr>
              <p:nvPr/>
            </p:nvSpPr>
            <p:spPr bwMode="auto">
              <a:xfrm rot="-1298323">
                <a:off x="4430" y="1694"/>
                <a:ext cx="237" cy="638"/>
              </a:xfrm>
              <a:custGeom>
                <a:avLst/>
                <a:gdLst>
                  <a:gd name="T0" fmla="*/ 1859487 w 108"/>
                  <a:gd name="T1" fmla="*/ 0 h 434"/>
                  <a:gd name="T2" fmla="*/ 960388 w 108"/>
                  <a:gd name="T3" fmla="*/ 18740 h 434"/>
                  <a:gd name="T4" fmla="*/ 3967760 w 108"/>
                  <a:gd name="T5" fmla="*/ 36007 h 434"/>
                  <a:gd name="T6" fmla="*/ 114447 w 108"/>
                  <a:gd name="T7" fmla="*/ 51634 h 434"/>
                  <a:gd name="T8" fmla="*/ 4813428 w 108"/>
                  <a:gd name="T9" fmla="*/ 68875 h 434"/>
                  <a:gd name="T10" fmla="*/ 2268325 w 108"/>
                  <a:gd name="T11" fmla="*/ 76792 h 434"/>
                  <a:gd name="T12" fmla="*/ 4813428 w 108"/>
                  <a:gd name="T13" fmla="*/ 95546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07" name="Oval 311">
                <a:extLst>
                  <a:ext uri="{FF2B5EF4-FFF2-40B4-BE49-F238E27FC236}">
                    <a16:creationId xmlns:a16="http://schemas.microsoft.com/office/drawing/2014/main" id="{14305D0E-F845-9047-B35A-7308C87E1321}"/>
                  </a:ext>
                </a:extLst>
              </p:cNvPr>
              <p:cNvSpPr>
                <a:spLocks noChangeArrowheads="1"/>
              </p:cNvSpPr>
              <p:nvPr/>
            </p:nvSpPr>
            <p:spPr bwMode="auto">
              <a:xfrm rot="-1298323">
                <a:off x="4023" y="1565"/>
                <a:ext cx="434" cy="28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grpSp>
          <p:nvGrpSpPr>
            <p:cNvPr id="59501" name="Group 312">
              <a:extLst>
                <a:ext uri="{FF2B5EF4-FFF2-40B4-BE49-F238E27FC236}">
                  <a16:creationId xmlns:a16="http://schemas.microsoft.com/office/drawing/2014/main" id="{990D8A46-FDDE-D149-AB14-E33E4BF27091}"/>
                </a:ext>
              </a:extLst>
            </p:cNvPr>
            <p:cNvGrpSpPr>
              <a:grpSpLocks/>
            </p:cNvGrpSpPr>
            <p:nvPr/>
          </p:nvGrpSpPr>
          <p:grpSpPr bwMode="auto">
            <a:xfrm rot="-587809">
              <a:off x="427" y="3543"/>
              <a:ext cx="309" cy="667"/>
              <a:chOff x="437" y="3543"/>
              <a:chExt cx="309" cy="667"/>
            </a:xfrm>
          </p:grpSpPr>
          <p:sp>
            <p:nvSpPr>
              <p:cNvPr id="59502" name="Freeform 313">
                <a:extLst>
                  <a:ext uri="{FF2B5EF4-FFF2-40B4-BE49-F238E27FC236}">
                    <a16:creationId xmlns:a16="http://schemas.microsoft.com/office/drawing/2014/main" id="{70C2AE12-8B1C-5442-AE3A-2127D253DC99}"/>
                  </a:ext>
                </a:extLst>
              </p:cNvPr>
              <p:cNvSpPr>
                <a:spLocks/>
              </p:cNvSpPr>
              <p:nvPr/>
            </p:nvSpPr>
            <p:spPr bwMode="auto">
              <a:xfrm rot="436254" flipV="1">
                <a:off x="483" y="3543"/>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sp>
            <p:nvSpPr>
              <p:cNvPr id="59503" name="Oval 314">
                <a:extLst>
                  <a:ext uri="{FF2B5EF4-FFF2-40B4-BE49-F238E27FC236}">
                    <a16:creationId xmlns:a16="http://schemas.microsoft.com/office/drawing/2014/main" id="{52B15B26-D1B8-7947-A5B1-25BBFA244684}"/>
                  </a:ext>
                </a:extLst>
              </p:cNvPr>
              <p:cNvSpPr>
                <a:spLocks noChangeArrowheads="1"/>
              </p:cNvSpPr>
              <p:nvPr/>
            </p:nvSpPr>
            <p:spPr bwMode="auto">
              <a:xfrm rot="436254" flipV="1">
                <a:off x="437" y="3988"/>
                <a:ext cx="253" cy="222"/>
              </a:xfrm>
              <a:prstGeom prst="ellipse">
                <a:avLst/>
              </a:prstGeom>
              <a:solidFill>
                <a:srgbClr val="99CCFF"/>
              </a:solidFill>
              <a:ln w="9525">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rgbClr val="99CCFF"/>
                </a:extrusionClr>
                <a:contourClr>
                  <a:srgbClr val="99CC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504" name="Freeform 315">
                <a:extLst>
                  <a:ext uri="{FF2B5EF4-FFF2-40B4-BE49-F238E27FC236}">
                    <a16:creationId xmlns:a16="http://schemas.microsoft.com/office/drawing/2014/main" id="{36555ED5-FF17-204A-9EBE-D57E1560BBE8}"/>
                  </a:ext>
                </a:extLst>
              </p:cNvPr>
              <p:cNvSpPr>
                <a:spLocks/>
              </p:cNvSpPr>
              <p:nvPr/>
            </p:nvSpPr>
            <p:spPr bwMode="auto">
              <a:xfrm rot="436254" flipV="1">
                <a:off x="608" y="3569"/>
                <a:ext cx="138" cy="502"/>
              </a:xfrm>
              <a:custGeom>
                <a:avLst/>
                <a:gdLst>
                  <a:gd name="T0" fmla="*/ 960 w 108"/>
                  <a:gd name="T1" fmla="*/ 0 h 434"/>
                  <a:gd name="T2" fmla="*/ 488 w 108"/>
                  <a:gd name="T3" fmla="*/ 655 h 434"/>
                  <a:gd name="T4" fmla="*/ 2027 w 108"/>
                  <a:gd name="T5" fmla="*/ 1257 h 434"/>
                  <a:gd name="T6" fmla="*/ 75 w 108"/>
                  <a:gd name="T7" fmla="*/ 1803 h 434"/>
                  <a:gd name="T8" fmla="*/ 2458 w 108"/>
                  <a:gd name="T9" fmla="*/ 2407 h 434"/>
                  <a:gd name="T10" fmla="*/ 1201 w 108"/>
                  <a:gd name="T11" fmla="*/ 2680 h 434"/>
                  <a:gd name="T12" fmla="*/ 2458 w 108"/>
                  <a:gd name="T13" fmla="*/ 3331 h 434"/>
                  <a:gd name="T14" fmla="*/ 0 60000 65536"/>
                  <a:gd name="T15" fmla="*/ 0 60000 65536"/>
                  <a:gd name="T16" fmla="*/ 0 60000 65536"/>
                  <a:gd name="T17" fmla="*/ 0 60000 65536"/>
                  <a:gd name="T18" fmla="*/ 0 60000 65536"/>
                  <a:gd name="T19" fmla="*/ 0 60000 65536"/>
                  <a:gd name="T20" fmla="*/ 0 60000 65536"/>
                  <a:gd name="T21" fmla="*/ 0 w 108"/>
                  <a:gd name="T22" fmla="*/ 0 h 434"/>
                  <a:gd name="T23" fmla="*/ 108 w 108"/>
                  <a:gd name="T24" fmla="*/ 434 h 4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4">
                    <a:moveTo>
                      <a:pt x="31" y="0"/>
                    </a:moveTo>
                    <a:cubicBezTo>
                      <a:pt x="20" y="29"/>
                      <a:pt x="10" y="58"/>
                      <a:pt x="16" y="85"/>
                    </a:cubicBezTo>
                    <a:cubicBezTo>
                      <a:pt x="22" y="112"/>
                      <a:pt x="68" y="139"/>
                      <a:pt x="66" y="164"/>
                    </a:cubicBezTo>
                    <a:cubicBezTo>
                      <a:pt x="64" y="189"/>
                      <a:pt x="0" y="210"/>
                      <a:pt x="2" y="235"/>
                    </a:cubicBezTo>
                    <a:cubicBezTo>
                      <a:pt x="4" y="260"/>
                      <a:pt x="74" y="294"/>
                      <a:pt x="80" y="313"/>
                    </a:cubicBezTo>
                    <a:cubicBezTo>
                      <a:pt x="86" y="332"/>
                      <a:pt x="38" y="329"/>
                      <a:pt x="38" y="349"/>
                    </a:cubicBezTo>
                    <a:cubicBezTo>
                      <a:pt x="38" y="369"/>
                      <a:pt x="108" y="403"/>
                      <a:pt x="80" y="434"/>
                    </a:cubicBezTo>
                  </a:path>
                </a:pathLst>
              </a:custGeom>
              <a:noFill/>
              <a:ln w="9525">
                <a:solidFill>
                  <a:schemeClr val="tx1"/>
                </a:solidFill>
                <a:round/>
                <a:headEnd/>
                <a:tailEnd/>
              </a:ln>
              <a:scene3d>
                <a:camera prst="legacyPerspectiveFront">
                  <a:rot lat="1500000" lon="1500000" rev="0"/>
                </a:camera>
                <a:lightRig rig="legacyFlat2" dir="b"/>
              </a:scene3d>
              <a:sp3d extrusionH="125400" prstMaterial="legacyMatte">
                <a:bevelT w="13500" h="13500" prst="angle"/>
                <a:bevelB w="13500" h="13500" prst="angle"/>
                <a:extrusionClr>
                  <a:schemeClr val="tx1"/>
                </a:extrusionClr>
                <a:contourClr>
                  <a:schemeClr val="tx1"/>
                </a:contourClr>
              </a:sp3d>
              <a:extLst>
                <a:ext uri="{909E8E84-426E-40DD-AFC4-6F175D3DCCD1}">
                  <a14:hiddenFill xmlns:a14="http://schemas.microsoft.com/office/drawing/2010/main">
                    <a:solidFill>
                      <a:srgbClr val="FFFFFF"/>
                    </a:solidFill>
                  </a14:hiddenFill>
                </a:ext>
              </a:extLst>
            </p:spPr>
            <p:txBody>
              <a:bodyPr>
                <a:flatTx/>
              </a:bodyPr>
              <a:lstStyle/>
              <a:p>
                <a:endParaRPr lang="tr-TR"/>
              </a:p>
            </p:txBody>
          </p:sp>
        </p:grpSp>
      </p:grpSp>
      <p:grpSp>
        <p:nvGrpSpPr>
          <p:cNvPr id="59453" name="Group 316">
            <a:extLst>
              <a:ext uri="{FF2B5EF4-FFF2-40B4-BE49-F238E27FC236}">
                <a16:creationId xmlns:a16="http://schemas.microsoft.com/office/drawing/2014/main" id="{2B519FA3-EF53-7941-8B6A-1F8F763A6551}"/>
              </a:ext>
            </a:extLst>
          </p:cNvPr>
          <p:cNvGrpSpPr>
            <a:grpSpLocks/>
          </p:cNvGrpSpPr>
          <p:nvPr/>
        </p:nvGrpSpPr>
        <p:grpSpPr bwMode="auto">
          <a:xfrm>
            <a:off x="755650" y="3427413"/>
            <a:ext cx="1377950" cy="1827212"/>
            <a:chOff x="476" y="2285"/>
            <a:chExt cx="868" cy="1151"/>
          </a:xfrm>
        </p:grpSpPr>
        <p:sp>
          <p:nvSpPr>
            <p:cNvPr id="59497" name="Rectangle 317">
              <a:extLst>
                <a:ext uri="{FF2B5EF4-FFF2-40B4-BE49-F238E27FC236}">
                  <a16:creationId xmlns:a16="http://schemas.microsoft.com/office/drawing/2014/main" id="{58DBBE67-8CA9-3C46-B739-903A7CBCB6ED}"/>
                </a:ext>
              </a:extLst>
            </p:cNvPr>
            <p:cNvSpPr>
              <a:spLocks noChangeArrowheads="1"/>
            </p:cNvSpPr>
            <p:nvPr/>
          </p:nvSpPr>
          <p:spPr bwMode="auto">
            <a:xfrm>
              <a:off x="774" y="2859"/>
              <a:ext cx="232" cy="577"/>
            </a:xfrm>
            <a:prstGeom prst="rect">
              <a:avLst/>
            </a:prstGeom>
            <a:solidFill>
              <a:schemeClr val="accent1"/>
            </a:solidFill>
            <a:ln w="9525">
              <a:miter lim="800000"/>
              <a:headEnd/>
              <a:tailEnd/>
            </a:ln>
            <a:scene3d>
              <a:camera prst="legacyObliqueTopRight"/>
              <a:lightRig rig="legacyFlat3" dir="b"/>
            </a:scene3d>
            <a:sp3d extrusionH="4302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98" name="Rectangle 318">
              <a:extLst>
                <a:ext uri="{FF2B5EF4-FFF2-40B4-BE49-F238E27FC236}">
                  <a16:creationId xmlns:a16="http://schemas.microsoft.com/office/drawing/2014/main" id="{6DE1B799-6D9C-284B-8E71-32B5C1176822}"/>
                </a:ext>
              </a:extLst>
            </p:cNvPr>
            <p:cNvSpPr>
              <a:spLocks noChangeArrowheads="1"/>
            </p:cNvSpPr>
            <p:nvPr/>
          </p:nvSpPr>
          <p:spPr bwMode="auto">
            <a:xfrm>
              <a:off x="476" y="2285"/>
              <a:ext cx="530" cy="565"/>
            </a:xfrm>
            <a:prstGeom prst="rect">
              <a:avLst/>
            </a:prstGeom>
            <a:solidFill>
              <a:srgbClr val="00FFFF"/>
            </a:solidFill>
            <a:ln w="9525">
              <a:miter lim="800000"/>
              <a:headEnd/>
              <a:tailEnd/>
            </a:ln>
            <a:scene3d>
              <a:camera prst="legacyObliqueTopRight"/>
              <a:lightRig rig="legacyFlat3" dir="b"/>
            </a:scene3d>
            <a:sp3d extrusionH="430200" prstMaterial="legacyMatte">
              <a:bevelT w="13500" h="13500" prst="angle"/>
              <a:bevelB w="13500" h="13500" prst="angle"/>
              <a:extrusionClr>
                <a:srgbClr val="00FFFF"/>
              </a:extrusionClr>
              <a:contourClr>
                <a:srgbClr val="00FF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99" name="AutoShape 319">
              <a:extLst>
                <a:ext uri="{FF2B5EF4-FFF2-40B4-BE49-F238E27FC236}">
                  <a16:creationId xmlns:a16="http://schemas.microsoft.com/office/drawing/2014/main" id="{DB8FAB45-B2EB-2044-83E9-3C33EEF73635}"/>
                </a:ext>
              </a:extLst>
            </p:cNvPr>
            <p:cNvSpPr>
              <a:spLocks noChangeArrowheads="1"/>
            </p:cNvSpPr>
            <p:nvPr/>
          </p:nvSpPr>
          <p:spPr bwMode="auto">
            <a:xfrm rot="5400000">
              <a:off x="995" y="2382"/>
              <a:ext cx="360" cy="338"/>
            </a:xfrm>
            <a:prstGeom prst="triangle">
              <a:avLst>
                <a:gd name="adj" fmla="val 50000"/>
              </a:avLst>
            </a:prstGeom>
            <a:solidFill>
              <a:srgbClr val="00FFFF"/>
            </a:solidFill>
            <a:ln w="9525">
              <a:miter lim="800000"/>
              <a:headEnd/>
              <a:tailEnd/>
            </a:ln>
            <a:scene3d>
              <a:camera prst="legacyObliqueTopRight"/>
              <a:lightRig rig="legacyFlat3" dir="b"/>
            </a:scene3d>
            <a:sp3d extrusionH="430200" prstMaterial="legacyMatte">
              <a:bevelT w="13500" h="13500" prst="angle"/>
              <a:bevelB w="13500" h="13500" prst="angle"/>
              <a:extrusionClr>
                <a:srgbClr val="00FFFF"/>
              </a:extrusionClr>
              <a:contourClr>
                <a:srgbClr val="00FF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grpSp>
      <p:sp>
        <p:nvSpPr>
          <p:cNvPr id="238912" name="AutoShape 320">
            <a:extLst>
              <a:ext uri="{FF2B5EF4-FFF2-40B4-BE49-F238E27FC236}">
                <a16:creationId xmlns:a16="http://schemas.microsoft.com/office/drawing/2014/main" id="{03218C14-7102-4E47-BBC0-5BCA688EB554}"/>
              </a:ext>
            </a:extLst>
          </p:cNvPr>
          <p:cNvSpPr>
            <a:spLocks noChangeArrowheads="1"/>
          </p:cNvSpPr>
          <p:nvPr/>
        </p:nvSpPr>
        <p:spPr bwMode="auto">
          <a:xfrm rot="4256537">
            <a:off x="2449513" y="1741488"/>
            <a:ext cx="1076325" cy="110807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0 w 21600"/>
              <a:gd name="T13" fmla="*/ 0 h 21600"/>
              <a:gd name="T14" fmla="*/ 21600 w 21600"/>
              <a:gd name="T15" fmla="*/ 18834 h 21600"/>
            </a:gdLst>
            <a:ahLst/>
            <a:cxnLst>
              <a:cxn ang="T8">
                <a:pos x="T0" y="T1"/>
              </a:cxn>
              <a:cxn ang="T9">
                <a:pos x="T2" y="T3"/>
              </a:cxn>
              <a:cxn ang="T10">
                <a:pos x="T4" y="T5"/>
              </a:cxn>
              <a:cxn ang="T11">
                <a:pos x="T6" y="T7"/>
              </a:cxn>
            </a:cxnLst>
            <a:rect l="T12" t="T13" r="T14" b="T15"/>
            <a:pathLst>
              <a:path w="21600" h="21600">
                <a:moveTo>
                  <a:pt x="9048" y="13739"/>
                </a:moveTo>
                <a:cubicBezTo>
                  <a:pt x="8012" y="13122"/>
                  <a:pt x="7378" y="12005"/>
                  <a:pt x="7378" y="10800"/>
                </a:cubicBezTo>
                <a:cubicBezTo>
                  <a:pt x="7378" y="8910"/>
                  <a:pt x="8910" y="7378"/>
                  <a:pt x="10800" y="7378"/>
                </a:cubicBezTo>
                <a:cubicBezTo>
                  <a:pt x="12689" y="7378"/>
                  <a:pt x="14222" y="8910"/>
                  <a:pt x="14222" y="10800"/>
                </a:cubicBezTo>
                <a:cubicBezTo>
                  <a:pt x="14222" y="12005"/>
                  <a:pt x="13587" y="13122"/>
                  <a:pt x="12551" y="13739"/>
                </a:cubicBezTo>
                <a:lnTo>
                  <a:pt x="16328" y="20077"/>
                </a:lnTo>
                <a:cubicBezTo>
                  <a:pt x="19597" y="18129"/>
                  <a:pt x="21600" y="14605"/>
                  <a:pt x="21600" y="10800"/>
                </a:cubicBezTo>
                <a:cubicBezTo>
                  <a:pt x="21600" y="4835"/>
                  <a:pt x="16764" y="0"/>
                  <a:pt x="10800" y="0"/>
                </a:cubicBezTo>
                <a:cubicBezTo>
                  <a:pt x="4835" y="0"/>
                  <a:pt x="0" y="4835"/>
                  <a:pt x="0" y="10800"/>
                </a:cubicBezTo>
                <a:cubicBezTo>
                  <a:pt x="-1" y="14605"/>
                  <a:pt x="2002" y="18129"/>
                  <a:pt x="5271" y="20077"/>
                </a:cubicBezTo>
                <a:lnTo>
                  <a:pt x="9048" y="13739"/>
                </a:lnTo>
                <a:close/>
              </a:path>
            </a:pathLst>
          </a:custGeom>
          <a:solidFill>
            <a:srgbClr val="FF6699"/>
          </a:solidFill>
          <a:ln w="9525">
            <a:round/>
            <a:headEnd/>
            <a:tailEnd/>
          </a:ln>
          <a:scene3d>
            <a:camera prst="legacyObliqueTopRight"/>
            <a:lightRig rig="legacyFlat3" dir="b"/>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p>
            <a:endParaRPr lang="tr-TR"/>
          </a:p>
        </p:txBody>
      </p:sp>
      <p:sp>
        <p:nvSpPr>
          <p:cNvPr id="59455" name="Rectangle 321">
            <a:extLst>
              <a:ext uri="{FF2B5EF4-FFF2-40B4-BE49-F238E27FC236}">
                <a16:creationId xmlns:a16="http://schemas.microsoft.com/office/drawing/2014/main" id="{D703E828-D5AF-7E47-A664-C04FD9C800AF}"/>
              </a:ext>
            </a:extLst>
          </p:cNvPr>
          <p:cNvSpPr>
            <a:spLocks noChangeArrowheads="1"/>
          </p:cNvSpPr>
          <p:nvPr/>
        </p:nvSpPr>
        <p:spPr bwMode="auto">
          <a:xfrm>
            <a:off x="3927475" y="4338638"/>
            <a:ext cx="368300" cy="915987"/>
          </a:xfrm>
          <a:prstGeom prst="rect">
            <a:avLst/>
          </a:prstGeom>
          <a:solidFill>
            <a:schemeClr val="accent1"/>
          </a:solidFill>
          <a:ln w="9525">
            <a:miter lim="800000"/>
            <a:headEnd/>
            <a:tailEnd/>
          </a:ln>
          <a:scene3d>
            <a:camera prst="legacyObliqueTopRight"/>
            <a:lightRig rig="legacyFlat3" dir="b"/>
          </a:scene3d>
          <a:sp3d extrusionH="430200" prstMaterial="legacyMatte">
            <a:bevelT w="13500" h="13500" prst="angle"/>
            <a:bevelB w="13500" h="13500" prst="angle"/>
            <a:extrusionClr>
              <a:schemeClr val="accent1"/>
            </a:extrusionClr>
            <a:contourClr>
              <a:schemeClr val="accent1"/>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56" name="Rectangle 322">
            <a:extLst>
              <a:ext uri="{FF2B5EF4-FFF2-40B4-BE49-F238E27FC236}">
                <a16:creationId xmlns:a16="http://schemas.microsoft.com/office/drawing/2014/main" id="{46E6D043-9186-0740-8B17-CB224AF2C52A}"/>
              </a:ext>
            </a:extLst>
          </p:cNvPr>
          <p:cNvSpPr>
            <a:spLocks noChangeArrowheads="1"/>
          </p:cNvSpPr>
          <p:nvPr/>
        </p:nvSpPr>
        <p:spPr bwMode="auto">
          <a:xfrm>
            <a:off x="3454400" y="3427413"/>
            <a:ext cx="841375" cy="896937"/>
          </a:xfrm>
          <a:prstGeom prst="rect">
            <a:avLst/>
          </a:prstGeom>
          <a:solidFill>
            <a:srgbClr val="00FFFF"/>
          </a:solidFill>
          <a:ln w="9525">
            <a:miter lim="800000"/>
            <a:headEnd/>
            <a:tailEnd/>
          </a:ln>
          <a:scene3d>
            <a:camera prst="legacyObliqueTopRight"/>
            <a:lightRig rig="legacyFlat3" dir="b"/>
          </a:scene3d>
          <a:sp3d extrusionH="430200" prstMaterial="legacyMatte">
            <a:bevelT w="13500" h="13500" prst="angle"/>
            <a:bevelB w="13500" h="13500" prst="angle"/>
            <a:extrusionClr>
              <a:srgbClr val="00FFFF"/>
            </a:extrusionClr>
            <a:contourClr>
              <a:srgbClr val="00FFFF"/>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57" name="AutoShape 323">
            <a:extLst>
              <a:ext uri="{FF2B5EF4-FFF2-40B4-BE49-F238E27FC236}">
                <a16:creationId xmlns:a16="http://schemas.microsoft.com/office/drawing/2014/main" id="{141EA7CB-AD7F-8C49-B0E6-70ECFB6FE2AF}"/>
              </a:ext>
            </a:extLst>
          </p:cNvPr>
          <p:cNvSpPr>
            <a:spLocks noChangeArrowheads="1"/>
          </p:cNvSpPr>
          <p:nvPr/>
        </p:nvSpPr>
        <p:spPr bwMode="auto">
          <a:xfrm>
            <a:off x="4454525" y="2774950"/>
            <a:ext cx="463550" cy="3867150"/>
          </a:xfrm>
          <a:prstGeom prst="roundRect">
            <a:avLst>
              <a:gd name="adj" fmla="val 16667"/>
            </a:avLst>
          </a:prstGeom>
          <a:solidFill>
            <a:srgbClr val="FF6699"/>
          </a:solidFill>
          <a:ln w="9525">
            <a:round/>
            <a:headEnd/>
            <a:tailEnd/>
          </a:ln>
          <a:scene3d>
            <a:camera prst="legacyObliqueTopRight">
              <a:rot lat="0" lon="21299976"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58" name="AutoShape 324">
            <a:extLst>
              <a:ext uri="{FF2B5EF4-FFF2-40B4-BE49-F238E27FC236}">
                <a16:creationId xmlns:a16="http://schemas.microsoft.com/office/drawing/2014/main" id="{AFD7D376-8E6D-B740-97BA-A038855CA3A2}"/>
              </a:ext>
            </a:extLst>
          </p:cNvPr>
          <p:cNvSpPr>
            <a:spLocks noChangeArrowheads="1"/>
          </p:cNvSpPr>
          <p:nvPr/>
        </p:nvSpPr>
        <p:spPr bwMode="auto">
          <a:xfrm rot="5400000">
            <a:off x="4278313" y="3581400"/>
            <a:ext cx="571500" cy="536575"/>
          </a:xfrm>
          <a:prstGeom prst="triangle">
            <a:avLst>
              <a:gd name="adj" fmla="val 50000"/>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59" name="AutoShape 325">
            <a:extLst>
              <a:ext uri="{FF2B5EF4-FFF2-40B4-BE49-F238E27FC236}">
                <a16:creationId xmlns:a16="http://schemas.microsoft.com/office/drawing/2014/main" id="{84F8E98E-8E22-914C-9983-07C154963A40}"/>
              </a:ext>
            </a:extLst>
          </p:cNvPr>
          <p:cNvSpPr>
            <a:spLocks noChangeArrowheads="1"/>
          </p:cNvSpPr>
          <p:nvPr/>
        </p:nvSpPr>
        <p:spPr bwMode="auto">
          <a:xfrm rot="5400000">
            <a:off x="4870451" y="3636962"/>
            <a:ext cx="571500" cy="536575"/>
          </a:xfrm>
          <a:prstGeom prst="triangle">
            <a:avLst>
              <a:gd name="adj" fmla="val 50000"/>
            </a:avLst>
          </a:prstGeom>
          <a:solidFill>
            <a:srgbClr val="FF6699"/>
          </a:solidFill>
          <a:ln w="9525">
            <a:miter lim="800000"/>
            <a:headEnd/>
            <a:tailEnd/>
          </a:ln>
          <a:scene3d>
            <a:camera prst="legacyObliqueTopRight">
              <a:rot lat="0" lon="21299976"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238918" name="AutoShape 326">
            <a:extLst>
              <a:ext uri="{FF2B5EF4-FFF2-40B4-BE49-F238E27FC236}">
                <a16:creationId xmlns:a16="http://schemas.microsoft.com/office/drawing/2014/main" id="{1436BBB1-168F-5642-BE50-3C163D3C7B80}"/>
              </a:ext>
            </a:extLst>
          </p:cNvPr>
          <p:cNvSpPr>
            <a:spLocks noChangeArrowheads="1"/>
          </p:cNvSpPr>
          <p:nvPr/>
        </p:nvSpPr>
        <p:spPr bwMode="auto">
          <a:xfrm rot="5706305">
            <a:off x="4926013" y="3382963"/>
            <a:ext cx="1076325" cy="110807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0 w 21600"/>
              <a:gd name="T13" fmla="*/ 0 h 21600"/>
              <a:gd name="T14" fmla="*/ 21600 w 21600"/>
              <a:gd name="T15" fmla="*/ 18486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round/>
            <a:headEnd/>
            <a:tailEnd/>
          </a:ln>
          <a:scene3d>
            <a:camera prst="legacyObliqueTopRight"/>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p>
            <a:endParaRPr lang="tr-TR"/>
          </a:p>
        </p:txBody>
      </p:sp>
      <p:sp>
        <p:nvSpPr>
          <p:cNvPr id="238919" name="AutoShape 327">
            <a:extLst>
              <a:ext uri="{FF2B5EF4-FFF2-40B4-BE49-F238E27FC236}">
                <a16:creationId xmlns:a16="http://schemas.microsoft.com/office/drawing/2014/main" id="{D74EE7B5-9A9C-214F-AC17-7FD8669D6590}"/>
              </a:ext>
            </a:extLst>
          </p:cNvPr>
          <p:cNvSpPr>
            <a:spLocks noChangeArrowheads="1"/>
          </p:cNvSpPr>
          <p:nvPr/>
        </p:nvSpPr>
        <p:spPr bwMode="auto">
          <a:xfrm>
            <a:off x="4826000" y="2911475"/>
            <a:ext cx="577850" cy="3867150"/>
          </a:xfrm>
          <a:prstGeom prst="roundRect">
            <a:avLst>
              <a:gd name="adj" fmla="val 16667"/>
            </a:avLst>
          </a:prstGeom>
          <a:solidFill>
            <a:srgbClr val="FF6699"/>
          </a:solidFill>
          <a:ln w="9525">
            <a:round/>
            <a:headEnd/>
            <a:tailEnd/>
          </a:ln>
          <a:scene3d>
            <a:camera prst="legacyObliqueTopRight">
              <a:rot lat="0" lon="1500000"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62" name="Text Box 328">
            <a:extLst>
              <a:ext uri="{FF2B5EF4-FFF2-40B4-BE49-F238E27FC236}">
                <a16:creationId xmlns:a16="http://schemas.microsoft.com/office/drawing/2014/main" id="{41B77647-57D4-0649-87C1-8615527DB696}"/>
              </a:ext>
            </a:extLst>
          </p:cNvPr>
          <p:cNvSpPr txBox="1">
            <a:spLocks noChangeArrowheads="1"/>
          </p:cNvSpPr>
          <p:nvPr/>
        </p:nvSpPr>
        <p:spPr bwMode="auto">
          <a:xfrm>
            <a:off x="746125" y="3641725"/>
            <a:ext cx="8715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C5b-8</a:t>
            </a:r>
          </a:p>
        </p:txBody>
      </p:sp>
      <p:sp>
        <p:nvSpPr>
          <p:cNvPr id="59463" name="Text Box 329">
            <a:extLst>
              <a:ext uri="{FF2B5EF4-FFF2-40B4-BE49-F238E27FC236}">
                <a16:creationId xmlns:a16="http://schemas.microsoft.com/office/drawing/2014/main" id="{EB51E4B2-9CF0-934F-A2B2-BBCFCEB29CA2}"/>
              </a:ext>
            </a:extLst>
          </p:cNvPr>
          <p:cNvSpPr txBox="1">
            <a:spLocks noChangeArrowheads="1"/>
          </p:cNvSpPr>
          <p:nvPr/>
        </p:nvSpPr>
        <p:spPr bwMode="auto">
          <a:xfrm>
            <a:off x="3409950" y="3683000"/>
            <a:ext cx="8715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C5b-8</a:t>
            </a:r>
          </a:p>
        </p:txBody>
      </p:sp>
      <p:grpSp>
        <p:nvGrpSpPr>
          <p:cNvPr id="238640" name="Group 330">
            <a:extLst>
              <a:ext uri="{FF2B5EF4-FFF2-40B4-BE49-F238E27FC236}">
                <a16:creationId xmlns:a16="http://schemas.microsoft.com/office/drawing/2014/main" id="{148680EA-6E64-274B-876A-8A3B605A89EA}"/>
              </a:ext>
            </a:extLst>
          </p:cNvPr>
          <p:cNvGrpSpPr>
            <a:grpSpLocks/>
          </p:cNvGrpSpPr>
          <p:nvPr/>
        </p:nvGrpSpPr>
        <p:grpSpPr bwMode="auto">
          <a:xfrm>
            <a:off x="7510463" y="2155825"/>
            <a:ext cx="819150" cy="1308100"/>
            <a:chOff x="4731" y="1424"/>
            <a:chExt cx="516" cy="824"/>
          </a:xfrm>
        </p:grpSpPr>
        <p:sp>
          <p:nvSpPr>
            <p:cNvPr id="59495" name="AutoShape 331">
              <a:extLst>
                <a:ext uri="{FF2B5EF4-FFF2-40B4-BE49-F238E27FC236}">
                  <a16:creationId xmlns:a16="http://schemas.microsoft.com/office/drawing/2014/main" id="{76FBB637-72ED-0648-952B-002A6DF7BEE5}"/>
                </a:ext>
              </a:extLst>
            </p:cNvPr>
            <p:cNvSpPr>
              <a:spLocks noChangeArrowheads="1"/>
            </p:cNvSpPr>
            <p:nvPr/>
          </p:nvSpPr>
          <p:spPr bwMode="auto">
            <a:xfrm rot="2929670">
              <a:off x="4577" y="1578"/>
              <a:ext cx="824" cy="516"/>
            </a:xfrm>
            <a:prstGeom prst="chevron">
              <a:avLst>
                <a:gd name="adj" fmla="val 39922"/>
              </a:avLst>
            </a:prstGeom>
            <a:solidFill>
              <a:srgbClr val="FF9900"/>
            </a:solidFill>
            <a:ln w="9525">
              <a:miter lim="800000"/>
              <a:headEnd/>
              <a:tailEnd/>
            </a:ln>
            <a:scene3d>
              <a:camera prst="legacyObliqueTopRight"/>
              <a:lightRig rig="legacyFlat3" dir="b"/>
            </a:scene3d>
            <a:sp3d extrusionH="430200" prstMaterial="legacyMatte">
              <a:bevelT w="13500" h="13500" prst="angle"/>
              <a:bevelB w="13500" h="13500" prst="angle"/>
              <a:extrusionClr>
                <a:srgbClr val="FF9900"/>
              </a:extrusionClr>
              <a:contourClr>
                <a:srgbClr val="FF9900"/>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
          <p:nvSpPr>
            <p:cNvPr id="59496" name="Text Box 332">
              <a:extLst>
                <a:ext uri="{FF2B5EF4-FFF2-40B4-BE49-F238E27FC236}">
                  <a16:creationId xmlns:a16="http://schemas.microsoft.com/office/drawing/2014/main" id="{87CB2515-BEDB-6942-979D-2D3D2A421AC4}"/>
                </a:ext>
              </a:extLst>
            </p:cNvPr>
            <p:cNvSpPr txBox="1">
              <a:spLocks noChangeArrowheads="1"/>
            </p:cNvSpPr>
            <p:nvPr/>
          </p:nvSpPr>
          <p:spPr bwMode="auto">
            <a:xfrm>
              <a:off x="4740" y="1773"/>
              <a:ext cx="50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CD55</a:t>
              </a:r>
            </a:p>
          </p:txBody>
        </p:sp>
      </p:grpSp>
      <p:grpSp>
        <p:nvGrpSpPr>
          <p:cNvPr id="238641" name="Group 333">
            <a:extLst>
              <a:ext uri="{FF2B5EF4-FFF2-40B4-BE49-F238E27FC236}">
                <a16:creationId xmlns:a16="http://schemas.microsoft.com/office/drawing/2014/main" id="{9423801B-2354-1C45-BE6B-DA250F5A3747}"/>
              </a:ext>
            </a:extLst>
          </p:cNvPr>
          <p:cNvGrpSpPr>
            <a:grpSpLocks/>
          </p:cNvGrpSpPr>
          <p:nvPr/>
        </p:nvGrpSpPr>
        <p:grpSpPr bwMode="auto">
          <a:xfrm>
            <a:off x="1662113" y="3341688"/>
            <a:ext cx="1108075" cy="1076325"/>
            <a:chOff x="1047" y="2105"/>
            <a:chExt cx="698" cy="678"/>
          </a:xfrm>
        </p:grpSpPr>
        <p:sp>
          <p:nvSpPr>
            <p:cNvPr id="59493" name="AutoShape 334">
              <a:extLst>
                <a:ext uri="{FF2B5EF4-FFF2-40B4-BE49-F238E27FC236}">
                  <a16:creationId xmlns:a16="http://schemas.microsoft.com/office/drawing/2014/main" id="{EA0CFAA9-96B0-A84C-B6CC-A749B6303235}"/>
                </a:ext>
              </a:extLst>
            </p:cNvPr>
            <p:cNvSpPr>
              <a:spLocks noChangeArrowheads="1"/>
            </p:cNvSpPr>
            <p:nvPr/>
          </p:nvSpPr>
          <p:spPr bwMode="auto">
            <a:xfrm rot="5706305">
              <a:off x="1057" y="2095"/>
              <a:ext cx="678" cy="69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18474 h 21600"/>
              </a:gdLst>
              <a:ahLst/>
              <a:cxnLst>
                <a:cxn ang="T8">
                  <a:pos x="T0" y="T1"/>
                </a:cxn>
                <a:cxn ang="T9">
                  <a:pos x="T2" y="T3"/>
                </a:cxn>
                <a:cxn ang="T10">
                  <a:pos x="T4" y="T5"/>
                </a:cxn>
                <a:cxn ang="T11">
                  <a:pos x="T6" y="T7"/>
                </a:cxn>
              </a:cxnLst>
              <a:rect l="T12" t="T13" r="T14" b="T15"/>
              <a:pathLst>
                <a:path w="21600" h="21600">
                  <a:moveTo>
                    <a:pt x="10577" y="11139"/>
                  </a:moveTo>
                  <a:cubicBezTo>
                    <a:pt x="10462" y="11064"/>
                    <a:pt x="10394" y="10936"/>
                    <a:pt x="10394" y="10800"/>
                  </a:cubicBezTo>
                  <a:cubicBezTo>
                    <a:pt x="10394" y="10575"/>
                    <a:pt x="10575" y="10394"/>
                    <a:pt x="10800" y="10394"/>
                  </a:cubicBezTo>
                  <a:cubicBezTo>
                    <a:pt x="11024" y="10394"/>
                    <a:pt x="11206" y="10575"/>
                    <a:pt x="11206" y="10800"/>
                  </a:cubicBezTo>
                  <a:cubicBezTo>
                    <a:pt x="11206" y="10936"/>
                    <a:pt x="11137" y="11064"/>
                    <a:pt x="11022" y="11139"/>
                  </a:cubicBezTo>
                  <a:lnTo>
                    <a:pt x="16723" y="19830"/>
                  </a:lnTo>
                  <a:cubicBezTo>
                    <a:pt x="19766" y="17834"/>
                    <a:pt x="21600" y="14439"/>
                    <a:pt x="21600" y="10800"/>
                  </a:cubicBezTo>
                  <a:cubicBezTo>
                    <a:pt x="21600" y="4835"/>
                    <a:pt x="16764" y="0"/>
                    <a:pt x="10800" y="0"/>
                  </a:cubicBezTo>
                  <a:cubicBezTo>
                    <a:pt x="4835" y="0"/>
                    <a:pt x="0" y="4835"/>
                    <a:pt x="0" y="10800"/>
                  </a:cubicBezTo>
                  <a:cubicBezTo>
                    <a:pt x="-1" y="14439"/>
                    <a:pt x="1833" y="17834"/>
                    <a:pt x="4876" y="19830"/>
                  </a:cubicBezTo>
                  <a:lnTo>
                    <a:pt x="10577" y="11139"/>
                  </a:lnTo>
                  <a:close/>
                </a:path>
              </a:pathLst>
            </a:custGeom>
            <a:solidFill>
              <a:srgbClr val="33CC33"/>
            </a:solidFill>
            <a:ln w="9525">
              <a:round/>
              <a:headEnd/>
              <a:tailEnd/>
            </a:ln>
            <a:scene3d>
              <a:camera prst="legacyObliqueTopRight"/>
              <a:lightRig rig="legacyFlat3" dir="b"/>
            </a:scene3d>
            <a:sp3d extrusionH="430200" prstMaterial="legacyMatte">
              <a:bevelT w="13500" h="13500" prst="angle"/>
              <a:bevelB w="13500" h="13500" prst="angle"/>
              <a:extrusionClr>
                <a:srgbClr val="33CC33"/>
              </a:extrusionClr>
              <a:contourClr>
                <a:srgbClr val="33CC33"/>
              </a:contourClr>
            </a:sp3d>
          </p:spPr>
          <p:txBody>
            <a:bodyPr wrap="none" anchor="ctr">
              <a:flatTx/>
            </a:bodyPr>
            <a:lstStyle/>
            <a:p>
              <a:endParaRPr lang="tr-TR"/>
            </a:p>
          </p:txBody>
        </p:sp>
        <p:sp>
          <p:nvSpPr>
            <p:cNvPr id="59494" name="Text Box 335">
              <a:extLst>
                <a:ext uri="{FF2B5EF4-FFF2-40B4-BE49-F238E27FC236}">
                  <a16:creationId xmlns:a16="http://schemas.microsoft.com/office/drawing/2014/main" id="{35300F7B-CC52-1343-BF29-404F11868039}"/>
                </a:ext>
              </a:extLst>
            </p:cNvPr>
            <p:cNvSpPr txBox="1">
              <a:spLocks noChangeArrowheads="1"/>
            </p:cNvSpPr>
            <p:nvPr/>
          </p:nvSpPr>
          <p:spPr bwMode="auto">
            <a:xfrm>
              <a:off x="1208" y="2449"/>
              <a:ext cx="50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CD59</a:t>
              </a:r>
            </a:p>
          </p:txBody>
        </p:sp>
      </p:grpSp>
      <p:sp>
        <p:nvSpPr>
          <p:cNvPr id="238928" name="Text Box 336">
            <a:extLst>
              <a:ext uri="{FF2B5EF4-FFF2-40B4-BE49-F238E27FC236}">
                <a16:creationId xmlns:a16="http://schemas.microsoft.com/office/drawing/2014/main" id="{26295713-A683-DC4F-9B5C-8C474E4352CC}"/>
              </a:ext>
            </a:extLst>
          </p:cNvPr>
          <p:cNvSpPr txBox="1">
            <a:spLocks noChangeArrowheads="1"/>
          </p:cNvSpPr>
          <p:nvPr/>
        </p:nvSpPr>
        <p:spPr bwMode="auto">
          <a:xfrm>
            <a:off x="2806700" y="1752600"/>
            <a:ext cx="4826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C9</a:t>
            </a:r>
          </a:p>
        </p:txBody>
      </p:sp>
      <p:sp>
        <p:nvSpPr>
          <p:cNvPr id="59467" name="Text Box 337">
            <a:extLst>
              <a:ext uri="{FF2B5EF4-FFF2-40B4-BE49-F238E27FC236}">
                <a16:creationId xmlns:a16="http://schemas.microsoft.com/office/drawing/2014/main" id="{812903AD-8909-5646-AEE5-414395A08E86}"/>
              </a:ext>
            </a:extLst>
          </p:cNvPr>
          <p:cNvSpPr txBox="1">
            <a:spLocks noChangeArrowheads="1"/>
          </p:cNvSpPr>
          <p:nvPr/>
        </p:nvSpPr>
        <p:spPr bwMode="auto">
          <a:xfrm rot="5400000">
            <a:off x="4391819" y="4466432"/>
            <a:ext cx="4826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C9</a:t>
            </a:r>
          </a:p>
        </p:txBody>
      </p:sp>
      <p:sp>
        <p:nvSpPr>
          <p:cNvPr id="238930" name="Text Box 338">
            <a:extLst>
              <a:ext uri="{FF2B5EF4-FFF2-40B4-BE49-F238E27FC236}">
                <a16:creationId xmlns:a16="http://schemas.microsoft.com/office/drawing/2014/main" id="{DDB1FCA4-6CFB-1942-A8B9-97F08378E39B}"/>
              </a:ext>
            </a:extLst>
          </p:cNvPr>
          <p:cNvSpPr txBox="1">
            <a:spLocks noChangeArrowheads="1"/>
          </p:cNvSpPr>
          <p:nvPr/>
        </p:nvSpPr>
        <p:spPr bwMode="auto">
          <a:xfrm rot="5400000">
            <a:off x="4820444" y="4606132"/>
            <a:ext cx="4826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C9</a:t>
            </a:r>
          </a:p>
        </p:txBody>
      </p:sp>
      <p:sp>
        <p:nvSpPr>
          <p:cNvPr id="238931" name="Text Box 339">
            <a:extLst>
              <a:ext uri="{FF2B5EF4-FFF2-40B4-BE49-F238E27FC236}">
                <a16:creationId xmlns:a16="http://schemas.microsoft.com/office/drawing/2014/main" id="{B17E691F-0F69-264B-AD87-4C49D3D6D352}"/>
              </a:ext>
            </a:extLst>
          </p:cNvPr>
          <p:cNvSpPr txBox="1">
            <a:spLocks noChangeArrowheads="1"/>
          </p:cNvSpPr>
          <p:nvPr/>
        </p:nvSpPr>
        <p:spPr bwMode="auto">
          <a:xfrm>
            <a:off x="5213350" y="3897313"/>
            <a:ext cx="8016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800" b="1">
                <a:latin typeface="Tahoma" panose="020B0604030504040204" pitchFamily="34" charset="0"/>
                <a:cs typeface="Arial" panose="020B0604020202020204" pitchFamily="34" charset="0"/>
              </a:rPr>
              <a:t>CD59</a:t>
            </a:r>
          </a:p>
        </p:txBody>
      </p:sp>
      <p:sp>
        <p:nvSpPr>
          <p:cNvPr id="59470" name="Rectangle 340">
            <a:extLst>
              <a:ext uri="{FF2B5EF4-FFF2-40B4-BE49-F238E27FC236}">
                <a16:creationId xmlns:a16="http://schemas.microsoft.com/office/drawing/2014/main" id="{FADC5703-8F3F-9640-959A-1A87D9A1620D}"/>
              </a:ext>
            </a:extLst>
          </p:cNvPr>
          <p:cNvSpPr>
            <a:spLocks noChangeArrowheads="1"/>
          </p:cNvSpPr>
          <p:nvPr/>
        </p:nvSpPr>
        <p:spPr bwMode="auto">
          <a:xfrm>
            <a:off x="227013" y="6567488"/>
            <a:ext cx="34725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tr-TR" sz="1200">
                <a:solidFill>
                  <a:srgbClr val="340990"/>
                </a:solidFill>
                <a:latin typeface="Calibri" panose="020F0502020204030204" pitchFamily="34" charset="0"/>
                <a:cs typeface="Calibri" panose="020F0502020204030204" pitchFamily="34" charset="0"/>
              </a:rPr>
              <a:t>Walport MJ, et al. </a:t>
            </a:r>
            <a:r>
              <a:rPr lang="en-US" altLang="tr-TR" sz="1200" i="1">
                <a:solidFill>
                  <a:srgbClr val="340990"/>
                </a:solidFill>
                <a:latin typeface="Calibri" panose="020F0502020204030204" pitchFamily="34" charset="0"/>
                <a:cs typeface="Calibri" panose="020F0502020204030204" pitchFamily="34" charset="0"/>
              </a:rPr>
              <a:t>N Engl J Med</a:t>
            </a:r>
            <a:r>
              <a:rPr lang="en-US" altLang="tr-TR" sz="1200">
                <a:solidFill>
                  <a:srgbClr val="340990"/>
                </a:solidFill>
                <a:latin typeface="Calibri" panose="020F0502020204030204" pitchFamily="34" charset="0"/>
                <a:cs typeface="Calibri" panose="020F0502020204030204" pitchFamily="34" charset="0"/>
              </a:rPr>
              <a:t> 2001;344:1058-1066</a:t>
            </a:r>
          </a:p>
        </p:txBody>
      </p:sp>
      <p:grpSp>
        <p:nvGrpSpPr>
          <p:cNvPr id="238642" name="Group 344">
            <a:extLst>
              <a:ext uri="{FF2B5EF4-FFF2-40B4-BE49-F238E27FC236}">
                <a16:creationId xmlns:a16="http://schemas.microsoft.com/office/drawing/2014/main" id="{663E2587-BCAD-8443-A64C-29068B7FC01B}"/>
              </a:ext>
            </a:extLst>
          </p:cNvPr>
          <p:cNvGrpSpPr>
            <a:grpSpLocks/>
          </p:cNvGrpSpPr>
          <p:nvPr/>
        </p:nvGrpSpPr>
        <p:grpSpPr bwMode="auto">
          <a:xfrm rot="3045471">
            <a:off x="8125619" y="3328194"/>
            <a:ext cx="700088" cy="444500"/>
            <a:chOff x="1933" y="2057"/>
            <a:chExt cx="979" cy="1015"/>
          </a:xfrm>
        </p:grpSpPr>
        <p:sp>
          <p:nvSpPr>
            <p:cNvPr id="59488" name="Oval 345">
              <a:extLst>
                <a:ext uri="{FF2B5EF4-FFF2-40B4-BE49-F238E27FC236}">
                  <a16:creationId xmlns:a16="http://schemas.microsoft.com/office/drawing/2014/main" id="{CCA5B032-EFF5-EE45-9259-4298567AE0E0}"/>
                </a:ext>
              </a:extLst>
            </p:cNvPr>
            <p:cNvSpPr>
              <a:spLocks noChangeArrowheads="1"/>
            </p:cNvSpPr>
            <p:nvPr/>
          </p:nvSpPr>
          <p:spPr bwMode="auto">
            <a:xfrm rot="-833412">
              <a:off x="1933" y="2057"/>
              <a:ext cx="108" cy="493"/>
            </a:xfrm>
            <a:prstGeom prst="ellipse">
              <a:avLst/>
            </a:prstGeom>
            <a:solidFill>
              <a:schemeClr val="hlink"/>
            </a:solidFill>
            <a:ln w="9525">
              <a:round/>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9" name="AutoShape 346">
              <a:extLst>
                <a:ext uri="{FF2B5EF4-FFF2-40B4-BE49-F238E27FC236}">
                  <a16:creationId xmlns:a16="http://schemas.microsoft.com/office/drawing/2014/main" id="{78493342-8D7F-344E-9363-6FCF958762B0}"/>
                </a:ext>
              </a:extLst>
            </p:cNvPr>
            <p:cNvSpPr>
              <a:spLocks noChangeArrowheads="1"/>
            </p:cNvSpPr>
            <p:nvPr/>
          </p:nvSpPr>
          <p:spPr bwMode="auto">
            <a:xfrm rot="1522737">
              <a:off x="2026" y="2464"/>
              <a:ext cx="324" cy="138"/>
            </a:xfrm>
            <a:prstGeom prst="hexagon">
              <a:avLst>
                <a:gd name="adj" fmla="val 58696"/>
                <a:gd name="vf" fmla="val 115470"/>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90" name="AutoShape 347">
              <a:extLst>
                <a:ext uri="{FF2B5EF4-FFF2-40B4-BE49-F238E27FC236}">
                  <a16:creationId xmlns:a16="http://schemas.microsoft.com/office/drawing/2014/main" id="{8FA5F1F4-4B06-134E-A0B2-47F48DF66BDD}"/>
                </a:ext>
              </a:extLst>
            </p:cNvPr>
            <p:cNvSpPr>
              <a:spLocks noChangeArrowheads="1"/>
            </p:cNvSpPr>
            <p:nvPr/>
          </p:nvSpPr>
          <p:spPr bwMode="auto">
            <a:xfrm rot="1522737">
              <a:off x="2312" y="2530"/>
              <a:ext cx="323" cy="138"/>
            </a:xfrm>
            <a:prstGeom prst="hexagon">
              <a:avLst>
                <a:gd name="adj" fmla="val 58514"/>
                <a:gd name="vf" fmla="val 115470"/>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91" name="Oval 348">
              <a:extLst>
                <a:ext uri="{FF2B5EF4-FFF2-40B4-BE49-F238E27FC236}">
                  <a16:creationId xmlns:a16="http://schemas.microsoft.com/office/drawing/2014/main" id="{610A5796-FB97-D44E-A4D1-9A984872BC4D}"/>
                </a:ext>
              </a:extLst>
            </p:cNvPr>
            <p:cNvSpPr>
              <a:spLocks noChangeArrowheads="1"/>
            </p:cNvSpPr>
            <p:nvPr/>
          </p:nvSpPr>
          <p:spPr bwMode="auto">
            <a:xfrm rot="1522737">
              <a:off x="2610" y="2615"/>
              <a:ext cx="176" cy="93"/>
            </a:xfrm>
            <a:prstGeom prst="ellipse">
              <a:avLst/>
            </a:prstGeom>
            <a:solidFill>
              <a:schemeClr val="hlink"/>
            </a:solidFill>
            <a:ln w="9525">
              <a:round/>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92" name="Rectangle 349">
              <a:extLst>
                <a:ext uri="{FF2B5EF4-FFF2-40B4-BE49-F238E27FC236}">
                  <a16:creationId xmlns:a16="http://schemas.microsoft.com/office/drawing/2014/main" id="{2ADAD461-6613-C949-90D8-B820045AE79D}"/>
                </a:ext>
              </a:extLst>
            </p:cNvPr>
            <p:cNvSpPr>
              <a:spLocks noChangeArrowheads="1"/>
            </p:cNvSpPr>
            <p:nvPr/>
          </p:nvSpPr>
          <p:spPr bwMode="auto">
            <a:xfrm rot="4405639">
              <a:off x="2638" y="2797"/>
              <a:ext cx="414" cy="135"/>
            </a:xfrm>
            <a:prstGeom prst="rect">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grpSp>
      <p:grpSp>
        <p:nvGrpSpPr>
          <p:cNvPr id="238643" name="Group 350">
            <a:extLst>
              <a:ext uri="{FF2B5EF4-FFF2-40B4-BE49-F238E27FC236}">
                <a16:creationId xmlns:a16="http://schemas.microsoft.com/office/drawing/2014/main" id="{3F2FBF74-EEE2-0049-929E-3B5638493048}"/>
              </a:ext>
            </a:extLst>
          </p:cNvPr>
          <p:cNvGrpSpPr>
            <a:grpSpLocks/>
          </p:cNvGrpSpPr>
          <p:nvPr/>
        </p:nvGrpSpPr>
        <p:grpSpPr bwMode="auto">
          <a:xfrm rot="-296637">
            <a:off x="2744788" y="3721100"/>
            <a:ext cx="371475" cy="511175"/>
            <a:chOff x="1933" y="2057"/>
            <a:chExt cx="979" cy="1015"/>
          </a:xfrm>
        </p:grpSpPr>
        <p:sp>
          <p:nvSpPr>
            <p:cNvPr id="59483" name="Oval 351">
              <a:extLst>
                <a:ext uri="{FF2B5EF4-FFF2-40B4-BE49-F238E27FC236}">
                  <a16:creationId xmlns:a16="http://schemas.microsoft.com/office/drawing/2014/main" id="{248A4A7D-219D-0645-9DDB-B04C24EC06CB}"/>
                </a:ext>
              </a:extLst>
            </p:cNvPr>
            <p:cNvSpPr>
              <a:spLocks noChangeArrowheads="1"/>
            </p:cNvSpPr>
            <p:nvPr/>
          </p:nvSpPr>
          <p:spPr bwMode="auto">
            <a:xfrm rot="-833412">
              <a:off x="1933" y="2057"/>
              <a:ext cx="108" cy="493"/>
            </a:xfrm>
            <a:prstGeom prst="ellipse">
              <a:avLst/>
            </a:prstGeom>
            <a:solidFill>
              <a:schemeClr val="hlink"/>
            </a:solidFill>
            <a:ln w="9525">
              <a:round/>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4" name="AutoShape 352">
              <a:extLst>
                <a:ext uri="{FF2B5EF4-FFF2-40B4-BE49-F238E27FC236}">
                  <a16:creationId xmlns:a16="http://schemas.microsoft.com/office/drawing/2014/main" id="{4AF8AE66-469B-E748-8F4E-353991B3AB4F}"/>
                </a:ext>
              </a:extLst>
            </p:cNvPr>
            <p:cNvSpPr>
              <a:spLocks noChangeArrowheads="1"/>
            </p:cNvSpPr>
            <p:nvPr/>
          </p:nvSpPr>
          <p:spPr bwMode="auto">
            <a:xfrm rot="1522737">
              <a:off x="2026" y="2464"/>
              <a:ext cx="324" cy="138"/>
            </a:xfrm>
            <a:prstGeom prst="hexagon">
              <a:avLst>
                <a:gd name="adj" fmla="val 58696"/>
                <a:gd name="vf" fmla="val 115470"/>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5" name="AutoShape 353">
              <a:extLst>
                <a:ext uri="{FF2B5EF4-FFF2-40B4-BE49-F238E27FC236}">
                  <a16:creationId xmlns:a16="http://schemas.microsoft.com/office/drawing/2014/main" id="{8017F3DF-7352-9348-87D3-509953BB1C2E}"/>
                </a:ext>
              </a:extLst>
            </p:cNvPr>
            <p:cNvSpPr>
              <a:spLocks noChangeArrowheads="1"/>
            </p:cNvSpPr>
            <p:nvPr/>
          </p:nvSpPr>
          <p:spPr bwMode="auto">
            <a:xfrm rot="1522737">
              <a:off x="2312" y="2530"/>
              <a:ext cx="323" cy="138"/>
            </a:xfrm>
            <a:prstGeom prst="hexagon">
              <a:avLst>
                <a:gd name="adj" fmla="val 58514"/>
                <a:gd name="vf" fmla="val 115470"/>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6" name="Oval 354">
              <a:extLst>
                <a:ext uri="{FF2B5EF4-FFF2-40B4-BE49-F238E27FC236}">
                  <a16:creationId xmlns:a16="http://schemas.microsoft.com/office/drawing/2014/main" id="{6011A60B-E4D5-3141-96B7-8E8963BAFDB7}"/>
                </a:ext>
              </a:extLst>
            </p:cNvPr>
            <p:cNvSpPr>
              <a:spLocks noChangeArrowheads="1"/>
            </p:cNvSpPr>
            <p:nvPr/>
          </p:nvSpPr>
          <p:spPr bwMode="auto">
            <a:xfrm rot="1522737">
              <a:off x="2610" y="2615"/>
              <a:ext cx="176" cy="93"/>
            </a:xfrm>
            <a:prstGeom prst="ellipse">
              <a:avLst/>
            </a:prstGeom>
            <a:solidFill>
              <a:schemeClr val="hlink"/>
            </a:solidFill>
            <a:ln w="9525">
              <a:round/>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7" name="Rectangle 355">
              <a:extLst>
                <a:ext uri="{FF2B5EF4-FFF2-40B4-BE49-F238E27FC236}">
                  <a16:creationId xmlns:a16="http://schemas.microsoft.com/office/drawing/2014/main" id="{3FCE5D1F-0006-6242-A7C1-1001453878E9}"/>
                </a:ext>
              </a:extLst>
            </p:cNvPr>
            <p:cNvSpPr>
              <a:spLocks noChangeArrowheads="1"/>
            </p:cNvSpPr>
            <p:nvPr/>
          </p:nvSpPr>
          <p:spPr bwMode="auto">
            <a:xfrm rot="4405639">
              <a:off x="2638" y="2797"/>
              <a:ext cx="414" cy="135"/>
            </a:xfrm>
            <a:prstGeom prst="rect">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grpSp>
      <p:grpSp>
        <p:nvGrpSpPr>
          <p:cNvPr id="238644" name="Group 356">
            <a:extLst>
              <a:ext uri="{FF2B5EF4-FFF2-40B4-BE49-F238E27FC236}">
                <a16:creationId xmlns:a16="http://schemas.microsoft.com/office/drawing/2014/main" id="{C5BB32BA-BAE5-4A44-BE10-E741DD40B66E}"/>
              </a:ext>
            </a:extLst>
          </p:cNvPr>
          <p:cNvGrpSpPr>
            <a:grpSpLocks/>
          </p:cNvGrpSpPr>
          <p:nvPr/>
        </p:nvGrpSpPr>
        <p:grpSpPr bwMode="auto">
          <a:xfrm>
            <a:off x="5989638" y="3719513"/>
            <a:ext cx="434975" cy="558800"/>
            <a:chOff x="1933" y="2057"/>
            <a:chExt cx="979" cy="1015"/>
          </a:xfrm>
        </p:grpSpPr>
        <p:sp>
          <p:nvSpPr>
            <p:cNvPr id="59478" name="Oval 357">
              <a:extLst>
                <a:ext uri="{FF2B5EF4-FFF2-40B4-BE49-F238E27FC236}">
                  <a16:creationId xmlns:a16="http://schemas.microsoft.com/office/drawing/2014/main" id="{D8CD7620-482F-DC45-BAEF-23EC85657608}"/>
                </a:ext>
              </a:extLst>
            </p:cNvPr>
            <p:cNvSpPr>
              <a:spLocks noChangeArrowheads="1"/>
            </p:cNvSpPr>
            <p:nvPr/>
          </p:nvSpPr>
          <p:spPr bwMode="auto">
            <a:xfrm rot="-833412">
              <a:off x="1933" y="2057"/>
              <a:ext cx="108" cy="493"/>
            </a:xfrm>
            <a:prstGeom prst="ellipse">
              <a:avLst/>
            </a:prstGeom>
            <a:solidFill>
              <a:schemeClr val="hlink"/>
            </a:solidFill>
            <a:ln w="9525">
              <a:round/>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79" name="AutoShape 358">
              <a:extLst>
                <a:ext uri="{FF2B5EF4-FFF2-40B4-BE49-F238E27FC236}">
                  <a16:creationId xmlns:a16="http://schemas.microsoft.com/office/drawing/2014/main" id="{9B87BDFB-3A5C-E243-8C53-9A9801B0BF7E}"/>
                </a:ext>
              </a:extLst>
            </p:cNvPr>
            <p:cNvSpPr>
              <a:spLocks noChangeArrowheads="1"/>
            </p:cNvSpPr>
            <p:nvPr/>
          </p:nvSpPr>
          <p:spPr bwMode="auto">
            <a:xfrm rot="1522737">
              <a:off x="2026" y="2464"/>
              <a:ext cx="324" cy="138"/>
            </a:xfrm>
            <a:prstGeom prst="hexagon">
              <a:avLst>
                <a:gd name="adj" fmla="val 58696"/>
                <a:gd name="vf" fmla="val 115470"/>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0" name="AutoShape 359">
              <a:extLst>
                <a:ext uri="{FF2B5EF4-FFF2-40B4-BE49-F238E27FC236}">
                  <a16:creationId xmlns:a16="http://schemas.microsoft.com/office/drawing/2014/main" id="{2A515A7A-92C0-FD4C-8975-50F3F156F8AC}"/>
                </a:ext>
              </a:extLst>
            </p:cNvPr>
            <p:cNvSpPr>
              <a:spLocks noChangeArrowheads="1"/>
            </p:cNvSpPr>
            <p:nvPr/>
          </p:nvSpPr>
          <p:spPr bwMode="auto">
            <a:xfrm rot="1522737">
              <a:off x="2312" y="2530"/>
              <a:ext cx="323" cy="138"/>
            </a:xfrm>
            <a:prstGeom prst="hexagon">
              <a:avLst>
                <a:gd name="adj" fmla="val 58514"/>
                <a:gd name="vf" fmla="val 115470"/>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1" name="Oval 360">
              <a:extLst>
                <a:ext uri="{FF2B5EF4-FFF2-40B4-BE49-F238E27FC236}">
                  <a16:creationId xmlns:a16="http://schemas.microsoft.com/office/drawing/2014/main" id="{E877AF1E-807D-D246-8284-F35C514A9112}"/>
                </a:ext>
              </a:extLst>
            </p:cNvPr>
            <p:cNvSpPr>
              <a:spLocks noChangeArrowheads="1"/>
            </p:cNvSpPr>
            <p:nvPr/>
          </p:nvSpPr>
          <p:spPr bwMode="auto">
            <a:xfrm rot="1522737">
              <a:off x="2610" y="2615"/>
              <a:ext cx="176" cy="93"/>
            </a:xfrm>
            <a:prstGeom prst="ellipse">
              <a:avLst/>
            </a:prstGeom>
            <a:solidFill>
              <a:schemeClr val="hlink"/>
            </a:solidFill>
            <a:ln w="9525">
              <a:round/>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sp>
          <p:nvSpPr>
            <p:cNvPr id="59482" name="Rectangle 361">
              <a:extLst>
                <a:ext uri="{FF2B5EF4-FFF2-40B4-BE49-F238E27FC236}">
                  <a16:creationId xmlns:a16="http://schemas.microsoft.com/office/drawing/2014/main" id="{DED40375-A3C3-C84B-906A-DF81A1253315}"/>
                </a:ext>
              </a:extLst>
            </p:cNvPr>
            <p:cNvSpPr>
              <a:spLocks noChangeArrowheads="1"/>
            </p:cNvSpPr>
            <p:nvPr/>
          </p:nvSpPr>
          <p:spPr bwMode="auto">
            <a:xfrm rot="4405639">
              <a:off x="2638" y="2797"/>
              <a:ext cx="414" cy="135"/>
            </a:xfrm>
            <a:prstGeom prst="rect">
              <a:avLst/>
            </a:prstGeom>
            <a:solidFill>
              <a:schemeClr val="hlink"/>
            </a:solidFill>
            <a:ln w="9525">
              <a:miter lim="800000"/>
              <a:headEnd/>
              <a:tailEnd/>
            </a:ln>
            <a:scene3d>
              <a:camera prst="legacyPerspectiveFront">
                <a:rot lat="20099976" lon="1500000" rev="0"/>
              </a:camera>
              <a:lightRig rig="legacyFlat4" dir="b"/>
            </a:scene3d>
            <a:sp3d extrusionH="430200" prstMaterial="legacyMatte">
              <a:bevelT w="13500" h="13500" prst="angle"/>
              <a:bevelB w="13500" h="13500" prst="angle"/>
              <a:extrusionClr>
                <a:schemeClr val="hlink"/>
              </a:extrusionClr>
              <a:contourClr>
                <a:schemeClr val="hlink"/>
              </a:contourClr>
            </a:sp3d>
          </p:spPr>
          <p:txBody>
            <a:bodyPr rot="10800000" vert="eaVert"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tr-TR" altLang="tr-TR" sz="1800"/>
            </a:p>
          </p:txBody>
        </p:sp>
      </p:grpSp>
      <p:sp>
        <p:nvSpPr>
          <p:cNvPr id="238954" name="AutoShape 362">
            <a:extLst>
              <a:ext uri="{FF2B5EF4-FFF2-40B4-BE49-F238E27FC236}">
                <a16:creationId xmlns:a16="http://schemas.microsoft.com/office/drawing/2014/main" id="{BF51BD90-C0AF-3B4F-91F4-0A223C37393F}"/>
              </a:ext>
            </a:extLst>
          </p:cNvPr>
          <p:cNvSpPr>
            <a:spLocks noChangeArrowheads="1"/>
          </p:cNvSpPr>
          <p:nvPr/>
        </p:nvSpPr>
        <p:spPr bwMode="auto">
          <a:xfrm>
            <a:off x="5762625" y="2898775"/>
            <a:ext cx="673100" cy="3867150"/>
          </a:xfrm>
          <a:prstGeom prst="roundRect">
            <a:avLst>
              <a:gd name="adj" fmla="val 16667"/>
            </a:avLst>
          </a:prstGeom>
          <a:solidFill>
            <a:srgbClr val="FF6699"/>
          </a:solidFill>
          <a:ln w="9525">
            <a:round/>
            <a:headEnd/>
            <a:tailEnd/>
          </a:ln>
          <a:scene3d>
            <a:camera prst="legacyObliqueTopRight">
              <a:rot lat="0" lon="19799980" rev="0"/>
            </a:camera>
            <a:lightRig rig="legacyFlat2" dir="t"/>
          </a:scene3d>
          <a:sp3d extrusionH="430200" prstMaterial="legacyMatte">
            <a:bevelT w="13500" h="13500" prst="angle"/>
            <a:bevelB w="13500" h="13500" prst="angle"/>
            <a:extrusionClr>
              <a:srgbClr val="FF6699"/>
            </a:extrusionClr>
            <a:contourClr>
              <a:srgbClr val="FF6699"/>
            </a:contourClr>
          </a:sp3d>
        </p:spPr>
        <p:txBody>
          <a:bodyPr wrap="none" anchor="ctr">
            <a:flatTx/>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p>
        </p:txBody>
      </p:sp>
    </p:spTree>
    <p:extLst>
      <p:ext uri="{BB962C8B-B14F-4D97-AF65-F5344CB8AC3E}">
        <p14:creationId xmlns:p14="http://schemas.microsoft.com/office/powerpoint/2010/main" val="522613906"/>
      </p:ext>
    </p:extLst>
  </p:cSld>
  <p:clrMapOvr>
    <a:masterClrMapping/>
  </p:clrMapOvr>
  <p:transition spd="slow" advTm="15000">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xit" presetSubtype="0" fill="hold" nodeType="clickEffect">
                                  <p:stCondLst>
                                    <p:cond delay="0"/>
                                  </p:stCondLst>
                                  <p:childTnLst>
                                    <p:set>
                                      <p:cBhvr>
                                        <p:cTn id="6" dur="1" fill="hold">
                                          <p:stCondLst>
                                            <p:cond delay="0"/>
                                          </p:stCondLst>
                                        </p:cTn>
                                        <p:tgtEl>
                                          <p:spTgt spid="238643"/>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238644"/>
                                        </p:tgtEl>
                                        <p:attrNameLst>
                                          <p:attrName>style.visibility</p:attrName>
                                        </p:attrNameLst>
                                      </p:cBhvr>
                                      <p:to>
                                        <p:strVal val="hidden"/>
                                      </p:to>
                                    </p:set>
                                  </p:childTnLst>
                                </p:cTn>
                              </p:par>
                            </p:childTnLst>
                          </p:cTn>
                        </p:par>
                        <p:par>
                          <p:cTn id="9" fill="hold" nodeType="afterGroup">
                            <p:stCondLst>
                              <p:cond delay="0"/>
                            </p:stCondLst>
                            <p:childTnLst>
                              <p:par>
                                <p:cTn id="10" presetID="1" presetClass="exit" presetSubtype="0" fill="hold" nodeType="afterEffect">
                                  <p:stCondLst>
                                    <p:cond delay="0"/>
                                  </p:stCondLst>
                                  <p:childTnLst>
                                    <p:set>
                                      <p:cBhvr>
                                        <p:cTn id="11" dur="1" fill="hold">
                                          <p:stCondLst>
                                            <p:cond delay="0"/>
                                          </p:stCondLst>
                                        </p:cTn>
                                        <p:tgtEl>
                                          <p:spTgt spid="238642"/>
                                        </p:tgtEl>
                                        <p:attrNameLst>
                                          <p:attrName>style.visibility</p:attrName>
                                        </p:attrNameLst>
                                      </p:cBhvr>
                                      <p:to>
                                        <p:strVal val="hidden"/>
                                      </p:to>
                                    </p:set>
                                  </p:childTnLst>
                                </p:cTn>
                              </p:par>
                              <p:par>
                                <p:cTn id="12" presetID="1" presetClass="emph" presetSubtype="2" fill="hold" nodeType="withEffect">
                                  <p:stCondLst>
                                    <p:cond delay="0"/>
                                  </p:stCondLst>
                                  <p:childTnLst>
                                    <p:animClr clrSpc="rgb" dir="cw">
                                      <p:cBhvr>
                                        <p:cTn id="13" dur="2000" fill="hold"/>
                                        <p:tgtEl>
                                          <p:spTgt spid="238803"/>
                                        </p:tgtEl>
                                        <p:attrNameLst>
                                          <p:attrName>fillcolor</p:attrName>
                                        </p:attrNameLst>
                                      </p:cBhvr>
                                      <p:to>
                                        <a:srgbClr val="99CCFF"/>
                                      </p:to>
                                    </p:animClr>
                                    <p:set>
                                      <p:cBhvr>
                                        <p:cTn id="14" dur="2000" fill="hold"/>
                                        <p:tgtEl>
                                          <p:spTgt spid="238803"/>
                                        </p:tgtEl>
                                        <p:attrNameLst>
                                          <p:attrName>fill.type</p:attrName>
                                        </p:attrNameLst>
                                      </p:cBhvr>
                                      <p:to>
                                        <p:strVal val="solid"/>
                                      </p:to>
                                    </p:set>
                                    <p:set>
                                      <p:cBhvr>
                                        <p:cTn id="15" dur="2000" fill="hold"/>
                                        <p:tgtEl>
                                          <p:spTgt spid="238803"/>
                                        </p:tgtEl>
                                        <p:attrNameLst>
                                          <p:attrName>fill.on</p:attrName>
                                        </p:attrNameLst>
                                      </p:cBhvr>
                                      <p:to>
                                        <p:strVal val="true"/>
                                      </p:to>
                                    </p:set>
                                  </p:childTnLst>
                                </p:cTn>
                              </p:par>
                              <p:par>
                                <p:cTn id="16" presetID="1" presetClass="emph" presetSubtype="2" fill="hold" nodeType="withEffect">
                                  <p:stCondLst>
                                    <p:cond delay="0"/>
                                  </p:stCondLst>
                                  <p:childTnLst>
                                    <p:animClr clrSpc="rgb" dir="cw">
                                      <p:cBhvr>
                                        <p:cTn id="17" dur="2000" fill="hold"/>
                                        <p:tgtEl>
                                          <p:spTgt spid="238859"/>
                                        </p:tgtEl>
                                        <p:attrNameLst>
                                          <p:attrName>fillcolor</p:attrName>
                                        </p:attrNameLst>
                                      </p:cBhvr>
                                      <p:to>
                                        <a:srgbClr val="99CCFF"/>
                                      </p:to>
                                    </p:animClr>
                                    <p:set>
                                      <p:cBhvr>
                                        <p:cTn id="18" dur="2000" fill="hold"/>
                                        <p:tgtEl>
                                          <p:spTgt spid="238859"/>
                                        </p:tgtEl>
                                        <p:attrNameLst>
                                          <p:attrName>fill.type</p:attrName>
                                        </p:attrNameLst>
                                      </p:cBhvr>
                                      <p:to>
                                        <p:strVal val="solid"/>
                                      </p:to>
                                    </p:set>
                                    <p:set>
                                      <p:cBhvr>
                                        <p:cTn id="19" dur="2000" fill="hold"/>
                                        <p:tgtEl>
                                          <p:spTgt spid="238859"/>
                                        </p:tgtEl>
                                        <p:attrNameLst>
                                          <p:attrName>fill.on</p:attrName>
                                        </p:attrNameLst>
                                      </p:cBhvr>
                                      <p:to>
                                        <p:strVal val="tru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xit" presetSubtype="0" fill="hold" nodeType="clickEffect">
                                  <p:stCondLst>
                                    <p:cond delay="0"/>
                                  </p:stCondLst>
                                  <p:childTnLst>
                                    <p:set>
                                      <p:cBhvr>
                                        <p:cTn id="23" dur="1" fill="hold">
                                          <p:stCondLst>
                                            <p:cond delay="0"/>
                                          </p:stCondLst>
                                        </p:cTn>
                                        <p:tgtEl>
                                          <p:spTgt spid="238918"/>
                                        </p:tgtEl>
                                        <p:attrNameLst>
                                          <p:attrName>style.visibility</p:attrName>
                                        </p:attrNameLst>
                                      </p:cBhvr>
                                      <p:to>
                                        <p:strVal val="hidden"/>
                                      </p:to>
                                    </p:set>
                                  </p:childTnLst>
                                </p:cTn>
                              </p:par>
                              <p:par>
                                <p:cTn id="24" presetID="1" presetClass="exit" presetSubtype="0" fill="hold" nodeType="withEffect">
                                  <p:stCondLst>
                                    <p:cond delay="0"/>
                                  </p:stCondLst>
                                  <p:childTnLst>
                                    <p:set>
                                      <p:cBhvr>
                                        <p:cTn id="25" dur="1" fill="hold">
                                          <p:stCondLst>
                                            <p:cond delay="0"/>
                                          </p:stCondLst>
                                        </p:cTn>
                                        <p:tgtEl>
                                          <p:spTgt spid="238641"/>
                                        </p:tgtEl>
                                        <p:attrNameLst>
                                          <p:attrName>style.visibility</p:attrName>
                                        </p:attrNameLst>
                                      </p:cBhvr>
                                      <p:to>
                                        <p:strVal val="hidden"/>
                                      </p:to>
                                    </p:set>
                                  </p:childTnLst>
                                </p:cTn>
                              </p:par>
                              <p:par>
                                <p:cTn id="26" presetID="1" presetClass="exit" presetSubtype="0" fill="hold" nodeType="withEffect">
                                  <p:stCondLst>
                                    <p:cond delay="0"/>
                                  </p:stCondLst>
                                  <p:childTnLst>
                                    <p:set>
                                      <p:cBhvr>
                                        <p:cTn id="27" dur="1" fill="hold">
                                          <p:stCondLst>
                                            <p:cond delay="0"/>
                                          </p:stCondLst>
                                        </p:cTn>
                                        <p:tgtEl>
                                          <p:spTgt spid="238640"/>
                                        </p:tgtEl>
                                        <p:attrNameLst>
                                          <p:attrName>style.visibility</p:attrName>
                                        </p:attrNameLst>
                                      </p:cBhvr>
                                      <p:to>
                                        <p:strVal val="hidden"/>
                                      </p:to>
                                    </p:set>
                                  </p:childTnLst>
                                </p:cTn>
                              </p:par>
                              <p:par>
                                <p:cTn id="28" presetID="1" presetClass="exit" presetSubtype="0" fill="hold" nodeType="withEffect">
                                  <p:stCondLst>
                                    <p:cond delay="0"/>
                                  </p:stCondLst>
                                  <p:childTnLst>
                                    <p:set>
                                      <p:cBhvr>
                                        <p:cTn id="29" dur="1" fill="hold">
                                          <p:stCondLst>
                                            <p:cond delay="0"/>
                                          </p:stCondLst>
                                        </p:cTn>
                                        <p:tgtEl>
                                          <p:spTgt spid="238931"/>
                                        </p:tgtEl>
                                        <p:attrNameLst>
                                          <p:attrName>style.visibility</p:attrName>
                                        </p:attrNameLst>
                                      </p:cBhvr>
                                      <p:to>
                                        <p:strVal val="hidden"/>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xit" presetSubtype="0" fill="hold" grpId="0" nodeType="clickEffect">
                                  <p:stCondLst>
                                    <p:cond delay="0"/>
                                  </p:stCondLst>
                                  <p:childTnLst>
                                    <p:set>
                                      <p:cBhvr>
                                        <p:cTn id="33" dur="1" fill="hold">
                                          <p:stCondLst>
                                            <p:cond delay="0"/>
                                          </p:stCondLst>
                                        </p:cTn>
                                        <p:tgtEl>
                                          <p:spTgt spid="238928"/>
                                        </p:tgtEl>
                                        <p:attrNameLst>
                                          <p:attrName>style.visibility</p:attrName>
                                        </p:attrNameLst>
                                      </p:cBhvr>
                                      <p:to>
                                        <p:strVal val="hidden"/>
                                      </p:to>
                                    </p:set>
                                  </p:childTnLst>
                                </p:cTn>
                              </p:par>
                              <p:par>
                                <p:cTn id="34" presetID="49" presetClass="path" presetSubtype="0" accel="50000" decel="50000" fill="hold" nodeType="withEffect">
                                  <p:stCondLst>
                                    <p:cond delay="0"/>
                                  </p:stCondLst>
                                  <p:childTnLst>
                                    <p:animMotion origin="layout" path="M 0.0 0.0  L 0.25 0.33333  E" pathEditMode="relative" ptsTypes="">
                                      <p:cBhvr>
                                        <p:cTn id="35" dur="1000" fill="hold"/>
                                        <p:tgtEl>
                                          <p:spTgt spid="238912"/>
                                        </p:tgtEl>
                                        <p:attrNameLst>
                                          <p:attrName>ppt_x</p:attrName>
                                          <p:attrName>ppt_y</p:attrName>
                                        </p:attrNameLst>
                                      </p:cBhvr>
                                    </p:animMotion>
                                  </p:childTnLst>
                                </p:cTn>
                              </p:par>
                            </p:childTnLst>
                          </p:cTn>
                        </p:par>
                        <p:par>
                          <p:cTn id="36" fill="hold" nodeType="afterGroup">
                            <p:stCondLst>
                              <p:cond delay="1000"/>
                            </p:stCondLst>
                            <p:childTnLst>
                              <p:par>
                                <p:cTn id="37" presetID="6" presetClass="emph" presetSubtype="0" fill="hold" nodeType="afterEffect">
                                  <p:stCondLst>
                                    <p:cond delay="0"/>
                                  </p:stCondLst>
                                  <p:childTnLst>
                                    <p:animScale>
                                      <p:cBhvr>
                                        <p:cTn id="38" dur="1000" fill="hold"/>
                                        <p:tgtEl>
                                          <p:spTgt spid="238912"/>
                                        </p:tgtEl>
                                      </p:cBhvr>
                                      <p:by x="100000" y="300000"/>
                                    </p:animScale>
                                  </p:childTnLst>
                                </p:cTn>
                              </p:par>
                            </p:childTnLst>
                          </p:cTn>
                        </p:par>
                        <p:par>
                          <p:cTn id="39" fill="hold" nodeType="afterGroup">
                            <p:stCondLst>
                              <p:cond delay="2000"/>
                            </p:stCondLst>
                            <p:childTnLst>
                              <p:par>
                                <p:cTn id="40" presetID="1" presetClass="entr" presetSubtype="0" fill="hold" grpId="0" nodeType="afterEffect">
                                  <p:stCondLst>
                                    <p:cond delay="0"/>
                                  </p:stCondLst>
                                  <p:childTnLst>
                                    <p:set>
                                      <p:cBhvr>
                                        <p:cTn id="41" dur="1" fill="hold">
                                          <p:stCondLst>
                                            <p:cond delay="0"/>
                                          </p:stCondLst>
                                        </p:cTn>
                                        <p:tgtEl>
                                          <p:spTgt spid="238919"/>
                                        </p:tgtEl>
                                        <p:attrNameLst>
                                          <p:attrName>style.visibility</p:attrName>
                                        </p:attrNameLst>
                                      </p:cBhvr>
                                      <p:to>
                                        <p:strVal val="visible"/>
                                      </p:to>
                                    </p:set>
                                  </p:childTnLst>
                                </p:cTn>
                              </p:par>
                              <p:par>
                                <p:cTn id="42" presetID="55" presetClass="exit" presetSubtype="0" fill="hold" nodeType="withEffect">
                                  <p:stCondLst>
                                    <p:cond delay="0"/>
                                  </p:stCondLst>
                                  <p:childTnLst>
                                    <p:anim calcmode="lin" valueType="num">
                                      <p:cBhvr>
                                        <p:cTn id="43" dur="500"/>
                                        <p:tgtEl>
                                          <p:spTgt spid="238912"/>
                                        </p:tgtEl>
                                        <p:attrNameLst>
                                          <p:attrName>ppt_w</p:attrName>
                                        </p:attrNameLst>
                                      </p:cBhvr>
                                      <p:tavLst>
                                        <p:tav tm="0">
                                          <p:val>
                                            <p:strVal val="ppt_w"/>
                                          </p:val>
                                        </p:tav>
                                        <p:tav tm="100000">
                                          <p:val>
                                            <p:strVal val="ppt_w*0.70"/>
                                          </p:val>
                                        </p:tav>
                                      </p:tavLst>
                                    </p:anim>
                                    <p:anim calcmode="lin" valueType="num">
                                      <p:cBhvr>
                                        <p:cTn id="44" dur="500"/>
                                        <p:tgtEl>
                                          <p:spTgt spid="238912"/>
                                        </p:tgtEl>
                                        <p:attrNameLst>
                                          <p:attrName>ppt_h</p:attrName>
                                        </p:attrNameLst>
                                      </p:cBhvr>
                                      <p:tavLst>
                                        <p:tav tm="0">
                                          <p:val>
                                            <p:strVal val="ppt_h"/>
                                          </p:val>
                                        </p:tav>
                                        <p:tav tm="100000">
                                          <p:val>
                                            <p:strVal val="ppt_h"/>
                                          </p:val>
                                        </p:tav>
                                      </p:tavLst>
                                    </p:anim>
                                    <p:animEffect transition="out" filter="fade">
                                      <p:cBhvr>
                                        <p:cTn id="45" dur="500"/>
                                        <p:tgtEl>
                                          <p:spTgt spid="238912"/>
                                        </p:tgtEl>
                                      </p:cBhvr>
                                    </p:animEffect>
                                    <p:set>
                                      <p:cBhvr>
                                        <p:cTn id="46" dur="1" fill="hold">
                                          <p:stCondLst>
                                            <p:cond delay="499"/>
                                          </p:stCondLst>
                                        </p:cTn>
                                        <p:tgtEl>
                                          <p:spTgt spid="238912"/>
                                        </p:tgtEl>
                                        <p:attrNameLst>
                                          <p:attrName>style.visibility</p:attrName>
                                        </p:attrNameLst>
                                      </p:cBhvr>
                                      <p:to>
                                        <p:strVal val="hidden"/>
                                      </p:to>
                                    </p:set>
                                  </p:childTnLst>
                                </p:cTn>
                              </p:par>
                            </p:childTnLst>
                          </p:cTn>
                        </p:par>
                        <p:par>
                          <p:cTn id="47" fill="hold" nodeType="afterGroup">
                            <p:stCondLst>
                              <p:cond delay="2500"/>
                            </p:stCondLst>
                            <p:childTnLst>
                              <p:par>
                                <p:cTn id="48" presetID="1" presetClass="entr" presetSubtype="0" fill="hold" grpId="0" nodeType="afterEffect">
                                  <p:stCondLst>
                                    <p:cond delay="300"/>
                                  </p:stCondLst>
                                  <p:childTnLst>
                                    <p:set>
                                      <p:cBhvr>
                                        <p:cTn id="49" dur="1" fill="hold">
                                          <p:stCondLst>
                                            <p:cond delay="0"/>
                                          </p:stCondLst>
                                        </p:cTn>
                                        <p:tgtEl>
                                          <p:spTgt spid="238930"/>
                                        </p:tgtEl>
                                        <p:attrNameLst>
                                          <p:attrName>style.visibility</p:attrName>
                                        </p:attrNameLst>
                                      </p:cBhvr>
                                      <p:to>
                                        <p:strVal val="visible"/>
                                      </p:to>
                                    </p:set>
                                  </p:childTnLst>
                                </p:cTn>
                              </p:par>
                            </p:childTnLst>
                          </p:cTn>
                        </p:par>
                        <p:par>
                          <p:cTn id="50" fill="hold" nodeType="afterGroup">
                            <p:stCondLst>
                              <p:cond delay="2800"/>
                            </p:stCondLst>
                            <p:childTnLst>
                              <p:par>
                                <p:cTn id="51" presetID="1" presetClass="entr" presetSubtype="0" fill="hold" grpId="0" nodeType="afterEffect">
                                  <p:stCondLst>
                                    <p:cond delay="300"/>
                                  </p:stCondLst>
                                  <p:childTnLst>
                                    <p:set>
                                      <p:cBhvr>
                                        <p:cTn id="52" dur="1" fill="hold">
                                          <p:stCondLst>
                                            <p:cond delay="0"/>
                                          </p:stCondLst>
                                        </p:cTn>
                                        <p:tgtEl>
                                          <p:spTgt spid="238954"/>
                                        </p:tgtEl>
                                        <p:attrNameLst>
                                          <p:attrName>style.visibility</p:attrName>
                                        </p:attrNameLst>
                                      </p:cBhvr>
                                      <p:to>
                                        <p:strVal val="visible"/>
                                      </p:to>
                                    </p:set>
                                  </p:childTnLst>
                                </p:cTn>
                              </p:par>
                            </p:childTnLst>
                          </p:cTn>
                        </p:par>
                        <p:par>
                          <p:cTn id="53" fill="hold" nodeType="afterGroup">
                            <p:stCondLst>
                              <p:cond delay="3100"/>
                            </p:stCondLst>
                            <p:childTnLst>
                              <p:par>
                                <p:cTn id="54" presetID="1" presetClass="entr" presetSubtype="0" fill="hold" grpId="0" nodeType="afterEffect">
                                  <p:stCondLst>
                                    <p:cond delay="300"/>
                                  </p:stCondLst>
                                  <p:childTnLst>
                                    <p:set>
                                      <p:cBhvr>
                                        <p:cTn id="55" dur="1" fill="hold">
                                          <p:stCondLst>
                                            <p:cond delay="0"/>
                                          </p:stCondLst>
                                        </p:cTn>
                                        <p:tgtEl>
                                          <p:spTgt spid="238632"/>
                                        </p:tgtEl>
                                        <p:attrNameLst>
                                          <p:attrName>style.visibility</p:attrName>
                                        </p:attrNameLst>
                                      </p:cBhvr>
                                      <p:to>
                                        <p:strVal val="visible"/>
                                      </p:to>
                                    </p:set>
                                  </p:childTnLst>
                                </p:cTn>
                              </p:par>
                            </p:childTnLst>
                          </p:cTn>
                        </p:par>
                        <p:par>
                          <p:cTn id="56" fill="hold" nodeType="afterGroup">
                            <p:stCondLst>
                              <p:cond delay="3400"/>
                            </p:stCondLst>
                            <p:childTnLst>
                              <p:par>
                                <p:cTn id="57" presetID="1" presetClass="entr" presetSubtype="0" fill="hold" grpId="0" nodeType="afterEffect">
                                  <p:stCondLst>
                                    <p:cond delay="300"/>
                                  </p:stCondLst>
                                  <p:childTnLst>
                                    <p:set>
                                      <p:cBhvr>
                                        <p:cTn id="58" dur="1" fill="hold">
                                          <p:stCondLst>
                                            <p:cond delay="0"/>
                                          </p:stCondLst>
                                        </p:cTn>
                                        <p:tgtEl>
                                          <p:spTgt spid="238631"/>
                                        </p:tgtEl>
                                        <p:attrNameLst>
                                          <p:attrName>style.visibility</p:attrName>
                                        </p:attrNameLst>
                                      </p:cBhvr>
                                      <p:to>
                                        <p:strVal val="visible"/>
                                      </p:to>
                                    </p:set>
                                  </p:childTnLst>
                                </p:cTn>
                              </p:par>
                            </p:childTnLst>
                          </p:cTn>
                        </p:par>
                        <p:par>
                          <p:cTn id="59" fill="hold" nodeType="afterGroup">
                            <p:stCondLst>
                              <p:cond delay="3700"/>
                            </p:stCondLst>
                            <p:childTnLst>
                              <p:par>
                                <p:cTn id="60" presetID="1" presetClass="entr" presetSubtype="0" fill="hold" grpId="0" nodeType="afterEffect">
                                  <p:stCondLst>
                                    <p:cond delay="300"/>
                                  </p:stCondLst>
                                  <p:childTnLst>
                                    <p:set>
                                      <p:cBhvr>
                                        <p:cTn id="61" dur="1" fill="hold">
                                          <p:stCondLst>
                                            <p:cond delay="0"/>
                                          </p:stCondLst>
                                        </p:cTn>
                                        <p:tgtEl>
                                          <p:spTgt spid="238594"/>
                                        </p:tgtEl>
                                        <p:attrNameLst>
                                          <p:attrName>style.visibility</p:attrName>
                                        </p:attrNameLst>
                                      </p:cBhvr>
                                      <p:to>
                                        <p:strVal val="visible"/>
                                      </p:to>
                                    </p:set>
                                  </p:childTnLst>
                                </p:cTn>
                              </p:par>
                            </p:childTnLst>
                          </p:cTn>
                        </p:par>
                        <p:par>
                          <p:cTn id="62" fill="hold" nodeType="afterGroup">
                            <p:stCondLst>
                              <p:cond delay="4000"/>
                            </p:stCondLst>
                            <p:childTnLst>
                              <p:par>
                                <p:cTn id="63" presetID="1" presetClass="entr" presetSubtype="0" fill="hold" grpId="0" nodeType="afterEffect">
                                  <p:stCondLst>
                                    <p:cond delay="300"/>
                                  </p:stCondLst>
                                  <p:childTnLst>
                                    <p:set>
                                      <p:cBhvr>
                                        <p:cTn id="64" dur="1" fill="hold">
                                          <p:stCondLst>
                                            <p:cond delay="0"/>
                                          </p:stCondLst>
                                        </p:cTn>
                                        <p:tgtEl>
                                          <p:spTgt spid="238633"/>
                                        </p:tgtEl>
                                        <p:attrNameLst>
                                          <p:attrName>style.visibility</p:attrName>
                                        </p:attrNameLst>
                                      </p:cBhvr>
                                      <p:to>
                                        <p:strVal val="visible"/>
                                      </p:to>
                                    </p:set>
                                  </p:childTnLst>
                                </p:cTn>
                              </p:par>
                              <p:par>
                                <p:cTn id="65" presetID="23" presetClass="entr" presetSubtype="16" fill="hold" nodeType="withEffect">
                                  <p:stCondLst>
                                    <p:cond delay="1000"/>
                                  </p:stCondLst>
                                  <p:childTnLst>
                                    <p:set>
                                      <p:cBhvr>
                                        <p:cTn id="66" dur="1" fill="hold">
                                          <p:stCondLst>
                                            <p:cond delay="0"/>
                                          </p:stCondLst>
                                        </p:cTn>
                                        <p:tgtEl>
                                          <p:spTgt spid="2"/>
                                        </p:tgtEl>
                                        <p:attrNameLst>
                                          <p:attrName>style.visibility</p:attrName>
                                        </p:attrNameLst>
                                      </p:cBhvr>
                                      <p:to>
                                        <p:strVal val="visible"/>
                                      </p:to>
                                    </p:set>
                                    <p:anim calcmode="lin" valueType="num">
                                      <p:cBhvr>
                                        <p:cTn id="67" dur="500" fill="hold"/>
                                        <p:tgtEl>
                                          <p:spTgt spid="2"/>
                                        </p:tgtEl>
                                        <p:attrNameLst>
                                          <p:attrName>ppt_w</p:attrName>
                                        </p:attrNameLst>
                                      </p:cBhvr>
                                      <p:tavLst>
                                        <p:tav tm="0">
                                          <p:val>
                                            <p:fltVal val="0"/>
                                          </p:val>
                                        </p:tav>
                                        <p:tav tm="100000">
                                          <p:val>
                                            <p:strVal val="#ppt_w"/>
                                          </p:val>
                                        </p:tav>
                                      </p:tavLst>
                                    </p:anim>
                                    <p:anim calcmode="lin" valueType="num">
                                      <p:cBhvr>
                                        <p:cTn id="68" dur="500" fill="hold"/>
                                        <p:tgtEl>
                                          <p:spTgt spid="2"/>
                                        </p:tgtEl>
                                        <p:attrNameLst>
                                          <p:attrName>ppt_h</p:attrName>
                                        </p:attrNameLst>
                                      </p:cBhvr>
                                      <p:tavLst>
                                        <p:tav tm="0">
                                          <p:val>
                                            <p:fltVal val="0"/>
                                          </p:val>
                                        </p:tav>
                                        <p:tav tm="100000">
                                          <p:val>
                                            <p:strVal val="#ppt_h"/>
                                          </p:val>
                                        </p:tav>
                                      </p:tavLst>
                                    </p:anim>
                                  </p:childTnLst>
                                </p:cTn>
                              </p:par>
                            </p:childTnLst>
                          </p:cTn>
                        </p:par>
                        <p:par>
                          <p:cTn id="69" fill="hold" nodeType="afterGroup">
                            <p:stCondLst>
                              <p:cond delay="5500"/>
                            </p:stCondLst>
                            <p:childTnLst>
                              <p:par>
                                <p:cTn id="70" presetID="0" presetClass="path" presetSubtype="0" repeatCount="indefinite" accel="50000" decel="50000" fill="hold" nodeType="afterEffect">
                                  <p:stCondLst>
                                    <p:cond delay="0"/>
                                  </p:stCondLst>
                                  <p:childTnLst>
                                    <p:animMotion origin="layout" path="M -0.05676 -0.0176 C -0.10885 -0.03126 -0.16093 -0.04468 -0.1967 0.00462 C -0.23246 0.05393 -0.26145 0.22407 -0.2717 0.278 C -0.28194 0.33194 -0.26058 0.32036 -0.25833 0.32893 " pathEditMode="relative" ptsTypes="aaaA">
                                      <p:cBhvr>
                                        <p:cTn id="71" dur="1000" fill="hold"/>
                                        <p:tgtEl>
                                          <p:spTgt spid="2"/>
                                        </p:tgtEl>
                                        <p:attrNameLst>
                                          <p:attrName>ppt_x</p:attrName>
                                          <p:attrName>ppt_y</p:attrName>
                                        </p:attrNameLst>
                                      </p:cBhvr>
                                    </p:animMotion>
                                  </p:childTnLst>
                                </p:cTn>
                              </p:par>
                              <p:par>
                                <p:cTn id="72" presetID="23" presetClass="entr" presetSubtype="16" fill="hold" nodeType="withEffect">
                                  <p:stCondLst>
                                    <p:cond delay="1000"/>
                                  </p:stCondLst>
                                  <p:childTnLst>
                                    <p:set>
                                      <p:cBhvr>
                                        <p:cTn id="73" dur="1" fill="hold">
                                          <p:stCondLst>
                                            <p:cond delay="0"/>
                                          </p:stCondLst>
                                        </p:cTn>
                                        <p:tgtEl>
                                          <p:spTgt spid="3"/>
                                        </p:tgtEl>
                                        <p:attrNameLst>
                                          <p:attrName>style.visibility</p:attrName>
                                        </p:attrNameLst>
                                      </p:cBhvr>
                                      <p:to>
                                        <p:strVal val="visible"/>
                                      </p:to>
                                    </p:set>
                                    <p:anim calcmode="lin" valueType="num">
                                      <p:cBhvr>
                                        <p:cTn id="74" dur="500" fill="hold"/>
                                        <p:tgtEl>
                                          <p:spTgt spid="3"/>
                                        </p:tgtEl>
                                        <p:attrNameLst>
                                          <p:attrName>ppt_w</p:attrName>
                                        </p:attrNameLst>
                                      </p:cBhvr>
                                      <p:tavLst>
                                        <p:tav tm="0">
                                          <p:val>
                                            <p:fltVal val="0"/>
                                          </p:val>
                                        </p:tav>
                                        <p:tav tm="100000">
                                          <p:val>
                                            <p:strVal val="#ppt_w"/>
                                          </p:val>
                                        </p:tav>
                                      </p:tavLst>
                                    </p:anim>
                                    <p:anim calcmode="lin" valueType="num">
                                      <p:cBhvr>
                                        <p:cTn id="75" dur="500" fill="hold"/>
                                        <p:tgtEl>
                                          <p:spTgt spid="3"/>
                                        </p:tgtEl>
                                        <p:attrNameLst>
                                          <p:attrName>ppt_h</p:attrName>
                                        </p:attrNameLst>
                                      </p:cBhvr>
                                      <p:tavLst>
                                        <p:tav tm="0">
                                          <p:val>
                                            <p:fltVal val="0"/>
                                          </p:val>
                                        </p:tav>
                                        <p:tav tm="100000">
                                          <p:val>
                                            <p:strVal val="#ppt_h"/>
                                          </p:val>
                                        </p:tav>
                                      </p:tavLst>
                                    </p:anim>
                                  </p:childTnLst>
                                </p:cTn>
                              </p:par>
                            </p:childTnLst>
                          </p:cTn>
                        </p:par>
                        <p:par>
                          <p:cTn id="76" fill="hold" nodeType="afterGroup">
                            <p:stCondLst>
                              <p:cond delay="7000"/>
                            </p:stCondLst>
                            <p:childTnLst>
                              <p:par>
                                <p:cTn id="77" presetID="0" presetClass="path" presetSubtype="0" repeatCount="indefinite" accel="50000" decel="50000" fill="hold" nodeType="afterEffect">
                                  <p:stCondLst>
                                    <p:cond delay="0"/>
                                  </p:stCondLst>
                                  <p:childTnLst>
                                    <p:animMotion origin="layout" path="M 0.00348 -4.44444E-6 C -0.04861 -0.01365 -0.10069 -0.02708 -0.13645 0.02223 C -0.17222 0.07153 -0.20121 0.24167 -0.21145 0.29561 C -0.2217 0.34954 -0.20034 0.33797 -0.19809 0.34653 " pathEditMode="relative" rAng="0" ptsTypes="aaaA">
                                      <p:cBhvr>
                                        <p:cTn id="78" dur="1000" fill="hold"/>
                                        <p:tgtEl>
                                          <p:spTgt spid="3"/>
                                        </p:tgtEl>
                                        <p:attrNameLst>
                                          <p:attrName>ppt_x</p:attrName>
                                          <p:attrName>ppt_y</p:attrName>
                                        </p:attrNameLst>
                                      </p:cBhvr>
                                      <p:rCtr x="-1126700" y="1611100"/>
                                    </p:animMotion>
                                  </p:childTnLst>
                                </p:cTn>
                              </p:par>
                              <p:par>
                                <p:cTn id="79" presetID="23" presetClass="entr" presetSubtype="16" fill="hold" nodeType="withEffect">
                                  <p:stCondLst>
                                    <p:cond delay="1000"/>
                                  </p:stCondLst>
                                  <p:childTnLst>
                                    <p:set>
                                      <p:cBhvr>
                                        <p:cTn id="80" dur="1" fill="hold">
                                          <p:stCondLst>
                                            <p:cond delay="0"/>
                                          </p:stCondLst>
                                        </p:cTn>
                                        <p:tgtEl>
                                          <p:spTgt spid="4"/>
                                        </p:tgtEl>
                                        <p:attrNameLst>
                                          <p:attrName>style.visibility</p:attrName>
                                        </p:attrNameLst>
                                      </p:cBhvr>
                                      <p:to>
                                        <p:strVal val="visible"/>
                                      </p:to>
                                    </p:set>
                                    <p:anim calcmode="lin" valueType="num">
                                      <p:cBhvr>
                                        <p:cTn id="81" dur="500" fill="hold"/>
                                        <p:tgtEl>
                                          <p:spTgt spid="4"/>
                                        </p:tgtEl>
                                        <p:attrNameLst>
                                          <p:attrName>ppt_w</p:attrName>
                                        </p:attrNameLst>
                                      </p:cBhvr>
                                      <p:tavLst>
                                        <p:tav tm="0">
                                          <p:val>
                                            <p:fltVal val="0"/>
                                          </p:val>
                                        </p:tav>
                                        <p:tav tm="100000">
                                          <p:val>
                                            <p:strVal val="#ppt_w"/>
                                          </p:val>
                                        </p:tav>
                                      </p:tavLst>
                                    </p:anim>
                                    <p:anim calcmode="lin" valueType="num">
                                      <p:cBhvr>
                                        <p:cTn id="82" dur="500" fill="hold"/>
                                        <p:tgtEl>
                                          <p:spTgt spid="4"/>
                                        </p:tgtEl>
                                        <p:attrNameLst>
                                          <p:attrName>ppt_h</p:attrName>
                                        </p:attrNameLst>
                                      </p:cBhvr>
                                      <p:tavLst>
                                        <p:tav tm="0">
                                          <p:val>
                                            <p:fltVal val="0"/>
                                          </p:val>
                                        </p:tav>
                                        <p:tav tm="100000">
                                          <p:val>
                                            <p:strVal val="#ppt_h"/>
                                          </p:val>
                                        </p:tav>
                                      </p:tavLst>
                                    </p:anim>
                                  </p:childTnLst>
                                </p:cTn>
                              </p:par>
                            </p:childTnLst>
                          </p:cTn>
                        </p:par>
                        <p:par>
                          <p:cTn id="83" fill="hold" nodeType="afterGroup">
                            <p:stCondLst>
                              <p:cond delay="8500"/>
                            </p:stCondLst>
                            <p:childTnLst>
                              <p:par>
                                <p:cTn id="84" presetID="0" presetClass="path" presetSubtype="0" repeatCount="indefinite" accel="50000" decel="50000" fill="hold" nodeType="afterEffect">
                                  <p:stCondLst>
                                    <p:cond delay="0"/>
                                  </p:stCondLst>
                                  <p:childTnLst>
                                    <p:animMotion origin="layout" path="M -0.05676 -0.0176 C -0.10885 -0.03126 -0.16093 -0.04468 -0.1967 0.00462 C -0.23246 0.05393 -0.26145 0.22407 -0.2717 0.278 C -0.28194 0.33194 -0.26058 0.32036 -0.25833 0.32893 " pathEditMode="relative" ptsTypes="aaaA">
                                      <p:cBhvr>
                                        <p:cTn id="85" dur="1000" fill="hold"/>
                                        <p:tgtEl>
                                          <p:spTgt spid="4"/>
                                        </p:tgtEl>
                                        <p:attrNameLst>
                                          <p:attrName>ppt_x</p:attrName>
                                          <p:attrName>ppt_y</p:attrName>
                                        </p:attrNameLst>
                                      </p:cBhvr>
                                    </p:animMotion>
                                  </p:childTnLst>
                                </p:cTn>
                              </p:par>
                              <p:par>
                                <p:cTn id="86" presetID="23" presetClass="entr" presetSubtype="16" fill="hold" nodeType="withEffect">
                                  <p:stCondLst>
                                    <p:cond delay="0"/>
                                  </p:stCondLst>
                                  <p:childTnLst>
                                    <p:set>
                                      <p:cBhvr>
                                        <p:cTn id="87" dur="1" fill="hold">
                                          <p:stCondLst>
                                            <p:cond delay="0"/>
                                          </p:stCondLst>
                                        </p:cTn>
                                        <p:tgtEl>
                                          <p:spTgt spid="5"/>
                                        </p:tgtEl>
                                        <p:attrNameLst>
                                          <p:attrName>style.visibility</p:attrName>
                                        </p:attrNameLst>
                                      </p:cBhvr>
                                      <p:to>
                                        <p:strVal val="visible"/>
                                      </p:to>
                                    </p:set>
                                    <p:anim calcmode="lin" valueType="num">
                                      <p:cBhvr>
                                        <p:cTn id="88" dur="500" fill="hold"/>
                                        <p:tgtEl>
                                          <p:spTgt spid="5"/>
                                        </p:tgtEl>
                                        <p:attrNameLst>
                                          <p:attrName>ppt_w</p:attrName>
                                        </p:attrNameLst>
                                      </p:cBhvr>
                                      <p:tavLst>
                                        <p:tav tm="0">
                                          <p:val>
                                            <p:fltVal val="0"/>
                                          </p:val>
                                        </p:tav>
                                        <p:tav tm="100000">
                                          <p:val>
                                            <p:strVal val="#ppt_w"/>
                                          </p:val>
                                        </p:tav>
                                      </p:tavLst>
                                    </p:anim>
                                    <p:anim calcmode="lin" valueType="num">
                                      <p:cBhvr>
                                        <p:cTn id="89" dur="500" fill="hold"/>
                                        <p:tgtEl>
                                          <p:spTgt spid="5"/>
                                        </p:tgtEl>
                                        <p:attrNameLst>
                                          <p:attrName>ppt_h</p:attrName>
                                        </p:attrNameLst>
                                      </p:cBhvr>
                                      <p:tavLst>
                                        <p:tav tm="0">
                                          <p:val>
                                            <p:fltVal val="0"/>
                                          </p:val>
                                        </p:tav>
                                        <p:tav tm="100000">
                                          <p:val>
                                            <p:strVal val="#ppt_h"/>
                                          </p:val>
                                        </p:tav>
                                      </p:tavLst>
                                    </p:anim>
                                  </p:childTnLst>
                                </p:cTn>
                              </p:par>
                              <p:par>
                                <p:cTn id="90" presetID="0" presetClass="path" presetSubtype="0" repeatCount="indefinite" accel="50000" decel="50000" fill="hold" nodeType="withEffect">
                                  <p:stCondLst>
                                    <p:cond delay="0"/>
                                  </p:stCondLst>
                                  <p:childTnLst>
                                    <p:animMotion origin="layout" path="M 4.72222E-6 -2.59259E-6 C 0.06163 -0.01527 0.12326 -0.03055 0.15 0.01574 C 0.17674 0.06204 0.15833 0.23403 0.16007 0.27778 " pathEditMode="relative" ptsTypes="aaA">
                                      <p:cBhvr>
                                        <p:cTn id="91" dur="1000" fill="hold"/>
                                        <p:tgtEl>
                                          <p:spTgt spid="5"/>
                                        </p:tgtEl>
                                        <p:attrNameLst>
                                          <p:attrName>ppt_x</p:attrName>
                                          <p:attrName>ppt_y</p:attrName>
                                        </p:attrNameLst>
                                      </p:cBhvr>
                                    </p:animMotion>
                                  </p:childTnLst>
                                </p:cTn>
                              </p:par>
                              <p:par>
                                <p:cTn id="92" presetID="23" presetClass="entr" presetSubtype="16" fill="hold" nodeType="withEffect">
                                  <p:stCondLst>
                                    <p:cond delay="0"/>
                                  </p:stCondLst>
                                  <p:childTnLst>
                                    <p:set>
                                      <p:cBhvr>
                                        <p:cTn id="93" dur="1" fill="hold">
                                          <p:stCondLst>
                                            <p:cond delay="0"/>
                                          </p:stCondLst>
                                        </p:cTn>
                                        <p:tgtEl>
                                          <p:spTgt spid="6"/>
                                        </p:tgtEl>
                                        <p:attrNameLst>
                                          <p:attrName>style.visibility</p:attrName>
                                        </p:attrNameLst>
                                      </p:cBhvr>
                                      <p:to>
                                        <p:strVal val="visible"/>
                                      </p:to>
                                    </p:set>
                                    <p:anim calcmode="lin" valueType="num">
                                      <p:cBhvr>
                                        <p:cTn id="94" dur="500" fill="hold"/>
                                        <p:tgtEl>
                                          <p:spTgt spid="6"/>
                                        </p:tgtEl>
                                        <p:attrNameLst>
                                          <p:attrName>ppt_w</p:attrName>
                                        </p:attrNameLst>
                                      </p:cBhvr>
                                      <p:tavLst>
                                        <p:tav tm="0">
                                          <p:val>
                                            <p:fltVal val="0"/>
                                          </p:val>
                                        </p:tav>
                                        <p:tav tm="100000">
                                          <p:val>
                                            <p:strVal val="#ppt_w"/>
                                          </p:val>
                                        </p:tav>
                                      </p:tavLst>
                                    </p:anim>
                                    <p:anim calcmode="lin" valueType="num">
                                      <p:cBhvr>
                                        <p:cTn id="95" dur="500" fill="hold"/>
                                        <p:tgtEl>
                                          <p:spTgt spid="6"/>
                                        </p:tgtEl>
                                        <p:attrNameLst>
                                          <p:attrName>ppt_h</p:attrName>
                                        </p:attrNameLst>
                                      </p:cBhvr>
                                      <p:tavLst>
                                        <p:tav tm="0">
                                          <p:val>
                                            <p:fltVal val="0"/>
                                          </p:val>
                                        </p:tav>
                                        <p:tav tm="100000">
                                          <p:val>
                                            <p:strVal val="#ppt_h"/>
                                          </p:val>
                                        </p:tav>
                                      </p:tavLst>
                                    </p:anim>
                                  </p:childTnLst>
                                </p:cTn>
                              </p:par>
                              <p:par>
                                <p:cTn id="96" presetID="23" presetClass="entr" presetSubtype="16" fill="hold" nodeType="withEffect">
                                  <p:stCondLst>
                                    <p:cond delay="0"/>
                                  </p:stCondLst>
                                  <p:childTnLst>
                                    <p:set>
                                      <p:cBhvr>
                                        <p:cTn id="97" dur="1" fill="hold">
                                          <p:stCondLst>
                                            <p:cond delay="0"/>
                                          </p:stCondLst>
                                        </p:cTn>
                                        <p:tgtEl>
                                          <p:spTgt spid="7"/>
                                        </p:tgtEl>
                                        <p:attrNameLst>
                                          <p:attrName>style.visibility</p:attrName>
                                        </p:attrNameLst>
                                      </p:cBhvr>
                                      <p:to>
                                        <p:strVal val="visible"/>
                                      </p:to>
                                    </p:set>
                                    <p:anim calcmode="lin" valueType="num">
                                      <p:cBhvr>
                                        <p:cTn id="98" dur="500" fill="hold"/>
                                        <p:tgtEl>
                                          <p:spTgt spid="7"/>
                                        </p:tgtEl>
                                        <p:attrNameLst>
                                          <p:attrName>ppt_w</p:attrName>
                                        </p:attrNameLst>
                                      </p:cBhvr>
                                      <p:tavLst>
                                        <p:tav tm="0">
                                          <p:val>
                                            <p:fltVal val="0"/>
                                          </p:val>
                                        </p:tav>
                                        <p:tav tm="100000">
                                          <p:val>
                                            <p:strVal val="#ppt_w"/>
                                          </p:val>
                                        </p:tav>
                                      </p:tavLst>
                                    </p:anim>
                                    <p:anim calcmode="lin" valueType="num">
                                      <p:cBhvr>
                                        <p:cTn id="99" dur="500" fill="hold"/>
                                        <p:tgtEl>
                                          <p:spTgt spid="7"/>
                                        </p:tgtEl>
                                        <p:attrNameLst>
                                          <p:attrName>ppt_h</p:attrName>
                                        </p:attrNameLst>
                                      </p:cBhvr>
                                      <p:tavLst>
                                        <p:tav tm="0">
                                          <p:val>
                                            <p:fltVal val="0"/>
                                          </p:val>
                                        </p:tav>
                                        <p:tav tm="100000">
                                          <p:val>
                                            <p:strVal val="#ppt_h"/>
                                          </p:val>
                                        </p:tav>
                                      </p:tavLst>
                                    </p:anim>
                                  </p:childTnLst>
                                </p:cTn>
                              </p:par>
                              <p:par>
                                <p:cTn id="100" presetID="0" presetClass="path" presetSubtype="0" repeatCount="indefinite" accel="50000" decel="50000" fill="hold" nodeType="withEffect">
                                  <p:stCondLst>
                                    <p:cond delay="0"/>
                                  </p:stCondLst>
                                  <p:endCondLst>
                                    <p:cond evt="onNext" delay="0">
                                      <p:tgtEl>
                                        <p:sldTgt/>
                                      </p:tgtEl>
                                    </p:cond>
                                  </p:endCondLst>
                                  <p:childTnLst>
                                    <p:animMotion origin="layout" path="M 4.72222E-6 -2.59259E-6 C 0.06163 -0.01527 0.12326 -0.03055 0.15 0.01574 C 0.17674 0.06204 0.15833 0.23403 0.16007 0.27778 " pathEditMode="relative" ptsTypes="aaA">
                                      <p:cBhvr>
                                        <p:cTn id="101" dur="2000" fill="hold"/>
                                        <p:tgtEl>
                                          <p:spTgt spid="7"/>
                                        </p:tgtEl>
                                        <p:attrNameLst>
                                          <p:attrName>ppt_x</p:attrName>
                                          <p:attrName>ppt_y</p:attrName>
                                        </p:attrNameLst>
                                      </p:cBhvr>
                                    </p:animMotion>
                                  </p:childTnLst>
                                </p:cTn>
                              </p:par>
                              <p:par>
                                <p:cTn id="102" presetID="0" presetClass="path" presetSubtype="0" repeatCount="indefinite" accel="50000" decel="50000" fill="hold" nodeType="withEffect">
                                  <p:stCondLst>
                                    <p:cond delay="0"/>
                                  </p:stCondLst>
                                  <p:endCondLst>
                                    <p:cond evt="onNext" delay="0">
                                      <p:tgtEl>
                                        <p:sldTgt/>
                                      </p:tgtEl>
                                    </p:cond>
                                  </p:endCondLst>
                                  <p:childTnLst>
                                    <p:animMotion origin="layout" path="M 4.72222E-6 -2.59259E-6 C 0.06163 -0.01527 0.12326 -0.03055 0.15 0.01574 C 0.17674 0.06204 0.15833 0.23403 0.16007 0.27778 " pathEditMode="relative" ptsTypes="aaA">
                                      <p:cBhvr>
                                        <p:cTn id="103" dur="2000" fill="hold"/>
                                        <p:tgtEl>
                                          <p:spTgt spid="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594" grpId="0" animBg="1"/>
      <p:bldP spid="238631" grpId="0" animBg="1"/>
      <p:bldP spid="238632" grpId="0" animBg="1"/>
      <p:bldP spid="238633" grpId="0" animBg="1"/>
      <p:bldP spid="238919" grpId="0" animBg="1"/>
      <p:bldP spid="238928" grpId="0"/>
      <p:bldP spid="238930" grpId="0"/>
      <p:bldP spid="23895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a:extLst>
              <a:ext uri="{FF2B5EF4-FFF2-40B4-BE49-F238E27FC236}">
                <a16:creationId xmlns:a16="http://schemas.microsoft.com/office/drawing/2014/main" id="{730C16FA-7DA1-DD41-A7AD-922F23B94371}"/>
              </a:ext>
            </a:extLst>
          </p:cNvPr>
          <p:cNvSpPr>
            <a:spLocks noGrp="1" noChangeArrowheads="1"/>
          </p:cNvSpPr>
          <p:nvPr>
            <p:ph type="title"/>
          </p:nvPr>
        </p:nvSpPr>
        <p:spPr>
          <a:xfrm>
            <a:off x="107878" y="728663"/>
            <a:ext cx="8229600" cy="1371600"/>
          </a:xfrm>
        </p:spPr>
        <p:txBody>
          <a:bodyPr/>
          <a:lstStyle/>
          <a:p>
            <a:r>
              <a:rPr lang="tr-TR" altLang="tr-TR" b="1" dirty="0">
                <a:solidFill>
                  <a:srgbClr val="340990"/>
                </a:solidFill>
                <a:ea typeface="ＭＳ Ｐゴシック" panose="020B0600070205080204" pitchFamily="34" charset="-128"/>
              </a:rPr>
              <a:t>PNH</a:t>
            </a:r>
            <a:r>
              <a:rPr lang="tr-TR" altLang="en-US" b="1" dirty="0">
                <a:solidFill>
                  <a:srgbClr val="340990"/>
                </a:solidFill>
                <a:ea typeface="ＭＳ Ｐゴシック" panose="020B0600070205080204" pitchFamily="34" charset="-128"/>
              </a:rPr>
              <a:t>’</a:t>
            </a:r>
            <a:r>
              <a:rPr lang="tr-TR" altLang="tr-TR" b="1" dirty="0">
                <a:solidFill>
                  <a:srgbClr val="340990"/>
                </a:solidFill>
                <a:ea typeface="ＭＳ Ｐゴシック" panose="020B0600070205080204" pitchFamily="34" charset="-128"/>
              </a:rPr>
              <a:t> da </a:t>
            </a:r>
            <a:r>
              <a:rPr lang="tr-TR" altLang="tr-TR" sz="3600" b="1" dirty="0" err="1">
                <a:solidFill>
                  <a:srgbClr val="340990"/>
                </a:solidFill>
                <a:ea typeface="ＭＳ Ｐゴシック" panose="020B0600070205080204" pitchFamily="34" charset="-128"/>
              </a:rPr>
              <a:t>Hemoliz</a:t>
            </a:r>
            <a:endParaRPr lang="en-US" altLang="tr-TR" sz="3600" b="1" dirty="0">
              <a:solidFill>
                <a:srgbClr val="340990"/>
              </a:solidFill>
              <a:ea typeface="ＭＳ Ｐゴシック" panose="020B0600070205080204" pitchFamily="34" charset="-128"/>
            </a:endParaRPr>
          </a:p>
        </p:txBody>
      </p:sp>
      <p:sp>
        <p:nvSpPr>
          <p:cNvPr id="21507" name="Text Box 3">
            <a:extLst>
              <a:ext uri="{FF2B5EF4-FFF2-40B4-BE49-F238E27FC236}">
                <a16:creationId xmlns:a16="http://schemas.microsoft.com/office/drawing/2014/main" id="{D7AC48B1-E2B8-B44E-BEDB-FC9191455A83}"/>
              </a:ext>
            </a:extLst>
          </p:cNvPr>
          <p:cNvSpPr txBox="1">
            <a:spLocks noChangeArrowheads="1"/>
          </p:cNvSpPr>
          <p:nvPr/>
        </p:nvSpPr>
        <p:spPr bwMode="auto">
          <a:xfrm>
            <a:off x="3036852" y="3718032"/>
            <a:ext cx="278447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50000"/>
              </a:spcBef>
            </a:pPr>
            <a:r>
              <a:rPr lang="en-US" altLang="tr-TR" sz="2800" b="1">
                <a:solidFill>
                  <a:srgbClr val="340990"/>
                </a:solidFill>
                <a:latin typeface="Calibri" panose="020F0502020204030204" pitchFamily="34" charset="0"/>
                <a:cs typeface="Arial" panose="020B0604020202020204" pitchFamily="34" charset="0"/>
              </a:rPr>
              <a:t>Hemoglobinemi</a:t>
            </a:r>
          </a:p>
        </p:txBody>
      </p:sp>
      <p:sp>
        <p:nvSpPr>
          <p:cNvPr id="21508" name="Text Box 4">
            <a:extLst>
              <a:ext uri="{FF2B5EF4-FFF2-40B4-BE49-F238E27FC236}">
                <a16:creationId xmlns:a16="http://schemas.microsoft.com/office/drawing/2014/main" id="{28EB3C62-35CA-2141-BE07-37E74E682B23}"/>
              </a:ext>
            </a:extLst>
          </p:cNvPr>
          <p:cNvSpPr txBox="1">
            <a:spLocks noChangeArrowheads="1"/>
          </p:cNvSpPr>
          <p:nvPr/>
        </p:nvSpPr>
        <p:spPr bwMode="auto">
          <a:xfrm>
            <a:off x="3244814" y="4870557"/>
            <a:ext cx="25400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50000"/>
              </a:spcBef>
            </a:pPr>
            <a:r>
              <a:rPr lang="en-US" altLang="tr-TR" sz="2800" b="1">
                <a:solidFill>
                  <a:srgbClr val="340990"/>
                </a:solidFill>
                <a:latin typeface="Calibri" panose="020F0502020204030204" pitchFamily="34" charset="0"/>
                <a:cs typeface="Arial" panose="020B0604020202020204" pitchFamily="34" charset="0"/>
              </a:rPr>
              <a:t>Nitri</a:t>
            </a:r>
            <a:r>
              <a:rPr lang="tr-TR" altLang="tr-TR" sz="2800" b="1">
                <a:solidFill>
                  <a:srgbClr val="340990"/>
                </a:solidFill>
                <a:latin typeface="Calibri" panose="020F0502020204030204" pitchFamily="34" charset="0"/>
                <a:cs typeface="Arial" panose="020B0604020202020204" pitchFamily="34" charset="0"/>
              </a:rPr>
              <a:t>k Oksidin</a:t>
            </a:r>
            <a:r>
              <a:rPr lang="en-US" altLang="tr-TR" sz="2800" b="1">
                <a:solidFill>
                  <a:srgbClr val="340990"/>
                </a:solidFill>
                <a:latin typeface="Calibri" panose="020F0502020204030204" pitchFamily="34" charset="0"/>
                <a:cs typeface="Arial" panose="020B0604020202020204" pitchFamily="34" charset="0"/>
              </a:rPr>
              <a:t> </a:t>
            </a:r>
            <a:r>
              <a:rPr lang="tr-TR" altLang="tr-TR" sz="2800" b="1">
                <a:solidFill>
                  <a:srgbClr val="340990"/>
                </a:solidFill>
                <a:latin typeface="Calibri" panose="020F0502020204030204" pitchFamily="34" charset="0"/>
                <a:cs typeface="Arial" panose="020B0604020202020204" pitchFamily="34" charset="0"/>
              </a:rPr>
              <a:t>Yakalanması</a:t>
            </a:r>
            <a:endParaRPr lang="en-US" altLang="tr-TR" sz="2800" b="1">
              <a:solidFill>
                <a:srgbClr val="340990"/>
              </a:solidFill>
              <a:latin typeface="Calibri" panose="020F0502020204030204" pitchFamily="34" charset="0"/>
              <a:cs typeface="Arial" panose="020B0604020202020204" pitchFamily="34" charset="0"/>
            </a:endParaRPr>
          </a:p>
        </p:txBody>
      </p:sp>
      <p:sp>
        <p:nvSpPr>
          <p:cNvPr id="21509" name="Rectangle 5">
            <a:extLst>
              <a:ext uri="{FF2B5EF4-FFF2-40B4-BE49-F238E27FC236}">
                <a16:creationId xmlns:a16="http://schemas.microsoft.com/office/drawing/2014/main" id="{34DF6B16-DDD8-0448-B920-4CD95999F538}"/>
              </a:ext>
            </a:extLst>
          </p:cNvPr>
          <p:cNvSpPr>
            <a:spLocks noChangeArrowheads="1"/>
          </p:cNvSpPr>
          <p:nvPr/>
        </p:nvSpPr>
        <p:spPr bwMode="auto">
          <a:xfrm>
            <a:off x="2768564" y="2513120"/>
            <a:ext cx="3429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2800" b="1" dirty="0">
                <a:solidFill>
                  <a:srgbClr val="340990"/>
                </a:solidFill>
                <a:latin typeface="Calibri" panose="020F0502020204030204" pitchFamily="34" charset="0"/>
              </a:rPr>
              <a:t>İ</a:t>
            </a:r>
            <a:r>
              <a:rPr lang="en-US" altLang="tr-TR" sz="2800" b="1" dirty="0" err="1">
                <a:solidFill>
                  <a:srgbClr val="340990"/>
                </a:solidFill>
                <a:latin typeface="Calibri" panose="020F0502020204030204" pitchFamily="34" charset="0"/>
              </a:rPr>
              <a:t>ntravas</a:t>
            </a:r>
            <a:r>
              <a:rPr lang="tr-TR" altLang="tr-TR" sz="2800" b="1" dirty="0" err="1">
                <a:solidFill>
                  <a:srgbClr val="340990"/>
                </a:solidFill>
                <a:latin typeface="Calibri" panose="020F0502020204030204" pitchFamily="34" charset="0"/>
              </a:rPr>
              <a:t>küler</a:t>
            </a:r>
            <a:r>
              <a:rPr lang="tr-TR" altLang="tr-TR" sz="2800" b="1" dirty="0">
                <a:solidFill>
                  <a:srgbClr val="340990"/>
                </a:solidFill>
                <a:latin typeface="Calibri" panose="020F0502020204030204" pitchFamily="34" charset="0"/>
              </a:rPr>
              <a:t> </a:t>
            </a:r>
            <a:r>
              <a:rPr lang="tr-TR" altLang="tr-TR" sz="2800" b="1" dirty="0" err="1">
                <a:solidFill>
                  <a:srgbClr val="340990"/>
                </a:solidFill>
                <a:latin typeface="Calibri" panose="020F0502020204030204" pitchFamily="34" charset="0"/>
              </a:rPr>
              <a:t>Hemoliz</a:t>
            </a:r>
            <a:endParaRPr lang="en-US" altLang="tr-TR" sz="2800" b="1" dirty="0">
              <a:solidFill>
                <a:srgbClr val="340990"/>
              </a:solidFill>
              <a:latin typeface="Calibri" panose="020F0502020204030204" pitchFamily="34" charset="0"/>
            </a:endParaRPr>
          </a:p>
        </p:txBody>
      </p:sp>
      <p:sp>
        <p:nvSpPr>
          <p:cNvPr id="21510" name="Line 6">
            <a:extLst>
              <a:ext uri="{FF2B5EF4-FFF2-40B4-BE49-F238E27FC236}">
                <a16:creationId xmlns:a16="http://schemas.microsoft.com/office/drawing/2014/main" id="{CE817028-77E3-864F-AAF7-B776A34B6994}"/>
              </a:ext>
            </a:extLst>
          </p:cNvPr>
          <p:cNvSpPr>
            <a:spLocks noChangeShapeType="1"/>
          </p:cNvSpPr>
          <p:nvPr/>
        </p:nvSpPr>
        <p:spPr bwMode="auto">
          <a:xfrm>
            <a:off x="4429089" y="3254482"/>
            <a:ext cx="0" cy="374650"/>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tr-TR">
              <a:solidFill>
                <a:srgbClr val="340990"/>
              </a:solidFill>
            </a:endParaRPr>
          </a:p>
        </p:txBody>
      </p:sp>
      <p:sp>
        <p:nvSpPr>
          <p:cNvPr id="21511" name="Line 8">
            <a:extLst>
              <a:ext uri="{FF2B5EF4-FFF2-40B4-BE49-F238E27FC236}">
                <a16:creationId xmlns:a16="http://schemas.microsoft.com/office/drawing/2014/main" id="{CD8489FD-5BE6-834E-B6FF-A0DF59D4FC89}"/>
              </a:ext>
            </a:extLst>
          </p:cNvPr>
          <p:cNvSpPr>
            <a:spLocks noChangeShapeType="1"/>
          </p:cNvSpPr>
          <p:nvPr/>
        </p:nvSpPr>
        <p:spPr bwMode="auto">
          <a:xfrm>
            <a:off x="4429089" y="4370495"/>
            <a:ext cx="0" cy="374650"/>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endParaRPr lang="tr-TR">
              <a:solidFill>
                <a:srgbClr val="340990"/>
              </a:solidFill>
            </a:endParaRPr>
          </a:p>
        </p:txBody>
      </p:sp>
    </p:spTree>
    <p:extLst>
      <p:ext uri="{BB962C8B-B14F-4D97-AF65-F5344CB8AC3E}">
        <p14:creationId xmlns:p14="http://schemas.microsoft.com/office/powerpoint/2010/main" val="3769559992"/>
      </p:ext>
    </p:extLst>
  </p:cSld>
  <p:clrMapOvr>
    <a:masterClrMapping/>
  </p:clrMapOvr>
  <p:transition spd="slow"/>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89" name="Picture 18444">
            <a:extLst>
              <a:ext uri="{FF2B5EF4-FFF2-40B4-BE49-F238E27FC236}">
                <a16:creationId xmlns:a16="http://schemas.microsoft.com/office/drawing/2014/main" id="{E9AC40EE-58E6-DA48-BA14-C0590FDCE22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6235" y="1732961"/>
            <a:ext cx="9744076"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490" name="Rectangle 2">
            <a:extLst>
              <a:ext uri="{FF2B5EF4-FFF2-40B4-BE49-F238E27FC236}">
                <a16:creationId xmlns:a16="http://schemas.microsoft.com/office/drawing/2014/main" id="{D27FDD53-1025-1141-BF63-7E9AE389384B}"/>
              </a:ext>
            </a:extLst>
          </p:cNvPr>
          <p:cNvSpPr>
            <a:spLocks noGrp="1" noChangeArrowheads="1"/>
          </p:cNvSpPr>
          <p:nvPr>
            <p:ph type="title" idx="4294967295"/>
          </p:nvPr>
        </p:nvSpPr>
        <p:spPr>
          <a:xfrm>
            <a:off x="150082" y="929014"/>
            <a:ext cx="8578850" cy="549275"/>
          </a:xfrm>
        </p:spPr>
        <p:txBody>
          <a:bodyPr/>
          <a:lstStyle/>
          <a:p>
            <a:pPr eaLnBrk="1" hangingPunct="1"/>
            <a:r>
              <a:rPr lang="tr-TR" altLang="tr-TR" sz="3200" b="1" dirty="0">
                <a:solidFill>
                  <a:srgbClr val="340990"/>
                </a:solidFill>
                <a:ea typeface="ＭＳ Ｐゴシック" panose="020B0600070205080204" pitchFamily="34" charset="-128"/>
              </a:rPr>
              <a:t>Nitrik Oksidin </a:t>
            </a:r>
            <a:r>
              <a:rPr lang="en-US" altLang="tr-TR" sz="3200" b="1" dirty="0">
                <a:solidFill>
                  <a:srgbClr val="340990"/>
                </a:solidFill>
                <a:ea typeface="ＭＳ Ｐゴシック" panose="020B0600070205080204" pitchFamily="34" charset="-128"/>
              </a:rPr>
              <a:t>(NO)</a:t>
            </a:r>
            <a:r>
              <a:rPr lang="tr-TR" altLang="tr-TR" sz="3200" b="1" dirty="0">
                <a:solidFill>
                  <a:srgbClr val="340990"/>
                </a:solidFill>
                <a:ea typeface="ＭＳ Ｐゴシック" panose="020B0600070205080204" pitchFamily="34" charset="-128"/>
              </a:rPr>
              <a:t> Faaliyeti</a:t>
            </a:r>
            <a:endParaRPr lang="en-US" altLang="tr-TR" sz="3200" b="1" dirty="0">
              <a:solidFill>
                <a:srgbClr val="340990"/>
              </a:solidFill>
              <a:ea typeface="ＭＳ Ｐゴシック" panose="020B0600070205080204" pitchFamily="34" charset="-128"/>
            </a:endParaRPr>
          </a:p>
        </p:txBody>
      </p:sp>
      <p:grpSp>
        <p:nvGrpSpPr>
          <p:cNvPr id="63491" name="Group 129">
            <a:extLst>
              <a:ext uri="{FF2B5EF4-FFF2-40B4-BE49-F238E27FC236}">
                <a16:creationId xmlns:a16="http://schemas.microsoft.com/office/drawing/2014/main" id="{2DE1E618-1514-084F-A42D-3A509FDF1515}"/>
              </a:ext>
            </a:extLst>
          </p:cNvPr>
          <p:cNvGrpSpPr>
            <a:grpSpLocks/>
          </p:cNvGrpSpPr>
          <p:nvPr/>
        </p:nvGrpSpPr>
        <p:grpSpPr bwMode="auto">
          <a:xfrm>
            <a:off x="4536416" y="3296649"/>
            <a:ext cx="425450" cy="414337"/>
            <a:chOff x="4887357" y="3481243"/>
            <a:chExt cx="1259938" cy="1141976"/>
          </a:xfrm>
        </p:grpSpPr>
        <p:grpSp>
          <p:nvGrpSpPr>
            <p:cNvPr id="63524" name="Group 130">
              <a:extLst>
                <a:ext uri="{FF2B5EF4-FFF2-40B4-BE49-F238E27FC236}">
                  <a16:creationId xmlns:a16="http://schemas.microsoft.com/office/drawing/2014/main" id="{587C0714-CDCA-3147-B56A-5BF693ADE31D}"/>
                </a:ext>
              </a:extLst>
            </p:cNvPr>
            <p:cNvGrpSpPr>
              <a:grpSpLocks/>
            </p:cNvGrpSpPr>
            <p:nvPr/>
          </p:nvGrpSpPr>
          <p:grpSpPr bwMode="auto">
            <a:xfrm flipH="1" flipV="1">
              <a:off x="5185598" y="3523831"/>
              <a:ext cx="961697" cy="1099388"/>
              <a:chOff x="4997674" y="3460350"/>
              <a:chExt cx="1037159" cy="1099388"/>
            </a:xfrm>
          </p:grpSpPr>
          <p:sp>
            <p:nvSpPr>
              <p:cNvPr id="63526" name="Oval 547">
                <a:extLst>
                  <a:ext uri="{FF2B5EF4-FFF2-40B4-BE49-F238E27FC236}">
                    <a16:creationId xmlns:a16="http://schemas.microsoft.com/office/drawing/2014/main" id="{26D47BD1-8B4B-334E-AA68-9844276AE65F}"/>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27" name="Freeform 548">
                <a:extLst>
                  <a:ext uri="{FF2B5EF4-FFF2-40B4-BE49-F238E27FC236}">
                    <a16:creationId xmlns:a16="http://schemas.microsoft.com/office/drawing/2014/main" id="{9DE4BD69-71E5-9044-BDDD-FD45C9EA225F}"/>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28" name="Freeform 549">
                <a:extLst>
                  <a:ext uri="{FF2B5EF4-FFF2-40B4-BE49-F238E27FC236}">
                    <a16:creationId xmlns:a16="http://schemas.microsoft.com/office/drawing/2014/main" id="{810CE18F-A697-5D48-A5DC-0A41796065CD}"/>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29" name="Oval 550">
                <a:extLst>
                  <a:ext uri="{FF2B5EF4-FFF2-40B4-BE49-F238E27FC236}">
                    <a16:creationId xmlns:a16="http://schemas.microsoft.com/office/drawing/2014/main" id="{5123814B-3E3E-CC4B-BC51-AD67DFA8A64F}"/>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30" name="Oval 551">
                <a:extLst>
                  <a:ext uri="{FF2B5EF4-FFF2-40B4-BE49-F238E27FC236}">
                    <a16:creationId xmlns:a16="http://schemas.microsoft.com/office/drawing/2014/main" id="{4AD64B23-2059-8D47-8ED0-CF3A193C148D}"/>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31" name="Freeform 552">
                <a:extLst>
                  <a:ext uri="{FF2B5EF4-FFF2-40B4-BE49-F238E27FC236}">
                    <a16:creationId xmlns:a16="http://schemas.microsoft.com/office/drawing/2014/main" id="{8C41C2ED-8F5B-2F44-90DC-47D7A5D71B2C}"/>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grpSp>
        <p:grpSp>
          <p:nvGrpSpPr>
            <p:cNvPr id="16" name="Group 131">
              <a:extLst>
                <a:ext uri="{FF2B5EF4-FFF2-40B4-BE49-F238E27FC236}">
                  <a16:creationId xmlns:a16="http://schemas.microsoft.com/office/drawing/2014/main" id="{3B7BB023-C022-AF47-A863-02A1C93B2534}"/>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3" name="Oval 831">
                <a:extLst>
                  <a:ext uri="{FF2B5EF4-FFF2-40B4-BE49-F238E27FC236}">
                    <a16:creationId xmlns:a16="http://schemas.microsoft.com/office/drawing/2014/main" id="{F6803467-F3B7-754A-A574-5761648BECAC}"/>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a:defRPr/>
                </a:pPr>
                <a:endParaRPr lang="en-US">
                  <a:solidFill>
                    <a:srgbClr val="340990"/>
                  </a:solidFill>
                  <a:latin typeface="Arial" charset="0"/>
                  <a:ea typeface="+mn-ea"/>
                </a:endParaRPr>
              </a:p>
            </p:txBody>
          </p:sp>
          <p:sp>
            <p:nvSpPr>
              <p:cNvPr id="4" name="Freeform 832">
                <a:extLst>
                  <a:ext uri="{FF2B5EF4-FFF2-40B4-BE49-F238E27FC236}">
                    <a16:creationId xmlns:a16="http://schemas.microsoft.com/office/drawing/2014/main" id="{AD666C2B-E8E7-9C4C-8277-B33EB424E529}"/>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a:defRPr/>
                </a:pPr>
                <a:endParaRPr lang="en-US">
                  <a:solidFill>
                    <a:srgbClr val="340990"/>
                  </a:solidFill>
                  <a:latin typeface="Arial" charset="0"/>
                  <a:ea typeface="+mn-ea"/>
                </a:endParaRPr>
              </a:p>
            </p:txBody>
          </p:sp>
          <p:sp>
            <p:nvSpPr>
              <p:cNvPr id="5" name="Freeform 833">
                <a:extLst>
                  <a:ext uri="{FF2B5EF4-FFF2-40B4-BE49-F238E27FC236}">
                    <a16:creationId xmlns:a16="http://schemas.microsoft.com/office/drawing/2014/main" id="{1FA882CF-D427-0843-A311-35215736FB24}"/>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a:defRPr/>
                </a:pPr>
                <a:endParaRPr lang="en-US">
                  <a:solidFill>
                    <a:srgbClr val="340990"/>
                  </a:solidFill>
                  <a:latin typeface="Arial" charset="0"/>
                  <a:ea typeface="+mn-ea"/>
                </a:endParaRPr>
              </a:p>
            </p:txBody>
          </p:sp>
          <p:sp>
            <p:nvSpPr>
              <p:cNvPr id="6" name="Oval 834">
                <a:extLst>
                  <a:ext uri="{FF2B5EF4-FFF2-40B4-BE49-F238E27FC236}">
                    <a16:creationId xmlns:a16="http://schemas.microsoft.com/office/drawing/2014/main" id="{C491C5C3-A411-4A46-BA0C-9ADF99B630E5}"/>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7" name="Oval 835">
                <a:extLst>
                  <a:ext uri="{FF2B5EF4-FFF2-40B4-BE49-F238E27FC236}">
                    <a16:creationId xmlns:a16="http://schemas.microsoft.com/office/drawing/2014/main" id="{F1607858-5499-E94D-87FD-B7ECB8A2F136}"/>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8" name="Freeform 836">
                <a:extLst>
                  <a:ext uri="{FF2B5EF4-FFF2-40B4-BE49-F238E27FC236}">
                    <a16:creationId xmlns:a16="http://schemas.microsoft.com/office/drawing/2014/main" id="{D3CBD952-D991-EC45-9A0A-3DD3A9AED858}"/>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a:defRPr/>
                </a:pPr>
                <a:endParaRPr lang="en-US">
                  <a:solidFill>
                    <a:srgbClr val="340990"/>
                  </a:solidFill>
                  <a:latin typeface="Arial" charset="0"/>
                  <a:ea typeface="+mn-ea"/>
                </a:endParaRPr>
              </a:p>
            </p:txBody>
          </p:sp>
        </p:grpSp>
      </p:grpSp>
      <p:sp>
        <p:nvSpPr>
          <p:cNvPr id="63492" name="Text Box 11">
            <a:extLst>
              <a:ext uri="{FF2B5EF4-FFF2-40B4-BE49-F238E27FC236}">
                <a16:creationId xmlns:a16="http://schemas.microsoft.com/office/drawing/2014/main" id="{73DDE029-B6B1-8B49-985C-95B6E11BA8DC}"/>
              </a:ext>
            </a:extLst>
          </p:cNvPr>
          <p:cNvSpPr txBox="1">
            <a:spLocks noChangeArrowheads="1"/>
          </p:cNvSpPr>
          <p:nvPr/>
        </p:nvSpPr>
        <p:spPr bwMode="auto">
          <a:xfrm>
            <a:off x="3791878" y="2923586"/>
            <a:ext cx="1196975"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376238"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defTabSz="376238"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defTabSz="376238"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defTabSz="376238"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defTabSz="376238"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buClr>
                <a:srgbClr val="FFFF00"/>
              </a:buClr>
              <a:buSzPct val="90000"/>
              <a:buFont typeface="Monotype Sorts" pitchFamily="2" charset="2"/>
              <a:buNone/>
            </a:pPr>
            <a:r>
              <a:rPr lang="en-US" altLang="tr-TR" sz="1400" b="1">
                <a:solidFill>
                  <a:srgbClr val="340990"/>
                </a:solidFill>
                <a:cs typeface="Arial" panose="020B0604020202020204" pitchFamily="34" charset="0"/>
              </a:rPr>
              <a:t>Nitri</a:t>
            </a:r>
            <a:r>
              <a:rPr lang="tr-TR" altLang="tr-TR" sz="1400" b="1">
                <a:solidFill>
                  <a:srgbClr val="340990"/>
                </a:solidFill>
                <a:cs typeface="Arial" panose="020B0604020202020204" pitchFamily="34" charset="0"/>
              </a:rPr>
              <a:t>k Oksit</a:t>
            </a:r>
            <a:endParaRPr lang="en-US" altLang="tr-TR" sz="1400">
              <a:solidFill>
                <a:srgbClr val="340990"/>
              </a:solidFill>
              <a:cs typeface="Arial" panose="020B0604020202020204" pitchFamily="34" charset="0"/>
            </a:endParaRPr>
          </a:p>
        </p:txBody>
      </p:sp>
      <p:grpSp>
        <p:nvGrpSpPr>
          <p:cNvPr id="63493" name="Group 129">
            <a:extLst>
              <a:ext uri="{FF2B5EF4-FFF2-40B4-BE49-F238E27FC236}">
                <a16:creationId xmlns:a16="http://schemas.microsoft.com/office/drawing/2014/main" id="{D2FD1D0C-1794-8F46-BAFB-0A4FF99AB05D}"/>
              </a:ext>
            </a:extLst>
          </p:cNvPr>
          <p:cNvGrpSpPr>
            <a:grpSpLocks/>
          </p:cNvGrpSpPr>
          <p:nvPr/>
        </p:nvGrpSpPr>
        <p:grpSpPr bwMode="auto">
          <a:xfrm>
            <a:off x="3796641" y="3353799"/>
            <a:ext cx="425450" cy="414337"/>
            <a:chOff x="4887357" y="3481243"/>
            <a:chExt cx="1259938" cy="1141976"/>
          </a:xfrm>
        </p:grpSpPr>
        <p:grpSp>
          <p:nvGrpSpPr>
            <p:cNvPr id="63516" name="Group 130">
              <a:extLst>
                <a:ext uri="{FF2B5EF4-FFF2-40B4-BE49-F238E27FC236}">
                  <a16:creationId xmlns:a16="http://schemas.microsoft.com/office/drawing/2014/main" id="{B4C9CB67-55B5-BA46-84D5-29D00424F9C7}"/>
                </a:ext>
              </a:extLst>
            </p:cNvPr>
            <p:cNvGrpSpPr>
              <a:grpSpLocks/>
            </p:cNvGrpSpPr>
            <p:nvPr/>
          </p:nvGrpSpPr>
          <p:grpSpPr bwMode="auto">
            <a:xfrm flipH="1" flipV="1">
              <a:off x="5185598" y="3523831"/>
              <a:ext cx="961697" cy="1099388"/>
              <a:chOff x="4997674" y="3460350"/>
              <a:chExt cx="1037159" cy="1099388"/>
            </a:xfrm>
          </p:grpSpPr>
          <p:sp>
            <p:nvSpPr>
              <p:cNvPr id="63518" name="Oval 547">
                <a:extLst>
                  <a:ext uri="{FF2B5EF4-FFF2-40B4-BE49-F238E27FC236}">
                    <a16:creationId xmlns:a16="http://schemas.microsoft.com/office/drawing/2014/main" id="{1DD7412B-E43F-D542-8B0D-24DBAAEE8CCE}"/>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19" name="Freeform 548">
                <a:extLst>
                  <a:ext uri="{FF2B5EF4-FFF2-40B4-BE49-F238E27FC236}">
                    <a16:creationId xmlns:a16="http://schemas.microsoft.com/office/drawing/2014/main" id="{14C2BA2F-C6DE-864F-AEB1-21690B31A472}"/>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20" name="Freeform 549">
                <a:extLst>
                  <a:ext uri="{FF2B5EF4-FFF2-40B4-BE49-F238E27FC236}">
                    <a16:creationId xmlns:a16="http://schemas.microsoft.com/office/drawing/2014/main" id="{5A9E432B-909F-AB4F-B66F-FB571AE3C7B4}"/>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21" name="Oval 550">
                <a:extLst>
                  <a:ext uri="{FF2B5EF4-FFF2-40B4-BE49-F238E27FC236}">
                    <a16:creationId xmlns:a16="http://schemas.microsoft.com/office/drawing/2014/main" id="{BF0FC0C0-1316-6547-9C9B-FE4E12119AAF}"/>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22" name="Oval 551">
                <a:extLst>
                  <a:ext uri="{FF2B5EF4-FFF2-40B4-BE49-F238E27FC236}">
                    <a16:creationId xmlns:a16="http://schemas.microsoft.com/office/drawing/2014/main" id="{C80A3B17-0B60-0245-AD83-95C5D6A4B342}"/>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23" name="Freeform 552">
                <a:extLst>
                  <a:ext uri="{FF2B5EF4-FFF2-40B4-BE49-F238E27FC236}">
                    <a16:creationId xmlns:a16="http://schemas.microsoft.com/office/drawing/2014/main" id="{F55F3BB4-D587-2146-A4D5-CBE3294E1664}"/>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grpSp>
        <p:grpSp>
          <p:nvGrpSpPr>
            <p:cNvPr id="25" name="Group 131">
              <a:extLst>
                <a:ext uri="{FF2B5EF4-FFF2-40B4-BE49-F238E27FC236}">
                  <a16:creationId xmlns:a16="http://schemas.microsoft.com/office/drawing/2014/main" id="{624485AB-5772-5B4A-AEFF-B94A616BF8AA}"/>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10" name="Oval 831">
                <a:extLst>
                  <a:ext uri="{FF2B5EF4-FFF2-40B4-BE49-F238E27FC236}">
                    <a16:creationId xmlns:a16="http://schemas.microsoft.com/office/drawing/2014/main" id="{F0D51A44-4B6F-9642-9D4D-D352CCB52073}"/>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a:defRPr/>
                </a:pPr>
                <a:endParaRPr lang="en-US">
                  <a:solidFill>
                    <a:srgbClr val="340990"/>
                  </a:solidFill>
                  <a:latin typeface="Arial" charset="0"/>
                  <a:ea typeface="+mn-ea"/>
                </a:endParaRPr>
              </a:p>
            </p:txBody>
          </p:sp>
          <p:sp>
            <p:nvSpPr>
              <p:cNvPr id="11" name="Freeform 832">
                <a:extLst>
                  <a:ext uri="{FF2B5EF4-FFF2-40B4-BE49-F238E27FC236}">
                    <a16:creationId xmlns:a16="http://schemas.microsoft.com/office/drawing/2014/main" id="{DBAEA066-9C40-F949-8E01-4D5F942B9F0E}"/>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a:defRPr/>
                </a:pPr>
                <a:endParaRPr lang="en-US">
                  <a:solidFill>
                    <a:srgbClr val="340990"/>
                  </a:solidFill>
                  <a:latin typeface="Arial" charset="0"/>
                  <a:ea typeface="+mn-ea"/>
                </a:endParaRPr>
              </a:p>
            </p:txBody>
          </p:sp>
          <p:sp>
            <p:nvSpPr>
              <p:cNvPr id="12" name="Freeform 833">
                <a:extLst>
                  <a:ext uri="{FF2B5EF4-FFF2-40B4-BE49-F238E27FC236}">
                    <a16:creationId xmlns:a16="http://schemas.microsoft.com/office/drawing/2014/main" id="{591399CC-B1D4-C74D-BF59-B689D38CFE92}"/>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a:defRPr/>
                </a:pPr>
                <a:endParaRPr lang="en-US">
                  <a:solidFill>
                    <a:srgbClr val="340990"/>
                  </a:solidFill>
                  <a:latin typeface="Arial" charset="0"/>
                  <a:ea typeface="+mn-ea"/>
                </a:endParaRPr>
              </a:p>
            </p:txBody>
          </p:sp>
          <p:sp>
            <p:nvSpPr>
              <p:cNvPr id="13" name="Oval 834">
                <a:extLst>
                  <a:ext uri="{FF2B5EF4-FFF2-40B4-BE49-F238E27FC236}">
                    <a16:creationId xmlns:a16="http://schemas.microsoft.com/office/drawing/2014/main" id="{BE6D53AF-AC7A-D248-90C1-749E94584430}"/>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14" name="Oval 835">
                <a:extLst>
                  <a:ext uri="{FF2B5EF4-FFF2-40B4-BE49-F238E27FC236}">
                    <a16:creationId xmlns:a16="http://schemas.microsoft.com/office/drawing/2014/main" id="{750A3CCD-91C4-1E45-BB40-0517A8248923}"/>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15" name="Freeform 836">
                <a:extLst>
                  <a:ext uri="{FF2B5EF4-FFF2-40B4-BE49-F238E27FC236}">
                    <a16:creationId xmlns:a16="http://schemas.microsoft.com/office/drawing/2014/main" id="{72FE5E87-FD22-7F47-A0FA-47C5E01D593A}"/>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a:defRPr/>
                </a:pPr>
                <a:endParaRPr lang="en-US">
                  <a:solidFill>
                    <a:srgbClr val="340990"/>
                  </a:solidFill>
                  <a:latin typeface="Arial" charset="0"/>
                  <a:ea typeface="+mn-ea"/>
                </a:endParaRPr>
              </a:p>
            </p:txBody>
          </p:sp>
        </p:grpSp>
      </p:grpSp>
      <p:grpSp>
        <p:nvGrpSpPr>
          <p:cNvPr id="63494" name="Group 129">
            <a:extLst>
              <a:ext uri="{FF2B5EF4-FFF2-40B4-BE49-F238E27FC236}">
                <a16:creationId xmlns:a16="http://schemas.microsoft.com/office/drawing/2014/main" id="{BDAA7F95-B91E-6840-8414-6A2C2396446F}"/>
              </a:ext>
            </a:extLst>
          </p:cNvPr>
          <p:cNvGrpSpPr>
            <a:grpSpLocks/>
          </p:cNvGrpSpPr>
          <p:nvPr/>
        </p:nvGrpSpPr>
        <p:grpSpPr bwMode="auto">
          <a:xfrm>
            <a:off x="5214278" y="3452224"/>
            <a:ext cx="425450" cy="414337"/>
            <a:chOff x="4887357" y="3481243"/>
            <a:chExt cx="1259938" cy="1141976"/>
          </a:xfrm>
        </p:grpSpPr>
        <p:grpSp>
          <p:nvGrpSpPr>
            <p:cNvPr id="63508" name="Group 130">
              <a:extLst>
                <a:ext uri="{FF2B5EF4-FFF2-40B4-BE49-F238E27FC236}">
                  <a16:creationId xmlns:a16="http://schemas.microsoft.com/office/drawing/2014/main" id="{9CFC194B-7D83-B344-8B51-577B52C91ED8}"/>
                </a:ext>
              </a:extLst>
            </p:cNvPr>
            <p:cNvGrpSpPr>
              <a:grpSpLocks/>
            </p:cNvGrpSpPr>
            <p:nvPr/>
          </p:nvGrpSpPr>
          <p:grpSpPr bwMode="auto">
            <a:xfrm flipH="1" flipV="1">
              <a:off x="5185598" y="3523831"/>
              <a:ext cx="961697" cy="1099388"/>
              <a:chOff x="4997674" y="3460350"/>
              <a:chExt cx="1037159" cy="1099388"/>
            </a:xfrm>
          </p:grpSpPr>
          <p:sp>
            <p:nvSpPr>
              <p:cNvPr id="63510" name="Oval 547">
                <a:extLst>
                  <a:ext uri="{FF2B5EF4-FFF2-40B4-BE49-F238E27FC236}">
                    <a16:creationId xmlns:a16="http://schemas.microsoft.com/office/drawing/2014/main" id="{28B1C8EE-3E2E-4C40-AA09-32AEFAA98533}"/>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11" name="Freeform 548">
                <a:extLst>
                  <a:ext uri="{FF2B5EF4-FFF2-40B4-BE49-F238E27FC236}">
                    <a16:creationId xmlns:a16="http://schemas.microsoft.com/office/drawing/2014/main" id="{61DEFAA2-CDC7-D24F-B30C-AFE3E1B19A66}"/>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12" name="Freeform 549">
                <a:extLst>
                  <a:ext uri="{FF2B5EF4-FFF2-40B4-BE49-F238E27FC236}">
                    <a16:creationId xmlns:a16="http://schemas.microsoft.com/office/drawing/2014/main" id="{EEE8AADA-729A-164C-A86B-F136D6254C81}"/>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13" name="Oval 550">
                <a:extLst>
                  <a:ext uri="{FF2B5EF4-FFF2-40B4-BE49-F238E27FC236}">
                    <a16:creationId xmlns:a16="http://schemas.microsoft.com/office/drawing/2014/main" id="{FC654FF8-A734-2346-8E42-27F14465C33D}"/>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14" name="Oval 551">
                <a:extLst>
                  <a:ext uri="{FF2B5EF4-FFF2-40B4-BE49-F238E27FC236}">
                    <a16:creationId xmlns:a16="http://schemas.microsoft.com/office/drawing/2014/main" id="{48B9CE5E-5F72-3E4A-A605-9A0E0734BD07}"/>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15" name="Freeform 552">
                <a:extLst>
                  <a:ext uri="{FF2B5EF4-FFF2-40B4-BE49-F238E27FC236}">
                    <a16:creationId xmlns:a16="http://schemas.microsoft.com/office/drawing/2014/main" id="{37DB1135-723B-404E-BA33-608BEF51994B}"/>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grpSp>
        <p:grpSp>
          <p:nvGrpSpPr>
            <p:cNvPr id="28" name="Group 131">
              <a:extLst>
                <a:ext uri="{FF2B5EF4-FFF2-40B4-BE49-F238E27FC236}">
                  <a16:creationId xmlns:a16="http://schemas.microsoft.com/office/drawing/2014/main" id="{67DB87B9-55E7-5B4C-B78D-2895CE57142D}"/>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19" name="Oval 831">
                <a:extLst>
                  <a:ext uri="{FF2B5EF4-FFF2-40B4-BE49-F238E27FC236}">
                    <a16:creationId xmlns:a16="http://schemas.microsoft.com/office/drawing/2014/main" id="{FB998DFB-F162-C841-B8E4-3EF1CADDD0C2}"/>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a:defRPr/>
                </a:pPr>
                <a:endParaRPr lang="en-US">
                  <a:solidFill>
                    <a:srgbClr val="340990"/>
                  </a:solidFill>
                  <a:latin typeface="Arial" charset="0"/>
                  <a:ea typeface="+mn-ea"/>
                </a:endParaRPr>
              </a:p>
            </p:txBody>
          </p:sp>
          <p:sp>
            <p:nvSpPr>
              <p:cNvPr id="20" name="Freeform 832">
                <a:extLst>
                  <a:ext uri="{FF2B5EF4-FFF2-40B4-BE49-F238E27FC236}">
                    <a16:creationId xmlns:a16="http://schemas.microsoft.com/office/drawing/2014/main" id="{92164245-DC85-E940-8D68-20CA8CB46C8F}"/>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a:defRPr/>
                </a:pPr>
                <a:endParaRPr lang="en-US">
                  <a:solidFill>
                    <a:srgbClr val="340990"/>
                  </a:solidFill>
                  <a:latin typeface="Arial" charset="0"/>
                  <a:ea typeface="+mn-ea"/>
                </a:endParaRPr>
              </a:p>
            </p:txBody>
          </p:sp>
          <p:sp>
            <p:nvSpPr>
              <p:cNvPr id="21" name="Freeform 833">
                <a:extLst>
                  <a:ext uri="{FF2B5EF4-FFF2-40B4-BE49-F238E27FC236}">
                    <a16:creationId xmlns:a16="http://schemas.microsoft.com/office/drawing/2014/main" id="{954760DD-3D74-A044-A960-9F21733F1F60}"/>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a:defRPr/>
                </a:pPr>
                <a:endParaRPr lang="en-US">
                  <a:solidFill>
                    <a:srgbClr val="340990"/>
                  </a:solidFill>
                  <a:latin typeface="Arial" charset="0"/>
                  <a:ea typeface="+mn-ea"/>
                </a:endParaRPr>
              </a:p>
            </p:txBody>
          </p:sp>
          <p:sp>
            <p:nvSpPr>
              <p:cNvPr id="22" name="Oval 834">
                <a:extLst>
                  <a:ext uri="{FF2B5EF4-FFF2-40B4-BE49-F238E27FC236}">
                    <a16:creationId xmlns:a16="http://schemas.microsoft.com/office/drawing/2014/main" id="{75D7446E-BE8B-6E44-A722-43D85E1CFC6E}"/>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23" name="Oval 835">
                <a:extLst>
                  <a:ext uri="{FF2B5EF4-FFF2-40B4-BE49-F238E27FC236}">
                    <a16:creationId xmlns:a16="http://schemas.microsoft.com/office/drawing/2014/main" id="{6DEE8668-4557-5E44-B49B-E405FA4B2F6C}"/>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24" name="Freeform 836">
                <a:extLst>
                  <a:ext uri="{FF2B5EF4-FFF2-40B4-BE49-F238E27FC236}">
                    <a16:creationId xmlns:a16="http://schemas.microsoft.com/office/drawing/2014/main" id="{4F7B84EA-CC11-424B-841E-84A59862449B}"/>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a:defRPr/>
                </a:pPr>
                <a:endParaRPr lang="en-US">
                  <a:solidFill>
                    <a:srgbClr val="340990"/>
                  </a:solidFill>
                  <a:latin typeface="Arial" charset="0"/>
                  <a:ea typeface="+mn-ea"/>
                </a:endParaRPr>
              </a:p>
            </p:txBody>
          </p:sp>
        </p:grpSp>
      </p:grpSp>
      <p:grpSp>
        <p:nvGrpSpPr>
          <p:cNvPr id="63495" name="Group 129">
            <a:extLst>
              <a:ext uri="{FF2B5EF4-FFF2-40B4-BE49-F238E27FC236}">
                <a16:creationId xmlns:a16="http://schemas.microsoft.com/office/drawing/2014/main" id="{EF0E2631-DC10-C247-BF94-DCC3AE2C8CD7}"/>
              </a:ext>
            </a:extLst>
          </p:cNvPr>
          <p:cNvGrpSpPr>
            <a:grpSpLocks/>
          </p:cNvGrpSpPr>
          <p:nvPr/>
        </p:nvGrpSpPr>
        <p:grpSpPr bwMode="auto">
          <a:xfrm>
            <a:off x="3218791" y="3349036"/>
            <a:ext cx="425450" cy="414338"/>
            <a:chOff x="4887357" y="3481243"/>
            <a:chExt cx="1259938" cy="1141976"/>
          </a:xfrm>
        </p:grpSpPr>
        <p:grpSp>
          <p:nvGrpSpPr>
            <p:cNvPr id="63500" name="Group 130">
              <a:extLst>
                <a:ext uri="{FF2B5EF4-FFF2-40B4-BE49-F238E27FC236}">
                  <a16:creationId xmlns:a16="http://schemas.microsoft.com/office/drawing/2014/main" id="{124B0B2C-5B11-0B48-BDC8-4D258798C8EB}"/>
                </a:ext>
              </a:extLst>
            </p:cNvPr>
            <p:cNvGrpSpPr>
              <a:grpSpLocks/>
            </p:cNvGrpSpPr>
            <p:nvPr/>
          </p:nvGrpSpPr>
          <p:grpSpPr bwMode="auto">
            <a:xfrm flipH="1" flipV="1">
              <a:off x="5185598" y="3523831"/>
              <a:ext cx="961697" cy="1099388"/>
              <a:chOff x="4997674" y="3460350"/>
              <a:chExt cx="1037159" cy="1099388"/>
            </a:xfrm>
          </p:grpSpPr>
          <p:sp>
            <p:nvSpPr>
              <p:cNvPr id="63502" name="Oval 547">
                <a:extLst>
                  <a:ext uri="{FF2B5EF4-FFF2-40B4-BE49-F238E27FC236}">
                    <a16:creationId xmlns:a16="http://schemas.microsoft.com/office/drawing/2014/main" id="{2F221D17-BD0D-4142-9E71-4FD663F4EF20}"/>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03" name="Freeform 548">
                <a:extLst>
                  <a:ext uri="{FF2B5EF4-FFF2-40B4-BE49-F238E27FC236}">
                    <a16:creationId xmlns:a16="http://schemas.microsoft.com/office/drawing/2014/main" id="{BC81E04B-4A53-024D-BF53-064A855C47CE}"/>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04" name="Freeform 549">
                <a:extLst>
                  <a:ext uri="{FF2B5EF4-FFF2-40B4-BE49-F238E27FC236}">
                    <a16:creationId xmlns:a16="http://schemas.microsoft.com/office/drawing/2014/main" id="{EC15A13C-90B4-384A-AB90-414646751780}"/>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sp>
            <p:nvSpPr>
              <p:cNvPr id="63505" name="Oval 550">
                <a:extLst>
                  <a:ext uri="{FF2B5EF4-FFF2-40B4-BE49-F238E27FC236}">
                    <a16:creationId xmlns:a16="http://schemas.microsoft.com/office/drawing/2014/main" id="{D07448ED-2440-E943-868D-A12A5DCD6E49}"/>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06" name="Oval 551">
                <a:extLst>
                  <a:ext uri="{FF2B5EF4-FFF2-40B4-BE49-F238E27FC236}">
                    <a16:creationId xmlns:a16="http://schemas.microsoft.com/office/drawing/2014/main" id="{DD7C7F7F-B0FA-D044-ADD6-753167306517}"/>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sz="1800">
                  <a:solidFill>
                    <a:srgbClr val="340990"/>
                  </a:solidFill>
                </a:endParaRPr>
              </a:p>
            </p:txBody>
          </p:sp>
          <p:sp>
            <p:nvSpPr>
              <p:cNvPr id="63507" name="Freeform 552">
                <a:extLst>
                  <a:ext uri="{FF2B5EF4-FFF2-40B4-BE49-F238E27FC236}">
                    <a16:creationId xmlns:a16="http://schemas.microsoft.com/office/drawing/2014/main" id="{E96F9F1C-E675-354A-B467-94CC44C4D9B4}"/>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r-TR">
                  <a:solidFill>
                    <a:srgbClr val="340990"/>
                  </a:solidFill>
                </a:endParaRPr>
              </a:p>
            </p:txBody>
          </p:sp>
        </p:grpSp>
        <p:grpSp>
          <p:nvGrpSpPr>
            <p:cNvPr id="31" name="Group 131">
              <a:extLst>
                <a:ext uri="{FF2B5EF4-FFF2-40B4-BE49-F238E27FC236}">
                  <a16:creationId xmlns:a16="http://schemas.microsoft.com/office/drawing/2014/main" id="{6E0A3165-8D72-9B4B-AAC7-C54C47D840AF}"/>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133" name="Oval 831">
                <a:extLst>
                  <a:ext uri="{FF2B5EF4-FFF2-40B4-BE49-F238E27FC236}">
                    <a16:creationId xmlns:a16="http://schemas.microsoft.com/office/drawing/2014/main" id="{677EB6A3-A58B-AB4E-97D8-D71FCC877BDC}"/>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a:defRPr/>
                </a:pPr>
                <a:endParaRPr lang="en-US">
                  <a:solidFill>
                    <a:srgbClr val="340990"/>
                  </a:solidFill>
                  <a:latin typeface="Arial" charset="0"/>
                  <a:ea typeface="+mn-ea"/>
                </a:endParaRPr>
              </a:p>
            </p:txBody>
          </p:sp>
          <p:sp>
            <p:nvSpPr>
              <p:cNvPr id="134" name="Freeform 832">
                <a:extLst>
                  <a:ext uri="{FF2B5EF4-FFF2-40B4-BE49-F238E27FC236}">
                    <a16:creationId xmlns:a16="http://schemas.microsoft.com/office/drawing/2014/main" id="{A2759450-B3C3-CA46-96D8-E726318D8FCA}"/>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a:defRPr/>
                </a:pPr>
                <a:endParaRPr lang="en-US">
                  <a:solidFill>
                    <a:srgbClr val="340990"/>
                  </a:solidFill>
                  <a:latin typeface="Arial" charset="0"/>
                  <a:ea typeface="+mn-ea"/>
                </a:endParaRPr>
              </a:p>
            </p:txBody>
          </p:sp>
          <p:sp>
            <p:nvSpPr>
              <p:cNvPr id="135" name="Freeform 833">
                <a:extLst>
                  <a:ext uri="{FF2B5EF4-FFF2-40B4-BE49-F238E27FC236}">
                    <a16:creationId xmlns:a16="http://schemas.microsoft.com/office/drawing/2014/main" id="{32C5CAC4-755C-6247-9672-9E50861EED23}"/>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a:defRPr/>
                </a:pPr>
                <a:endParaRPr lang="en-US">
                  <a:solidFill>
                    <a:srgbClr val="340990"/>
                  </a:solidFill>
                  <a:latin typeface="Arial" charset="0"/>
                  <a:ea typeface="+mn-ea"/>
                </a:endParaRPr>
              </a:p>
            </p:txBody>
          </p:sp>
          <p:sp>
            <p:nvSpPr>
              <p:cNvPr id="136" name="Oval 834">
                <a:extLst>
                  <a:ext uri="{FF2B5EF4-FFF2-40B4-BE49-F238E27FC236}">
                    <a16:creationId xmlns:a16="http://schemas.microsoft.com/office/drawing/2014/main" id="{90C3F2E8-BD0B-F84D-8EFB-8CEFA776BD5E}"/>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137" name="Oval 835">
                <a:extLst>
                  <a:ext uri="{FF2B5EF4-FFF2-40B4-BE49-F238E27FC236}">
                    <a16:creationId xmlns:a16="http://schemas.microsoft.com/office/drawing/2014/main" id="{CE42B01A-7BF0-FB48-84E1-BC5D08B1EB36}"/>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a:defRPr/>
                </a:pPr>
                <a:endParaRPr lang="en-US">
                  <a:solidFill>
                    <a:srgbClr val="340990"/>
                  </a:solidFill>
                  <a:latin typeface="Arial" charset="0"/>
                  <a:ea typeface="+mn-ea"/>
                </a:endParaRPr>
              </a:p>
            </p:txBody>
          </p:sp>
          <p:sp>
            <p:nvSpPr>
              <p:cNvPr id="138" name="Freeform 836">
                <a:extLst>
                  <a:ext uri="{FF2B5EF4-FFF2-40B4-BE49-F238E27FC236}">
                    <a16:creationId xmlns:a16="http://schemas.microsoft.com/office/drawing/2014/main" id="{5B5CE353-C0B5-6B4A-A669-FE3C39759FF9}"/>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a:defRPr/>
                </a:pPr>
                <a:endParaRPr lang="en-US">
                  <a:solidFill>
                    <a:srgbClr val="340990"/>
                  </a:solidFill>
                  <a:latin typeface="Arial" charset="0"/>
                  <a:ea typeface="+mn-ea"/>
                </a:endParaRPr>
              </a:p>
            </p:txBody>
          </p:sp>
        </p:grpSp>
      </p:grpSp>
      <p:sp>
        <p:nvSpPr>
          <p:cNvPr id="63496" name="Text Box 11">
            <a:extLst>
              <a:ext uri="{FF2B5EF4-FFF2-40B4-BE49-F238E27FC236}">
                <a16:creationId xmlns:a16="http://schemas.microsoft.com/office/drawing/2014/main" id="{503968EA-2BB1-3648-B86C-39F7E7C4A3CC}"/>
              </a:ext>
            </a:extLst>
          </p:cNvPr>
          <p:cNvSpPr txBox="1">
            <a:spLocks noChangeArrowheads="1"/>
          </p:cNvSpPr>
          <p:nvPr/>
        </p:nvSpPr>
        <p:spPr bwMode="auto">
          <a:xfrm>
            <a:off x="572428" y="3663361"/>
            <a:ext cx="2128838" cy="80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376238"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defTabSz="376238"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defTabSz="376238"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defTabSz="376238"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defTabSz="376238"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buClr>
                <a:srgbClr val="FFFF00"/>
              </a:buClr>
              <a:buSzPct val="90000"/>
              <a:buFont typeface="Monotype Sorts" pitchFamily="2" charset="2"/>
              <a:buNone/>
            </a:pPr>
            <a:r>
              <a:rPr lang="tr-TR" altLang="tr-TR" sz="1400" b="1" dirty="0">
                <a:solidFill>
                  <a:srgbClr val="340990"/>
                </a:solidFill>
                <a:cs typeface="Arial" panose="020B0604020202020204" pitchFamily="34" charset="0"/>
              </a:rPr>
              <a:t>Düz kasların gevşemesi, </a:t>
            </a:r>
            <a:r>
              <a:rPr lang="tr-TR" altLang="tr-TR" sz="1400" b="1" dirty="0" err="1">
                <a:solidFill>
                  <a:srgbClr val="340990"/>
                </a:solidFill>
                <a:cs typeface="Arial" panose="020B0604020202020204" pitchFamily="34" charset="0"/>
              </a:rPr>
              <a:t>vazodilatasyon</a:t>
            </a:r>
            <a:r>
              <a:rPr lang="tr-TR" altLang="tr-TR" sz="1400" b="1" dirty="0">
                <a:solidFill>
                  <a:srgbClr val="340990"/>
                </a:solidFill>
                <a:cs typeface="Arial" panose="020B0604020202020204" pitchFamily="34" charset="0"/>
              </a:rPr>
              <a:t>, artmış kan akımı</a:t>
            </a:r>
            <a:endParaRPr lang="en-US" altLang="tr-TR" sz="1400" dirty="0">
              <a:solidFill>
                <a:srgbClr val="340990"/>
              </a:solidFill>
              <a:cs typeface="Arial" panose="020B0604020202020204" pitchFamily="34" charset="0"/>
            </a:endParaRPr>
          </a:p>
        </p:txBody>
      </p:sp>
      <p:cxnSp>
        <p:nvCxnSpPr>
          <p:cNvPr id="63497" name="Straight Arrow Connector 280">
            <a:extLst>
              <a:ext uri="{FF2B5EF4-FFF2-40B4-BE49-F238E27FC236}">
                <a16:creationId xmlns:a16="http://schemas.microsoft.com/office/drawing/2014/main" id="{F1104AAD-7310-2541-B863-8E7C69C060DC}"/>
              </a:ext>
            </a:extLst>
          </p:cNvPr>
          <p:cNvCxnSpPr>
            <a:cxnSpLocks noChangeShapeType="1"/>
          </p:cNvCxnSpPr>
          <p:nvPr/>
        </p:nvCxnSpPr>
        <p:spPr bwMode="auto">
          <a:xfrm flipV="1">
            <a:off x="2788578" y="4063411"/>
            <a:ext cx="3192463" cy="1588"/>
          </a:xfrm>
          <a:prstGeom prst="straightConnector1">
            <a:avLst/>
          </a:prstGeom>
          <a:noFill/>
          <a:ln w="28575">
            <a:solidFill>
              <a:schemeClr val="bg2"/>
            </a:solidFill>
            <a:round/>
            <a:headEnd type="triangle" w="med" len="med"/>
            <a:tailEnd type="triangle" w="med" len="med"/>
          </a:ln>
          <a:extLst>
            <a:ext uri="{909E8E84-426E-40DD-AFC4-6F175D3DCCD1}">
              <a14:hiddenFill xmlns:a14="http://schemas.microsoft.com/office/drawing/2010/main">
                <a:noFill/>
              </a14:hiddenFill>
            </a:ext>
          </a:extLst>
        </p:spPr>
      </p:cxnSp>
      <p:sp>
        <p:nvSpPr>
          <p:cNvPr id="63498" name="Text Box 11">
            <a:extLst>
              <a:ext uri="{FF2B5EF4-FFF2-40B4-BE49-F238E27FC236}">
                <a16:creationId xmlns:a16="http://schemas.microsoft.com/office/drawing/2014/main" id="{E171347C-71D8-4D47-811A-ABBD69B52AF5}"/>
              </a:ext>
            </a:extLst>
          </p:cNvPr>
          <p:cNvSpPr txBox="1">
            <a:spLocks noChangeArrowheads="1"/>
          </p:cNvSpPr>
          <p:nvPr/>
        </p:nvSpPr>
        <p:spPr bwMode="auto">
          <a:xfrm>
            <a:off x="6195353" y="3612561"/>
            <a:ext cx="2352675" cy="80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376238"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defTabSz="376238"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defTabSz="376238"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defTabSz="376238"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defTabSz="376238"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376238"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a:buClr>
                <a:srgbClr val="FFFF00"/>
              </a:buClr>
              <a:buSzPct val="90000"/>
              <a:buFont typeface="Monotype Sorts" pitchFamily="2" charset="2"/>
              <a:buNone/>
            </a:pPr>
            <a:r>
              <a:rPr lang="tr-TR" altLang="tr-TR" sz="1400" b="1">
                <a:solidFill>
                  <a:srgbClr val="340990"/>
                </a:solidFill>
                <a:cs typeface="Arial" panose="020B0604020202020204" pitchFamily="34" charset="0"/>
              </a:rPr>
              <a:t>Düz kasların kasılması, vazokonstriksiyon, azalmış kan akışı</a:t>
            </a:r>
            <a:endParaRPr lang="en-US" altLang="tr-TR" sz="1400">
              <a:solidFill>
                <a:srgbClr val="340990"/>
              </a:solidFill>
              <a:cs typeface="Arial" panose="020B0604020202020204" pitchFamily="34" charset="0"/>
            </a:endParaRPr>
          </a:p>
        </p:txBody>
      </p:sp>
      <p:sp>
        <p:nvSpPr>
          <p:cNvPr id="63499" name="Rectangle 9">
            <a:extLst>
              <a:ext uri="{FF2B5EF4-FFF2-40B4-BE49-F238E27FC236}">
                <a16:creationId xmlns:a16="http://schemas.microsoft.com/office/drawing/2014/main" id="{B8FDA4B8-05DB-A64B-A6AF-9B8E29A611FF}"/>
              </a:ext>
            </a:extLst>
          </p:cNvPr>
          <p:cNvSpPr>
            <a:spLocks noChangeArrowheads="1"/>
          </p:cNvSpPr>
          <p:nvPr/>
        </p:nvSpPr>
        <p:spPr bwMode="auto">
          <a:xfrm>
            <a:off x="23064" y="6580187"/>
            <a:ext cx="857091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tr-TR" sz="1200">
                <a:solidFill>
                  <a:srgbClr val="340990"/>
                </a:solidFill>
              </a:rPr>
              <a:t>Adapted from: Gladwin MT et al. </a:t>
            </a:r>
            <a:r>
              <a:rPr lang="en-US" altLang="tr-TR" sz="1200" i="1">
                <a:solidFill>
                  <a:srgbClr val="340990"/>
                </a:solidFill>
              </a:rPr>
              <a:t>Free Rad Biol &amp; Med</a:t>
            </a:r>
            <a:r>
              <a:rPr lang="en-US" altLang="tr-TR" sz="1200">
                <a:solidFill>
                  <a:srgbClr val="340990"/>
                </a:solidFill>
              </a:rPr>
              <a:t>. 2004;36(6):707-717;  Rother RP et al. JAMA. 2005;293:1653-1662</a:t>
            </a:r>
          </a:p>
        </p:txBody>
      </p:sp>
    </p:spTree>
    <p:extLst>
      <p:ext uri="{BB962C8B-B14F-4D97-AF65-F5344CB8AC3E}">
        <p14:creationId xmlns:p14="http://schemas.microsoft.com/office/powerpoint/2010/main" val="3123880599"/>
      </p:ext>
    </p:extLst>
  </p:cSld>
  <p:clrMapOvr>
    <a:masterClrMapping/>
  </p:clrMapOvr>
  <p:transition spd="slow"/>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383">
            <a:extLst>
              <a:ext uri="{FF2B5EF4-FFF2-40B4-BE49-F238E27FC236}">
                <a16:creationId xmlns:a16="http://schemas.microsoft.com/office/drawing/2014/main" id="{DA75C87B-4E8B-F94E-BA8D-020B0CCCE43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5413" y="1668444"/>
            <a:ext cx="9744076"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56" name="Text Box 11">
            <a:extLst>
              <a:ext uri="{FF2B5EF4-FFF2-40B4-BE49-F238E27FC236}">
                <a16:creationId xmlns:a16="http://schemas.microsoft.com/office/drawing/2014/main" id="{88CB6505-4920-9C46-8D49-7F820EFE5281}"/>
              </a:ext>
            </a:extLst>
          </p:cNvPr>
          <p:cNvSpPr txBox="1">
            <a:spLocks noChangeArrowheads="1"/>
          </p:cNvSpPr>
          <p:nvPr/>
        </p:nvSpPr>
        <p:spPr bwMode="auto">
          <a:xfrm>
            <a:off x="603250" y="3598844"/>
            <a:ext cx="2128838" cy="80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37623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37623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37623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37623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37623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buClr>
                <a:srgbClr val="FFFF00"/>
              </a:buClr>
              <a:buSzPct val="90000"/>
              <a:buFont typeface="Monotype Sorts" pitchFamily="2" charset="2"/>
              <a:buNone/>
            </a:pPr>
            <a:r>
              <a:rPr lang="tr-TR" altLang="tr-TR" sz="1400" b="1">
                <a:solidFill>
                  <a:srgbClr val="000066"/>
                </a:solidFill>
                <a:latin typeface="Calibri" panose="020F0502020204030204" pitchFamily="34" charset="0"/>
                <a:cs typeface="Arial" panose="020B0604020202020204" pitchFamily="34" charset="0"/>
              </a:rPr>
              <a:t>Düz kasların gevşemesi, vazodilatasyon, artmış kan akımı</a:t>
            </a:r>
            <a:endParaRPr lang="en-US" altLang="tr-TR" sz="1400">
              <a:solidFill>
                <a:srgbClr val="000066"/>
              </a:solidFill>
              <a:latin typeface="Calibri" panose="020F0502020204030204" pitchFamily="34" charset="0"/>
              <a:cs typeface="Arial" panose="020B0604020202020204" pitchFamily="34" charset="0"/>
            </a:endParaRPr>
          </a:p>
        </p:txBody>
      </p:sp>
      <p:cxnSp>
        <p:nvCxnSpPr>
          <p:cNvPr id="23557" name="Straight Arrow Connector 164">
            <a:extLst>
              <a:ext uri="{FF2B5EF4-FFF2-40B4-BE49-F238E27FC236}">
                <a16:creationId xmlns:a16="http://schemas.microsoft.com/office/drawing/2014/main" id="{4E13FF6C-F6A8-5A4A-A950-E524E1100503}"/>
              </a:ext>
            </a:extLst>
          </p:cNvPr>
          <p:cNvCxnSpPr>
            <a:cxnSpLocks noChangeShapeType="1"/>
          </p:cNvCxnSpPr>
          <p:nvPr/>
        </p:nvCxnSpPr>
        <p:spPr bwMode="auto">
          <a:xfrm flipV="1">
            <a:off x="2819400" y="3998894"/>
            <a:ext cx="3192463" cy="1588"/>
          </a:xfrm>
          <a:prstGeom prst="straightConnector1">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cxnSp>
      <p:sp>
        <p:nvSpPr>
          <p:cNvPr id="23558" name="Text Box 11">
            <a:extLst>
              <a:ext uri="{FF2B5EF4-FFF2-40B4-BE49-F238E27FC236}">
                <a16:creationId xmlns:a16="http://schemas.microsoft.com/office/drawing/2014/main" id="{149A6757-8CA0-234C-9A16-C2171DCF933D}"/>
              </a:ext>
            </a:extLst>
          </p:cNvPr>
          <p:cNvSpPr txBox="1">
            <a:spLocks noChangeArrowheads="1"/>
          </p:cNvSpPr>
          <p:nvPr/>
        </p:nvSpPr>
        <p:spPr bwMode="auto">
          <a:xfrm>
            <a:off x="6038850" y="3582969"/>
            <a:ext cx="2352675" cy="80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37623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37623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37623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37623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37623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buClr>
                <a:srgbClr val="FFFF00"/>
              </a:buClr>
              <a:buSzPct val="90000"/>
              <a:buFont typeface="Monotype Sorts" pitchFamily="2" charset="2"/>
              <a:buNone/>
            </a:pPr>
            <a:r>
              <a:rPr lang="tr-TR" altLang="tr-TR" sz="1400" b="1">
                <a:solidFill>
                  <a:srgbClr val="000066"/>
                </a:solidFill>
                <a:latin typeface="Calibri" panose="020F0502020204030204" pitchFamily="34" charset="0"/>
                <a:cs typeface="Arial" panose="020B0604020202020204" pitchFamily="34" charset="0"/>
              </a:rPr>
              <a:t>Düz kasların kasılması, vazokonstriksiyon, azalmış kan akışı</a:t>
            </a:r>
            <a:endParaRPr lang="en-US" altLang="tr-TR" sz="1400">
              <a:solidFill>
                <a:srgbClr val="000066"/>
              </a:solidFill>
              <a:latin typeface="Calibri" panose="020F0502020204030204" pitchFamily="34" charset="0"/>
              <a:cs typeface="Arial" panose="020B0604020202020204" pitchFamily="34" charset="0"/>
            </a:endParaRPr>
          </a:p>
        </p:txBody>
      </p:sp>
      <p:pic>
        <p:nvPicPr>
          <p:cNvPr id="280" name="Picture 2">
            <a:extLst>
              <a:ext uri="{FF2B5EF4-FFF2-40B4-BE49-F238E27FC236}">
                <a16:creationId xmlns:a16="http://schemas.microsoft.com/office/drawing/2014/main" id="{CAFC77C0-E7A5-9B41-BF33-3975A87F1FEA}"/>
              </a:ext>
            </a:extLst>
          </p:cNvPr>
          <p:cNvPicPr>
            <a:picLocks noChangeAspect="1" noChangeArrowheads="1"/>
          </p:cNvPicPr>
          <p:nvPr/>
        </p:nvPicPr>
        <p:blipFill>
          <a:blip r:embed="rId4"/>
          <a:srcRect l="11011" t="27930" r="10696" b="32288"/>
          <a:stretch>
            <a:fillRect/>
          </a:stretch>
        </p:blipFill>
        <p:spPr bwMode="auto">
          <a:xfrm>
            <a:off x="1076325" y="3355957"/>
            <a:ext cx="1127125" cy="1019175"/>
          </a:xfrm>
          <a:prstGeom prst="rect">
            <a:avLst/>
          </a:prstGeom>
          <a:noFill/>
          <a:ln>
            <a:noFill/>
          </a:ln>
          <a:effectLst>
            <a:outerShdw blurRad="63500" dist="38100" dir="2700000" algn="tl" rotWithShape="0">
              <a:srgbClr val="000000">
                <a:alpha val="39998"/>
              </a:srgbClr>
            </a:outerShdw>
          </a:effectLst>
          <a:extLst>
            <a:ext uri="{909E8E84-426E-40dd-AFC4-6F175D3DCCD1}"/>
            <a:ext uri="{91240B29-F687-4f45-9708-019B960494DF}"/>
          </a:extLst>
        </p:spPr>
      </p:pic>
      <p:grpSp>
        <p:nvGrpSpPr>
          <p:cNvPr id="23560" name="Group 15">
            <a:extLst>
              <a:ext uri="{FF2B5EF4-FFF2-40B4-BE49-F238E27FC236}">
                <a16:creationId xmlns:a16="http://schemas.microsoft.com/office/drawing/2014/main" id="{94373714-3698-3C4F-9D6C-7699840F0E11}"/>
              </a:ext>
            </a:extLst>
          </p:cNvPr>
          <p:cNvGrpSpPr>
            <a:grpSpLocks/>
          </p:cNvGrpSpPr>
          <p:nvPr/>
        </p:nvGrpSpPr>
        <p:grpSpPr bwMode="auto">
          <a:xfrm>
            <a:off x="2471738" y="2657457"/>
            <a:ext cx="3743325" cy="1174750"/>
            <a:chOff x="2471738" y="2287398"/>
            <a:chExt cx="3743325" cy="1174750"/>
          </a:xfrm>
        </p:grpSpPr>
        <p:grpSp>
          <p:nvGrpSpPr>
            <p:cNvPr id="23562" name="Group 129">
              <a:extLst>
                <a:ext uri="{FF2B5EF4-FFF2-40B4-BE49-F238E27FC236}">
                  <a16:creationId xmlns:a16="http://schemas.microsoft.com/office/drawing/2014/main" id="{2168FC30-E2D6-9B4A-B06E-8CDE68EB0188}"/>
                </a:ext>
              </a:extLst>
            </p:cNvPr>
            <p:cNvGrpSpPr>
              <a:grpSpLocks/>
            </p:cNvGrpSpPr>
            <p:nvPr/>
          </p:nvGrpSpPr>
          <p:grpSpPr bwMode="auto">
            <a:xfrm>
              <a:off x="3494088" y="3006536"/>
              <a:ext cx="371475" cy="307975"/>
              <a:chOff x="4887357" y="3481243"/>
              <a:chExt cx="1259938" cy="1141976"/>
            </a:xfrm>
          </p:grpSpPr>
          <p:grpSp>
            <p:nvGrpSpPr>
              <p:cNvPr id="23621" name="Group 130">
                <a:extLst>
                  <a:ext uri="{FF2B5EF4-FFF2-40B4-BE49-F238E27FC236}">
                    <a16:creationId xmlns:a16="http://schemas.microsoft.com/office/drawing/2014/main" id="{4DDCAD13-A1A1-2F4B-A34E-2CE851D21983}"/>
                  </a:ext>
                </a:extLst>
              </p:cNvPr>
              <p:cNvGrpSpPr>
                <a:grpSpLocks/>
              </p:cNvGrpSpPr>
              <p:nvPr/>
            </p:nvGrpSpPr>
            <p:grpSpPr bwMode="auto">
              <a:xfrm flipH="1" flipV="1">
                <a:off x="5185598" y="3523831"/>
                <a:ext cx="961697" cy="1099388"/>
                <a:chOff x="4997674" y="3460350"/>
                <a:chExt cx="1037159" cy="1099388"/>
              </a:xfrm>
            </p:grpSpPr>
            <p:sp>
              <p:nvSpPr>
                <p:cNvPr id="23623" name="Oval 547">
                  <a:extLst>
                    <a:ext uri="{FF2B5EF4-FFF2-40B4-BE49-F238E27FC236}">
                      <a16:creationId xmlns:a16="http://schemas.microsoft.com/office/drawing/2014/main" id="{73E9917F-70BD-FD4E-98A3-BE6CFDC45A28}"/>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24" name="Freeform 548">
                  <a:extLst>
                    <a:ext uri="{FF2B5EF4-FFF2-40B4-BE49-F238E27FC236}">
                      <a16:creationId xmlns:a16="http://schemas.microsoft.com/office/drawing/2014/main" id="{D0DA8405-7A50-CE48-B407-82262B060E45}"/>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25" name="Freeform 549">
                  <a:extLst>
                    <a:ext uri="{FF2B5EF4-FFF2-40B4-BE49-F238E27FC236}">
                      <a16:creationId xmlns:a16="http://schemas.microsoft.com/office/drawing/2014/main" id="{CD1CBEB3-72AA-D747-9947-77D59390EE22}"/>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26" name="Oval 550">
                  <a:extLst>
                    <a:ext uri="{FF2B5EF4-FFF2-40B4-BE49-F238E27FC236}">
                      <a16:creationId xmlns:a16="http://schemas.microsoft.com/office/drawing/2014/main" id="{98D302E7-4C99-5C43-8817-29E3FEA9F9EB}"/>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27" name="Oval 551">
                  <a:extLst>
                    <a:ext uri="{FF2B5EF4-FFF2-40B4-BE49-F238E27FC236}">
                      <a16:creationId xmlns:a16="http://schemas.microsoft.com/office/drawing/2014/main" id="{2BD36750-9083-2240-972D-4304FBFF37EE}"/>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28" name="Freeform 552">
                  <a:extLst>
                    <a:ext uri="{FF2B5EF4-FFF2-40B4-BE49-F238E27FC236}">
                      <a16:creationId xmlns:a16="http://schemas.microsoft.com/office/drawing/2014/main" id="{3C33B674-2434-0E48-9A62-602D09364E79}"/>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5" name="Group 131">
                <a:extLst>
                  <a:ext uri="{FF2B5EF4-FFF2-40B4-BE49-F238E27FC236}">
                    <a16:creationId xmlns:a16="http://schemas.microsoft.com/office/drawing/2014/main" id="{3AC25F3A-A1C7-1A4C-8737-E05F39967A4D}"/>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284" name="Oval 831">
                  <a:extLst>
                    <a:ext uri="{FF2B5EF4-FFF2-40B4-BE49-F238E27FC236}">
                      <a16:creationId xmlns:a16="http://schemas.microsoft.com/office/drawing/2014/main" id="{132700E3-9221-AF46-BD83-483C7BF1608B}"/>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285" name="Freeform 832">
                  <a:extLst>
                    <a:ext uri="{FF2B5EF4-FFF2-40B4-BE49-F238E27FC236}">
                      <a16:creationId xmlns:a16="http://schemas.microsoft.com/office/drawing/2014/main" id="{1F9F8439-E0F5-A144-9FB5-6E291784DF75}"/>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286" name="Freeform 833">
                  <a:extLst>
                    <a:ext uri="{FF2B5EF4-FFF2-40B4-BE49-F238E27FC236}">
                      <a16:creationId xmlns:a16="http://schemas.microsoft.com/office/drawing/2014/main" id="{625A4D7A-8006-CB48-87D9-49435B1D077D}"/>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287" name="Oval 834">
                  <a:extLst>
                    <a:ext uri="{FF2B5EF4-FFF2-40B4-BE49-F238E27FC236}">
                      <a16:creationId xmlns:a16="http://schemas.microsoft.com/office/drawing/2014/main" id="{89C987BF-6C4D-C24D-B357-B1A961CB7DED}"/>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288" name="Oval 835">
                  <a:extLst>
                    <a:ext uri="{FF2B5EF4-FFF2-40B4-BE49-F238E27FC236}">
                      <a16:creationId xmlns:a16="http://schemas.microsoft.com/office/drawing/2014/main" id="{96E37AB0-4906-CF42-A15F-A0C0E2D95C51}"/>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289" name="Freeform 836">
                  <a:extLst>
                    <a:ext uri="{FF2B5EF4-FFF2-40B4-BE49-F238E27FC236}">
                      <a16:creationId xmlns:a16="http://schemas.microsoft.com/office/drawing/2014/main" id="{3549A3AF-6222-3D49-8E56-28A9E20176D4}"/>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grpSp>
        </p:grpSp>
        <p:sp>
          <p:nvSpPr>
            <p:cNvPr id="23563" name="Text Box 11">
              <a:extLst>
                <a:ext uri="{FF2B5EF4-FFF2-40B4-BE49-F238E27FC236}">
                  <a16:creationId xmlns:a16="http://schemas.microsoft.com/office/drawing/2014/main" id="{BCDC3BE4-7942-EC4C-A9F8-7D66F3EF14F0}"/>
                </a:ext>
              </a:extLst>
            </p:cNvPr>
            <p:cNvSpPr txBox="1">
              <a:spLocks noChangeArrowheads="1"/>
            </p:cNvSpPr>
            <p:nvPr/>
          </p:nvSpPr>
          <p:spPr bwMode="auto">
            <a:xfrm>
              <a:off x="2745880" y="2462198"/>
              <a:ext cx="1196975" cy="59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37623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37623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37623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37623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37623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37623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buClr>
                  <a:srgbClr val="FFFF00"/>
                </a:buClr>
                <a:buSzPct val="90000"/>
                <a:buFont typeface="Monotype Sorts" pitchFamily="2" charset="2"/>
                <a:buNone/>
              </a:pPr>
              <a:r>
                <a:rPr lang="tr-TR" altLang="tr-TR" sz="1400" b="1">
                  <a:solidFill>
                    <a:srgbClr val="000066"/>
                  </a:solidFill>
                  <a:latin typeface="Calibri" panose="020F0502020204030204" pitchFamily="34" charset="0"/>
                  <a:cs typeface="Arial" panose="020B0604020202020204" pitchFamily="34" charset="0"/>
                </a:rPr>
                <a:t>Fazla Serbest</a:t>
              </a:r>
              <a:r>
                <a:rPr lang="en-US" altLang="tr-TR" sz="1400" b="1">
                  <a:solidFill>
                    <a:srgbClr val="000066"/>
                  </a:solidFill>
                  <a:latin typeface="Calibri" panose="020F0502020204030204" pitchFamily="34" charset="0"/>
                  <a:cs typeface="Arial" panose="020B0604020202020204" pitchFamily="34" charset="0"/>
                </a:rPr>
                <a:t> </a:t>
              </a:r>
              <a:br>
                <a:rPr lang="en-US" altLang="tr-TR" sz="1400" b="1">
                  <a:solidFill>
                    <a:srgbClr val="000066"/>
                  </a:solidFill>
                  <a:latin typeface="Calibri" panose="020F0502020204030204" pitchFamily="34" charset="0"/>
                  <a:cs typeface="Arial" panose="020B0604020202020204" pitchFamily="34" charset="0"/>
                </a:rPr>
              </a:br>
              <a:r>
                <a:rPr lang="en-US" altLang="tr-TR" sz="1400" b="1">
                  <a:solidFill>
                    <a:srgbClr val="000066"/>
                  </a:solidFill>
                  <a:latin typeface="Calibri" panose="020F0502020204030204" pitchFamily="34" charset="0"/>
                  <a:cs typeface="Arial" panose="020B0604020202020204" pitchFamily="34" charset="0"/>
                </a:rPr>
                <a:t>Hemoglobin</a:t>
              </a:r>
              <a:endParaRPr lang="en-US" altLang="tr-TR" sz="1400">
                <a:solidFill>
                  <a:srgbClr val="000066"/>
                </a:solidFill>
                <a:latin typeface="Calibri" panose="020F0502020204030204" pitchFamily="34" charset="0"/>
                <a:cs typeface="Arial" panose="020B0604020202020204" pitchFamily="34" charset="0"/>
              </a:endParaRPr>
            </a:p>
          </p:txBody>
        </p:sp>
        <p:sp>
          <p:nvSpPr>
            <p:cNvPr id="23564" name="Oval 296">
              <a:extLst>
                <a:ext uri="{FF2B5EF4-FFF2-40B4-BE49-F238E27FC236}">
                  <a16:creationId xmlns:a16="http://schemas.microsoft.com/office/drawing/2014/main" id="{D37F4F39-7D11-9842-86EC-284EE8957E0F}"/>
                </a:ext>
              </a:extLst>
            </p:cNvPr>
            <p:cNvSpPr>
              <a:spLocks noChangeArrowheads="1"/>
            </p:cNvSpPr>
            <p:nvPr/>
          </p:nvSpPr>
          <p:spPr bwMode="auto">
            <a:xfrm rot="-1084836">
              <a:off x="4129088" y="2403285"/>
              <a:ext cx="390525" cy="388938"/>
            </a:xfrm>
            <a:prstGeom prst="ellipse">
              <a:avLst/>
            </a:prstGeom>
            <a:solidFill>
              <a:srgbClr val="C00000"/>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65" name="Oval 297">
              <a:extLst>
                <a:ext uri="{FF2B5EF4-FFF2-40B4-BE49-F238E27FC236}">
                  <a16:creationId xmlns:a16="http://schemas.microsoft.com/office/drawing/2014/main" id="{EA5EBC66-BC49-E64B-92D2-44B641B7A56D}"/>
                </a:ext>
              </a:extLst>
            </p:cNvPr>
            <p:cNvSpPr>
              <a:spLocks noChangeArrowheads="1"/>
            </p:cNvSpPr>
            <p:nvPr/>
          </p:nvSpPr>
          <p:spPr bwMode="auto">
            <a:xfrm rot="-1084836">
              <a:off x="4251325" y="2527110"/>
              <a:ext cx="144463" cy="141288"/>
            </a:xfrm>
            <a:prstGeom prst="ellipse">
              <a:avLst/>
            </a:prstGeom>
            <a:solidFill>
              <a:srgbClr val="BF5201"/>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66" name="Oval 298">
              <a:extLst>
                <a:ext uri="{FF2B5EF4-FFF2-40B4-BE49-F238E27FC236}">
                  <a16:creationId xmlns:a16="http://schemas.microsoft.com/office/drawing/2014/main" id="{1F74F047-4634-2642-91F3-73C70BAC5D5F}"/>
                </a:ext>
              </a:extLst>
            </p:cNvPr>
            <p:cNvSpPr>
              <a:spLocks noChangeArrowheads="1"/>
            </p:cNvSpPr>
            <p:nvPr/>
          </p:nvSpPr>
          <p:spPr bwMode="auto">
            <a:xfrm rot="-1084836">
              <a:off x="4495800" y="2287398"/>
              <a:ext cx="390525" cy="388937"/>
            </a:xfrm>
            <a:prstGeom prst="ellipse">
              <a:avLst/>
            </a:prstGeom>
            <a:solidFill>
              <a:srgbClr val="C00000"/>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67" name="Oval 299">
              <a:extLst>
                <a:ext uri="{FF2B5EF4-FFF2-40B4-BE49-F238E27FC236}">
                  <a16:creationId xmlns:a16="http://schemas.microsoft.com/office/drawing/2014/main" id="{784119E3-218B-6541-9983-E32862E1D55A}"/>
                </a:ext>
              </a:extLst>
            </p:cNvPr>
            <p:cNvSpPr>
              <a:spLocks noChangeArrowheads="1"/>
            </p:cNvSpPr>
            <p:nvPr/>
          </p:nvSpPr>
          <p:spPr bwMode="auto">
            <a:xfrm rot="-1084836">
              <a:off x="4619625" y="2411223"/>
              <a:ext cx="144463" cy="141287"/>
            </a:xfrm>
            <a:prstGeom prst="ellipse">
              <a:avLst/>
            </a:prstGeom>
            <a:solidFill>
              <a:srgbClr val="BF5201"/>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68" name="Oval 300">
              <a:extLst>
                <a:ext uri="{FF2B5EF4-FFF2-40B4-BE49-F238E27FC236}">
                  <a16:creationId xmlns:a16="http://schemas.microsoft.com/office/drawing/2014/main" id="{312E1CBF-1DA9-5B40-B550-0AEDB7CDFB63}"/>
                </a:ext>
              </a:extLst>
            </p:cNvPr>
            <p:cNvSpPr>
              <a:spLocks noChangeArrowheads="1"/>
            </p:cNvSpPr>
            <p:nvPr/>
          </p:nvSpPr>
          <p:spPr bwMode="auto">
            <a:xfrm rot="-1084836">
              <a:off x="2800350" y="3073210"/>
              <a:ext cx="390525" cy="388938"/>
            </a:xfrm>
            <a:prstGeom prst="ellipse">
              <a:avLst/>
            </a:prstGeom>
            <a:solidFill>
              <a:srgbClr val="C00000"/>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69" name="Oval 301">
              <a:extLst>
                <a:ext uri="{FF2B5EF4-FFF2-40B4-BE49-F238E27FC236}">
                  <a16:creationId xmlns:a16="http://schemas.microsoft.com/office/drawing/2014/main" id="{0D6C151F-B01D-8041-9137-0F63072420D2}"/>
                </a:ext>
              </a:extLst>
            </p:cNvPr>
            <p:cNvSpPr>
              <a:spLocks noChangeArrowheads="1"/>
            </p:cNvSpPr>
            <p:nvPr/>
          </p:nvSpPr>
          <p:spPr bwMode="auto">
            <a:xfrm rot="-1084836">
              <a:off x="2921000" y="3193860"/>
              <a:ext cx="144463" cy="141288"/>
            </a:xfrm>
            <a:prstGeom prst="ellipse">
              <a:avLst/>
            </a:prstGeom>
            <a:solidFill>
              <a:srgbClr val="BF5201"/>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70" name="Oval 302">
              <a:extLst>
                <a:ext uri="{FF2B5EF4-FFF2-40B4-BE49-F238E27FC236}">
                  <a16:creationId xmlns:a16="http://schemas.microsoft.com/office/drawing/2014/main" id="{CA46F24E-F265-5A45-9530-97683CF57B89}"/>
                </a:ext>
              </a:extLst>
            </p:cNvPr>
            <p:cNvSpPr>
              <a:spLocks noChangeArrowheads="1"/>
            </p:cNvSpPr>
            <p:nvPr/>
          </p:nvSpPr>
          <p:spPr bwMode="auto">
            <a:xfrm rot="-1084836">
              <a:off x="3165475" y="2954148"/>
              <a:ext cx="390525" cy="388937"/>
            </a:xfrm>
            <a:prstGeom prst="ellipse">
              <a:avLst/>
            </a:prstGeom>
            <a:solidFill>
              <a:srgbClr val="C00000"/>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71" name="Oval 303">
              <a:extLst>
                <a:ext uri="{FF2B5EF4-FFF2-40B4-BE49-F238E27FC236}">
                  <a16:creationId xmlns:a16="http://schemas.microsoft.com/office/drawing/2014/main" id="{74B2544B-35F7-8344-B9E3-AB0AFD2C5B0C}"/>
                </a:ext>
              </a:extLst>
            </p:cNvPr>
            <p:cNvSpPr>
              <a:spLocks noChangeArrowheads="1"/>
            </p:cNvSpPr>
            <p:nvPr/>
          </p:nvSpPr>
          <p:spPr bwMode="auto">
            <a:xfrm rot="-1084836">
              <a:off x="3289300" y="3077973"/>
              <a:ext cx="144463" cy="141287"/>
            </a:xfrm>
            <a:prstGeom prst="ellipse">
              <a:avLst/>
            </a:prstGeom>
            <a:solidFill>
              <a:srgbClr val="BF5201"/>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grpSp>
          <p:nvGrpSpPr>
            <p:cNvPr id="23572" name="Group 129">
              <a:extLst>
                <a:ext uri="{FF2B5EF4-FFF2-40B4-BE49-F238E27FC236}">
                  <a16:creationId xmlns:a16="http://schemas.microsoft.com/office/drawing/2014/main" id="{AD61A5DC-E59B-6C47-B9E6-0A66DAFFD38E}"/>
                </a:ext>
              </a:extLst>
            </p:cNvPr>
            <p:cNvGrpSpPr>
              <a:grpSpLocks/>
            </p:cNvGrpSpPr>
            <p:nvPr/>
          </p:nvGrpSpPr>
          <p:grpSpPr bwMode="auto">
            <a:xfrm>
              <a:off x="2471738" y="3084323"/>
              <a:ext cx="371475" cy="307975"/>
              <a:chOff x="4887357" y="3481243"/>
              <a:chExt cx="1259938" cy="1141976"/>
            </a:xfrm>
          </p:grpSpPr>
          <p:grpSp>
            <p:nvGrpSpPr>
              <p:cNvPr id="23613" name="Group 130">
                <a:extLst>
                  <a:ext uri="{FF2B5EF4-FFF2-40B4-BE49-F238E27FC236}">
                    <a16:creationId xmlns:a16="http://schemas.microsoft.com/office/drawing/2014/main" id="{9814DFCE-304D-7A43-8131-A8F07CD741FC}"/>
                  </a:ext>
                </a:extLst>
              </p:cNvPr>
              <p:cNvGrpSpPr>
                <a:grpSpLocks/>
              </p:cNvGrpSpPr>
              <p:nvPr/>
            </p:nvGrpSpPr>
            <p:grpSpPr bwMode="auto">
              <a:xfrm flipH="1" flipV="1">
                <a:off x="5185598" y="3523831"/>
                <a:ext cx="961697" cy="1099388"/>
                <a:chOff x="4997674" y="3460350"/>
                <a:chExt cx="1037159" cy="1099388"/>
              </a:xfrm>
            </p:grpSpPr>
            <p:sp>
              <p:nvSpPr>
                <p:cNvPr id="23615" name="Oval 547">
                  <a:extLst>
                    <a:ext uri="{FF2B5EF4-FFF2-40B4-BE49-F238E27FC236}">
                      <a16:creationId xmlns:a16="http://schemas.microsoft.com/office/drawing/2014/main" id="{420DE447-00F4-064A-A1C0-142DA9790A17}"/>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16" name="Freeform 548">
                  <a:extLst>
                    <a:ext uri="{FF2B5EF4-FFF2-40B4-BE49-F238E27FC236}">
                      <a16:creationId xmlns:a16="http://schemas.microsoft.com/office/drawing/2014/main" id="{6DDADB52-E92C-F447-9B45-25347650E067}"/>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17" name="Freeform 549">
                  <a:extLst>
                    <a:ext uri="{FF2B5EF4-FFF2-40B4-BE49-F238E27FC236}">
                      <a16:creationId xmlns:a16="http://schemas.microsoft.com/office/drawing/2014/main" id="{7D64CC9A-9F7A-4E4C-A7C0-F9EAB1A4DA43}"/>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18" name="Oval 550">
                  <a:extLst>
                    <a:ext uri="{FF2B5EF4-FFF2-40B4-BE49-F238E27FC236}">
                      <a16:creationId xmlns:a16="http://schemas.microsoft.com/office/drawing/2014/main" id="{F3C48CEC-5073-B444-A726-61429EE47071}"/>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19" name="Oval 551">
                  <a:extLst>
                    <a:ext uri="{FF2B5EF4-FFF2-40B4-BE49-F238E27FC236}">
                      <a16:creationId xmlns:a16="http://schemas.microsoft.com/office/drawing/2014/main" id="{46528938-CDEC-C04D-8804-8661057326B9}"/>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20" name="Freeform 552">
                  <a:extLst>
                    <a:ext uri="{FF2B5EF4-FFF2-40B4-BE49-F238E27FC236}">
                      <a16:creationId xmlns:a16="http://schemas.microsoft.com/office/drawing/2014/main" id="{EB5ACEDC-A5F7-F945-9742-6BC90E7155DE}"/>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8" name="Group 131">
                <a:extLst>
                  <a:ext uri="{FF2B5EF4-FFF2-40B4-BE49-F238E27FC236}">
                    <a16:creationId xmlns:a16="http://schemas.microsoft.com/office/drawing/2014/main" id="{B5E08688-FBD2-5748-88E2-090F1E5A3070}"/>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308" name="Oval 831">
                  <a:extLst>
                    <a:ext uri="{FF2B5EF4-FFF2-40B4-BE49-F238E27FC236}">
                      <a16:creationId xmlns:a16="http://schemas.microsoft.com/office/drawing/2014/main" id="{2D5C31D0-D6C5-8F48-96B1-E6F065D4D3F7}"/>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09" name="Freeform 832">
                  <a:extLst>
                    <a:ext uri="{FF2B5EF4-FFF2-40B4-BE49-F238E27FC236}">
                      <a16:creationId xmlns:a16="http://schemas.microsoft.com/office/drawing/2014/main" id="{F53AE184-245E-404B-B719-E7AFDA6B9733}"/>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10" name="Freeform 833">
                  <a:extLst>
                    <a:ext uri="{FF2B5EF4-FFF2-40B4-BE49-F238E27FC236}">
                      <a16:creationId xmlns:a16="http://schemas.microsoft.com/office/drawing/2014/main" id="{9D7E1F46-DB98-7D4F-AABA-6E4664F93174}"/>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11" name="Oval 834">
                  <a:extLst>
                    <a:ext uri="{FF2B5EF4-FFF2-40B4-BE49-F238E27FC236}">
                      <a16:creationId xmlns:a16="http://schemas.microsoft.com/office/drawing/2014/main" id="{CF343508-77BA-8545-AF18-15754835D143}"/>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12" name="Oval 835">
                  <a:extLst>
                    <a:ext uri="{FF2B5EF4-FFF2-40B4-BE49-F238E27FC236}">
                      <a16:creationId xmlns:a16="http://schemas.microsoft.com/office/drawing/2014/main" id="{E995C15C-BCE5-CA4F-8FA1-C128D25E1BFF}"/>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13" name="Freeform 836">
                  <a:extLst>
                    <a:ext uri="{FF2B5EF4-FFF2-40B4-BE49-F238E27FC236}">
                      <a16:creationId xmlns:a16="http://schemas.microsoft.com/office/drawing/2014/main" id="{F10E1F4D-C118-794F-B7AE-75A718DADB46}"/>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grpSp>
        </p:grpSp>
        <p:grpSp>
          <p:nvGrpSpPr>
            <p:cNvPr id="23573" name="Group 129">
              <a:extLst>
                <a:ext uri="{FF2B5EF4-FFF2-40B4-BE49-F238E27FC236}">
                  <a16:creationId xmlns:a16="http://schemas.microsoft.com/office/drawing/2014/main" id="{074F4AD9-AFDC-1D44-997B-782AD382C3DC}"/>
                </a:ext>
              </a:extLst>
            </p:cNvPr>
            <p:cNvGrpSpPr>
              <a:grpSpLocks/>
            </p:cNvGrpSpPr>
            <p:nvPr/>
          </p:nvGrpSpPr>
          <p:grpSpPr bwMode="auto">
            <a:xfrm>
              <a:off x="4019550" y="2722373"/>
              <a:ext cx="371475" cy="307975"/>
              <a:chOff x="4887357" y="3481243"/>
              <a:chExt cx="1259938" cy="1141976"/>
            </a:xfrm>
          </p:grpSpPr>
          <p:grpSp>
            <p:nvGrpSpPr>
              <p:cNvPr id="23605" name="Group 130">
                <a:extLst>
                  <a:ext uri="{FF2B5EF4-FFF2-40B4-BE49-F238E27FC236}">
                    <a16:creationId xmlns:a16="http://schemas.microsoft.com/office/drawing/2014/main" id="{A1F9C599-C08A-CF48-8EC5-5C188C146CB0}"/>
                  </a:ext>
                </a:extLst>
              </p:cNvPr>
              <p:cNvGrpSpPr>
                <a:grpSpLocks/>
              </p:cNvGrpSpPr>
              <p:nvPr/>
            </p:nvGrpSpPr>
            <p:grpSpPr bwMode="auto">
              <a:xfrm flipH="1" flipV="1">
                <a:off x="5185598" y="3523831"/>
                <a:ext cx="961697" cy="1099388"/>
                <a:chOff x="4997674" y="3460350"/>
                <a:chExt cx="1037159" cy="1099388"/>
              </a:xfrm>
            </p:grpSpPr>
            <p:sp>
              <p:nvSpPr>
                <p:cNvPr id="23607" name="Oval 547">
                  <a:extLst>
                    <a:ext uri="{FF2B5EF4-FFF2-40B4-BE49-F238E27FC236}">
                      <a16:creationId xmlns:a16="http://schemas.microsoft.com/office/drawing/2014/main" id="{33682F89-414F-3045-A100-50256BEFF24E}"/>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08" name="Freeform 548">
                  <a:extLst>
                    <a:ext uri="{FF2B5EF4-FFF2-40B4-BE49-F238E27FC236}">
                      <a16:creationId xmlns:a16="http://schemas.microsoft.com/office/drawing/2014/main" id="{2043138B-0353-5F4A-8253-BCBA6878DC42}"/>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09" name="Freeform 549">
                  <a:extLst>
                    <a:ext uri="{FF2B5EF4-FFF2-40B4-BE49-F238E27FC236}">
                      <a16:creationId xmlns:a16="http://schemas.microsoft.com/office/drawing/2014/main" id="{366F2481-B8B5-D944-8290-149936E9844E}"/>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10" name="Oval 550">
                  <a:extLst>
                    <a:ext uri="{FF2B5EF4-FFF2-40B4-BE49-F238E27FC236}">
                      <a16:creationId xmlns:a16="http://schemas.microsoft.com/office/drawing/2014/main" id="{3FC7D8FA-3DDB-D04A-BA92-42B47EF26693}"/>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11" name="Oval 551">
                  <a:extLst>
                    <a:ext uri="{FF2B5EF4-FFF2-40B4-BE49-F238E27FC236}">
                      <a16:creationId xmlns:a16="http://schemas.microsoft.com/office/drawing/2014/main" id="{CD734F3B-20C8-F749-9CD7-210FF9080FB1}"/>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12" name="Freeform 552">
                  <a:extLst>
                    <a:ext uri="{FF2B5EF4-FFF2-40B4-BE49-F238E27FC236}">
                      <a16:creationId xmlns:a16="http://schemas.microsoft.com/office/drawing/2014/main" id="{6A134D52-273E-F346-9E3E-E31A2418D3AB}"/>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1" name="Group 131">
                <a:extLst>
                  <a:ext uri="{FF2B5EF4-FFF2-40B4-BE49-F238E27FC236}">
                    <a16:creationId xmlns:a16="http://schemas.microsoft.com/office/drawing/2014/main" id="{0C2F9CA6-92A3-FA44-93A1-CF6C9FDB3AF2}"/>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323" name="Oval 831">
                  <a:extLst>
                    <a:ext uri="{FF2B5EF4-FFF2-40B4-BE49-F238E27FC236}">
                      <a16:creationId xmlns:a16="http://schemas.microsoft.com/office/drawing/2014/main" id="{B223414A-2A38-944B-BAE3-A4A02C55F1CB}"/>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24" name="Freeform 832">
                  <a:extLst>
                    <a:ext uri="{FF2B5EF4-FFF2-40B4-BE49-F238E27FC236}">
                      <a16:creationId xmlns:a16="http://schemas.microsoft.com/office/drawing/2014/main" id="{506871EA-98A4-254A-941E-EBB803AF5D65}"/>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25" name="Freeform 833">
                  <a:extLst>
                    <a:ext uri="{FF2B5EF4-FFF2-40B4-BE49-F238E27FC236}">
                      <a16:creationId xmlns:a16="http://schemas.microsoft.com/office/drawing/2014/main" id="{F7836457-1E30-6B43-A5E0-534362F6ECFA}"/>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26" name="Oval 834">
                  <a:extLst>
                    <a:ext uri="{FF2B5EF4-FFF2-40B4-BE49-F238E27FC236}">
                      <a16:creationId xmlns:a16="http://schemas.microsoft.com/office/drawing/2014/main" id="{83E3DEEF-F66C-DA4A-854F-41ADD084AE7E}"/>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27" name="Oval 835">
                  <a:extLst>
                    <a:ext uri="{FF2B5EF4-FFF2-40B4-BE49-F238E27FC236}">
                      <a16:creationId xmlns:a16="http://schemas.microsoft.com/office/drawing/2014/main" id="{A6642855-B7B8-8F4F-9F60-FDD50AC0B665}"/>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28" name="Freeform 836">
                  <a:extLst>
                    <a:ext uri="{FF2B5EF4-FFF2-40B4-BE49-F238E27FC236}">
                      <a16:creationId xmlns:a16="http://schemas.microsoft.com/office/drawing/2014/main" id="{E2282D40-3F46-2948-80CD-D5D5E80930AD}"/>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grpSp>
        </p:grpSp>
        <p:grpSp>
          <p:nvGrpSpPr>
            <p:cNvPr id="23574" name="Group 129">
              <a:extLst>
                <a:ext uri="{FF2B5EF4-FFF2-40B4-BE49-F238E27FC236}">
                  <a16:creationId xmlns:a16="http://schemas.microsoft.com/office/drawing/2014/main" id="{AC09642C-4BEB-C149-802D-DDE2545E341F}"/>
                </a:ext>
              </a:extLst>
            </p:cNvPr>
            <p:cNvGrpSpPr>
              <a:grpSpLocks/>
            </p:cNvGrpSpPr>
            <p:nvPr/>
          </p:nvGrpSpPr>
          <p:grpSpPr bwMode="auto">
            <a:xfrm>
              <a:off x="4735513" y="2512823"/>
              <a:ext cx="371475" cy="307975"/>
              <a:chOff x="4887357" y="3481243"/>
              <a:chExt cx="1259938" cy="1141976"/>
            </a:xfrm>
          </p:grpSpPr>
          <p:grpSp>
            <p:nvGrpSpPr>
              <p:cNvPr id="23597" name="Group 130">
                <a:extLst>
                  <a:ext uri="{FF2B5EF4-FFF2-40B4-BE49-F238E27FC236}">
                    <a16:creationId xmlns:a16="http://schemas.microsoft.com/office/drawing/2014/main" id="{3CA81263-6189-4244-8709-29575C3A71DB}"/>
                  </a:ext>
                </a:extLst>
              </p:cNvPr>
              <p:cNvGrpSpPr>
                <a:grpSpLocks/>
              </p:cNvGrpSpPr>
              <p:nvPr/>
            </p:nvGrpSpPr>
            <p:grpSpPr bwMode="auto">
              <a:xfrm flipH="1" flipV="1">
                <a:off x="5185598" y="3523831"/>
                <a:ext cx="961697" cy="1099388"/>
                <a:chOff x="4997674" y="3460350"/>
                <a:chExt cx="1037159" cy="1099388"/>
              </a:xfrm>
            </p:grpSpPr>
            <p:sp>
              <p:nvSpPr>
                <p:cNvPr id="23599" name="Oval 547">
                  <a:extLst>
                    <a:ext uri="{FF2B5EF4-FFF2-40B4-BE49-F238E27FC236}">
                      <a16:creationId xmlns:a16="http://schemas.microsoft.com/office/drawing/2014/main" id="{7026888D-5EC4-F14B-988F-C8663D6FFA60}"/>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00" name="Freeform 548">
                  <a:extLst>
                    <a:ext uri="{FF2B5EF4-FFF2-40B4-BE49-F238E27FC236}">
                      <a16:creationId xmlns:a16="http://schemas.microsoft.com/office/drawing/2014/main" id="{54D3383D-468D-294B-8B46-C655C1618A8E}"/>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01" name="Freeform 549">
                  <a:extLst>
                    <a:ext uri="{FF2B5EF4-FFF2-40B4-BE49-F238E27FC236}">
                      <a16:creationId xmlns:a16="http://schemas.microsoft.com/office/drawing/2014/main" id="{755A2594-BECF-B34A-A6D9-BA12AA145308}"/>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602" name="Oval 550">
                  <a:extLst>
                    <a:ext uri="{FF2B5EF4-FFF2-40B4-BE49-F238E27FC236}">
                      <a16:creationId xmlns:a16="http://schemas.microsoft.com/office/drawing/2014/main" id="{54233986-4139-5841-9118-5276B8FCFC66}"/>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03" name="Oval 551">
                  <a:extLst>
                    <a:ext uri="{FF2B5EF4-FFF2-40B4-BE49-F238E27FC236}">
                      <a16:creationId xmlns:a16="http://schemas.microsoft.com/office/drawing/2014/main" id="{C07A03DA-8A44-F74A-8630-F74A1C21A8E8}"/>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604" name="Freeform 552">
                  <a:extLst>
                    <a:ext uri="{FF2B5EF4-FFF2-40B4-BE49-F238E27FC236}">
                      <a16:creationId xmlns:a16="http://schemas.microsoft.com/office/drawing/2014/main" id="{1650B2AF-CFE2-7F4E-9075-1A2F1875092F}"/>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4" name="Group 131">
                <a:extLst>
                  <a:ext uri="{FF2B5EF4-FFF2-40B4-BE49-F238E27FC236}">
                    <a16:creationId xmlns:a16="http://schemas.microsoft.com/office/drawing/2014/main" id="{D8A8ADAC-1619-2F4B-A7E0-3D1B681B7901}"/>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338" name="Oval 831">
                  <a:extLst>
                    <a:ext uri="{FF2B5EF4-FFF2-40B4-BE49-F238E27FC236}">
                      <a16:creationId xmlns:a16="http://schemas.microsoft.com/office/drawing/2014/main" id="{EE432C11-1F37-7C4D-8F0C-406BCD2C6359}"/>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39" name="Freeform 832">
                  <a:extLst>
                    <a:ext uri="{FF2B5EF4-FFF2-40B4-BE49-F238E27FC236}">
                      <a16:creationId xmlns:a16="http://schemas.microsoft.com/office/drawing/2014/main" id="{8A0B203A-F157-6B4C-9F49-AFFD3319125A}"/>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40" name="Freeform 833">
                  <a:extLst>
                    <a:ext uri="{FF2B5EF4-FFF2-40B4-BE49-F238E27FC236}">
                      <a16:creationId xmlns:a16="http://schemas.microsoft.com/office/drawing/2014/main" id="{429593FA-2BC9-DC4B-8394-9B98E95CAAD8}"/>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41" name="Oval 834">
                  <a:extLst>
                    <a:ext uri="{FF2B5EF4-FFF2-40B4-BE49-F238E27FC236}">
                      <a16:creationId xmlns:a16="http://schemas.microsoft.com/office/drawing/2014/main" id="{934E1838-1250-EE41-A91B-0CC3C96358A0}"/>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42" name="Oval 835">
                  <a:extLst>
                    <a:ext uri="{FF2B5EF4-FFF2-40B4-BE49-F238E27FC236}">
                      <a16:creationId xmlns:a16="http://schemas.microsoft.com/office/drawing/2014/main" id="{BEB9B83E-E883-304A-A251-12247BCB6B76}"/>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43" name="Freeform 836">
                  <a:extLst>
                    <a:ext uri="{FF2B5EF4-FFF2-40B4-BE49-F238E27FC236}">
                      <a16:creationId xmlns:a16="http://schemas.microsoft.com/office/drawing/2014/main" id="{0A0F77DB-18B5-F54C-BBF3-8C788D7FFBD6}"/>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grpSp>
        </p:grpSp>
        <p:sp>
          <p:nvSpPr>
            <p:cNvPr id="23575" name="Oval 487">
              <a:extLst>
                <a:ext uri="{FF2B5EF4-FFF2-40B4-BE49-F238E27FC236}">
                  <a16:creationId xmlns:a16="http://schemas.microsoft.com/office/drawing/2014/main" id="{9A1457DB-556B-FF43-B61A-56657CEB9C48}"/>
                </a:ext>
              </a:extLst>
            </p:cNvPr>
            <p:cNvSpPr>
              <a:spLocks noChangeArrowheads="1"/>
            </p:cNvSpPr>
            <p:nvPr/>
          </p:nvSpPr>
          <p:spPr bwMode="auto">
            <a:xfrm rot="-1084836">
              <a:off x="5237163" y="2733485"/>
              <a:ext cx="390525" cy="388938"/>
            </a:xfrm>
            <a:prstGeom prst="ellipse">
              <a:avLst/>
            </a:prstGeom>
            <a:solidFill>
              <a:srgbClr val="C00000"/>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76" name="Oval 488">
              <a:extLst>
                <a:ext uri="{FF2B5EF4-FFF2-40B4-BE49-F238E27FC236}">
                  <a16:creationId xmlns:a16="http://schemas.microsoft.com/office/drawing/2014/main" id="{22A80168-156A-AB4F-AF88-A6DA2C7D95D2}"/>
                </a:ext>
              </a:extLst>
            </p:cNvPr>
            <p:cNvSpPr>
              <a:spLocks noChangeArrowheads="1"/>
            </p:cNvSpPr>
            <p:nvPr/>
          </p:nvSpPr>
          <p:spPr bwMode="auto">
            <a:xfrm rot="-1084836">
              <a:off x="5359400" y="2857310"/>
              <a:ext cx="144463" cy="141288"/>
            </a:xfrm>
            <a:prstGeom prst="ellipse">
              <a:avLst/>
            </a:prstGeom>
            <a:solidFill>
              <a:srgbClr val="BF5201"/>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77" name="Oval 489">
              <a:extLst>
                <a:ext uri="{FF2B5EF4-FFF2-40B4-BE49-F238E27FC236}">
                  <a16:creationId xmlns:a16="http://schemas.microsoft.com/office/drawing/2014/main" id="{C64A422C-8EB8-E143-818F-DE1B3741330B}"/>
                </a:ext>
              </a:extLst>
            </p:cNvPr>
            <p:cNvSpPr>
              <a:spLocks noChangeArrowheads="1"/>
            </p:cNvSpPr>
            <p:nvPr/>
          </p:nvSpPr>
          <p:spPr bwMode="auto">
            <a:xfrm rot="-1084836">
              <a:off x="5603875" y="2617598"/>
              <a:ext cx="390525" cy="388937"/>
            </a:xfrm>
            <a:prstGeom prst="ellipse">
              <a:avLst/>
            </a:prstGeom>
            <a:solidFill>
              <a:srgbClr val="C00000"/>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sp>
          <p:nvSpPr>
            <p:cNvPr id="23578" name="Oval 490">
              <a:extLst>
                <a:ext uri="{FF2B5EF4-FFF2-40B4-BE49-F238E27FC236}">
                  <a16:creationId xmlns:a16="http://schemas.microsoft.com/office/drawing/2014/main" id="{35BF9FC6-5EF5-AF46-A937-34BE07FC09C0}"/>
                </a:ext>
              </a:extLst>
            </p:cNvPr>
            <p:cNvSpPr>
              <a:spLocks noChangeArrowheads="1"/>
            </p:cNvSpPr>
            <p:nvPr/>
          </p:nvSpPr>
          <p:spPr bwMode="auto">
            <a:xfrm rot="-1084836">
              <a:off x="5727700" y="2741423"/>
              <a:ext cx="144463" cy="141287"/>
            </a:xfrm>
            <a:prstGeom prst="ellipse">
              <a:avLst/>
            </a:prstGeom>
            <a:solidFill>
              <a:srgbClr val="BF5201"/>
            </a:solidFill>
            <a:ln w="9525">
              <a:solidFill>
                <a:srgbClr val="7A0000"/>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tr-TR" sz="1000">
                <a:solidFill>
                  <a:srgbClr val="000066"/>
                </a:solidFill>
                <a:latin typeface="Calibri" panose="020F0502020204030204" pitchFamily="34" charset="0"/>
              </a:endParaRPr>
            </a:p>
          </p:txBody>
        </p:sp>
        <p:grpSp>
          <p:nvGrpSpPr>
            <p:cNvPr id="23579" name="Group 129">
              <a:extLst>
                <a:ext uri="{FF2B5EF4-FFF2-40B4-BE49-F238E27FC236}">
                  <a16:creationId xmlns:a16="http://schemas.microsoft.com/office/drawing/2014/main" id="{FA7437F4-FA50-B84A-AF70-18CF3CC2F202}"/>
                </a:ext>
              </a:extLst>
            </p:cNvPr>
            <p:cNvGrpSpPr>
              <a:grpSpLocks/>
            </p:cNvGrpSpPr>
            <p:nvPr/>
          </p:nvGrpSpPr>
          <p:grpSpPr bwMode="auto">
            <a:xfrm>
              <a:off x="5127625" y="3052573"/>
              <a:ext cx="371475" cy="307975"/>
              <a:chOff x="4887357" y="3481243"/>
              <a:chExt cx="1259938" cy="1141976"/>
            </a:xfrm>
          </p:grpSpPr>
          <p:grpSp>
            <p:nvGrpSpPr>
              <p:cNvPr id="23589" name="Group 130">
                <a:extLst>
                  <a:ext uri="{FF2B5EF4-FFF2-40B4-BE49-F238E27FC236}">
                    <a16:creationId xmlns:a16="http://schemas.microsoft.com/office/drawing/2014/main" id="{0A81A50B-97FF-6D44-940A-9378D451C00A}"/>
                  </a:ext>
                </a:extLst>
              </p:cNvPr>
              <p:cNvGrpSpPr>
                <a:grpSpLocks/>
              </p:cNvGrpSpPr>
              <p:nvPr/>
            </p:nvGrpSpPr>
            <p:grpSpPr bwMode="auto">
              <a:xfrm flipH="1" flipV="1">
                <a:off x="5185598" y="3523831"/>
                <a:ext cx="961697" cy="1099388"/>
                <a:chOff x="4997674" y="3460350"/>
                <a:chExt cx="1037159" cy="1099388"/>
              </a:xfrm>
            </p:grpSpPr>
            <p:sp>
              <p:nvSpPr>
                <p:cNvPr id="23591" name="Oval 547">
                  <a:extLst>
                    <a:ext uri="{FF2B5EF4-FFF2-40B4-BE49-F238E27FC236}">
                      <a16:creationId xmlns:a16="http://schemas.microsoft.com/office/drawing/2014/main" id="{CC268B9B-3B8F-9A4A-A7CE-916CB93CA1AC}"/>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592" name="Freeform 548">
                  <a:extLst>
                    <a:ext uri="{FF2B5EF4-FFF2-40B4-BE49-F238E27FC236}">
                      <a16:creationId xmlns:a16="http://schemas.microsoft.com/office/drawing/2014/main" id="{E43B904F-D405-4A48-96D8-55AB61D82B6E}"/>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593" name="Freeform 549">
                  <a:extLst>
                    <a:ext uri="{FF2B5EF4-FFF2-40B4-BE49-F238E27FC236}">
                      <a16:creationId xmlns:a16="http://schemas.microsoft.com/office/drawing/2014/main" id="{A21848A4-EA1B-D14D-85C9-5C92713C993D}"/>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594" name="Oval 550">
                  <a:extLst>
                    <a:ext uri="{FF2B5EF4-FFF2-40B4-BE49-F238E27FC236}">
                      <a16:creationId xmlns:a16="http://schemas.microsoft.com/office/drawing/2014/main" id="{38B70962-2AFB-8844-8E00-871787C10016}"/>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595" name="Oval 551">
                  <a:extLst>
                    <a:ext uri="{FF2B5EF4-FFF2-40B4-BE49-F238E27FC236}">
                      <a16:creationId xmlns:a16="http://schemas.microsoft.com/office/drawing/2014/main" id="{9E7FBBDA-D1BF-FD4A-B5B6-61AE86415B0E}"/>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596" name="Freeform 552">
                  <a:extLst>
                    <a:ext uri="{FF2B5EF4-FFF2-40B4-BE49-F238E27FC236}">
                      <a16:creationId xmlns:a16="http://schemas.microsoft.com/office/drawing/2014/main" id="{4B0B1CBF-B469-3C4E-825E-18064A89164F}"/>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17" name="Group 131">
                <a:extLst>
                  <a:ext uri="{FF2B5EF4-FFF2-40B4-BE49-F238E27FC236}">
                    <a16:creationId xmlns:a16="http://schemas.microsoft.com/office/drawing/2014/main" id="{B0A0543B-5C62-9C4B-88D0-21D0F432DC4A}"/>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357" name="Oval 831">
                  <a:extLst>
                    <a:ext uri="{FF2B5EF4-FFF2-40B4-BE49-F238E27FC236}">
                      <a16:creationId xmlns:a16="http://schemas.microsoft.com/office/drawing/2014/main" id="{582799A2-C4B0-F64F-94B3-C09431B91216}"/>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58" name="Freeform 832">
                  <a:extLst>
                    <a:ext uri="{FF2B5EF4-FFF2-40B4-BE49-F238E27FC236}">
                      <a16:creationId xmlns:a16="http://schemas.microsoft.com/office/drawing/2014/main" id="{C3AF7D49-B6DB-EC46-96E3-8925738844C9}"/>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59" name="Freeform 833">
                  <a:extLst>
                    <a:ext uri="{FF2B5EF4-FFF2-40B4-BE49-F238E27FC236}">
                      <a16:creationId xmlns:a16="http://schemas.microsoft.com/office/drawing/2014/main" id="{1C93936B-C5A4-D84D-B118-38EACB49E9BE}"/>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60" name="Oval 834">
                  <a:extLst>
                    <a:ext uri="{FF2B5EF4-FFF2-40B4-BE49-F238E27FC236}">
                      <a16:creationId xmlns:a16="http://schemas.microsoft.com/office/drawing/2014/main" id="{ED5C1069-BFE0-FF4F-B27B-92C10B17A7E5}"/>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61" name="Oval 835">
                  <a:extLst>
                    <a:ext uri="{FF2B5EF4-FFF2-40B4-BE49-F238E27FC236}">
                      <a16:creationId xmlns:a16="http://schemas.microsoft.com/office/drawing/2014/main" id="{938B639F-3E16-C545-8D13-132E1C329F46}"/>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62" name="Freeform 836">
                  <a:extLst>
                    <a:ext uri="{FF2B5EF4-FFF2-40B4-BE49-F238E27FC236}">
                      <a16:creationId xmlns:a16="http://schemas.microsoft.com/office/drawing/2014/main" id="{EF67835A-629B-F748-AE1A-3D14F39CB83F}"/>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grpSp>
        </p:grpSp>
        <p:grpSp>
          <p:nvGrpSpPr>
            <p:cNvPr id="23580" name="Group 129">
              <a:extLst>
                <a:ext uri="{FF2B5EF4-FFF2-40B4-BE49-F238E27FC236}">
                  <a16:creationId xmlns:a16="http://schemas.microsoft.com/office/drawing/2014/main" id="{FF1A5166-1D0F-6A49-87CB-3BE99F42DC05}"/>
                </a:ext>
              </a:extLst>
            </p:cNvPr>
            <p:cNvGrpSpPr>
              <a:grpSpLocks/>
            </p:cNvGrpSpPr>
            <p:nvPr/>
          </p:nvGrpSpPr>
          <p:grpSpPr bwMode="auto">
            <a:xfrm>
              <a:off x="5843588" y="2843023"/>
              <a:ext cx="371475" cy="307975"/>
              <a:chOff x="4887357" y="3481243"/>
              <a:chExt cx="1259938" cy="1141976"/>
            </a:xfrm>
          </p:grpSpPr>
          <p:grpSp>
            <p:nvGrpSpPr>
              <p:cNvPr id="23581" name="Group 130">
                <a:extLst>
                  <a:ext uri="{FF2B5EF4-FFF2-40B4-BE49-F238E27FC236}">
                    <a16:creationId xmlns:a16="http://schemas.microsoft.com/office/drawing/2014/main" id="{D70CB7DF-A118-A84C-8A80-341703DE7015}"/>
                  </a:ext>
                </a:extLst>
              </p:cNvPr>
              <p:cNvGrpSpPr>
                <a:grpSpLocks/>
              </p:cNvGrpSpPr>
              <p:nvPr/>
            </p:nvGrpSpPr>
            <p:grpSpPr bwMode="auto">
              <a:xfrm flipH="1" flipV="1">
                <a:off x="5185598" y="3523831"/>
                <a:ext cx="961697" cy="1099388"/>
                <a:chOff x="4997674" y="3460350"/>
                <a:chExt cx="1037159" cy="1099388"/>
              </a:xfrm>
            </p:grpSpPr>
            <p:sp>
              <p:nvSpPr>
                <p:cNvPr id="23583" name="Oval 547">
                  <a:extLst>
                    <a:ext uri="{FF2B5EF4-FFF2-40B4-BE49-F238E27FC236}">
                      <a16:creationId xmlns:a16="http://schemas.microsoft.com/office/drawing/2014/main" id="{32F41E32-E68B-7B43-8D4E-77F6241C5CB0}"/>
                    </a:ext>
                  </a:extLst>
                </p:cNvPr>
                <p:cNvSpPr>
                  <a:spLocks noChangeArrowheads="1"/>
                </p:cNvSpPr>
                <p:nvPr/>
              </p:nvSpPr>
              <p:spPr bwMode="auto">
                <a:xfrm>
                  <a:off x="4997674" y="3460350"/>
                  <a:ext cx="1037159" cy="1099388"/>
                </a:xfrm>
                <a:prstGeom prst="ellipse">
                  <a:avLst/>
                </a:prstGeom>
                <a:solidFill>
                  <a:srgbClr val="EC3D06"/>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584" name="Freeform 548">
                  <a:extLst>
                    <a:ext uri="{FF2B5EF4-FFF2-40B4-BE49-F238E27FC236}">
                      <a16:creationId xmlns:a16="http://schemas.microsoft.com/office/drawing/2014/main" id="{DCB71AFF-6327-AA4D-82EF-0B8AF7D5B9DA}"/>
                    </a:ext>
                  </a:extLst>
                </p:cNvPr>
                <p:cNvSpPr>
                  <a:spLocks/>
                </p:cNvSpPr>
                <p:nvPr/>
              </p:nvSpPr>
              <p:spPr bwMode="auto">
                <a:xfrm>
                  <a:off x="5132505" y="3543323"/>
                  <a:ext cx="622295" cy="736382"/>
                </a:xfrm>
                <a:custGeom>
                  <a:avLst/>
                  <a:gdLst>
                    <a:gd name="T0" fmla="*/ 2147483647 w 83"/>
                    <a:gd name="T1" fmla="*/ 2147483647 h 93"/>
                    <a:gd name="T2" fmla="*/ 2147483647 w 83"/>
                    <a:gd name="T3" fmla="*/ 2147483647 h 93"/>
                    <a:gd name="T4" fmla="*/ 2147483647 w 83"/>
                    <a:gd name="T5" fmla="*/ 2147483647 h 93"/>
                    <a:gd name="T6" fmla="*/ 2147483647 w 83"/>
                    <a:gd name="T7" fmla="*/ 2147483647 h 93"/>
                    <a:gd name="T8" fmla="*/ 2147483647 w 83"/>
                    <a:gd name="T9" fmla="*/ 2147483647 h 93"/>
                    <a:gd name="T10" fmla="*/ 2147483647 w 83"/>
                    <a:gd name="T11" fmla="*/ 2147483647 h 93"/>
                    <a:gd name="T12" fmla="*/ 0 60000 65536"/>
                    <a:gd name="T13" fmla="*/ 0 60000 65536"/>
                    <a:gd name="T14" fmla="*/ 0 60000 65536"/>
                    <a:gd name="T15" fmla="*/ 0 60000 65536"/>
                    <a:gd name="T16" fmla="*/ 0 60000 65536"/>
                    <a:gd name="T17" fmla="*/ 0 60000 65536"/>
                    <a:gd name="T18" fmla="*/ 0 w 83"/>
                    <a:gd name="T19" fmla="*/ 0 h 93"/>
                    <a:gd name="T20" fmla="*/ 83 w 83"/>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83" h="93">
                      <a:moveTo>
                        <a:pt x="56" y="2"/>
                      </a:moveTo>
                      <a:cubicBezTo>
                        <a:pt x="34" y="0"/>
                        <a:pt x="12" y="15"/>
                        <a:pt x="5" y="35"/>
                      </a:cubicBezTo>
                      <a:cubicBezTo>
                        <a:pt x="1" y="49"/>
                        <a:pt x="0" y="66"/>
                        <a:pt x="12" y="77"/>
                      </a:cubicBezTo>
                      <a:cubicBezTo>
                        <a:pt x="29" y="93"/>
                        <a:pt x="31" y="65"/>
                        <a:pt x="38" y="56"/>
                      </a:cubicBezTo>
                      <a:cubicBezTo>
                        <a:pt x="49" y="41"/>
                        <a:pt x="83" y="43"/>
                        <a:pt x="77" y="19"/>
                      </a:cubicBezTo>
                      <a:cubicBezTo>
                        <a:pt x="75" y="10"/>
                        <a:pt x="64" y="3"/>
                        <a:pt x="55" y="3"/>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585" name="Freeform 549">
                  <a:extLst>
                    <a:ext uri="{FF2B5EF4-FFF2-40B4-BE49-F238E27FC236}">
                      <a16:creationId xmlns:a16="http://schemas.microsoft.com/office/drawing/2014/main" id="{F00164DE-1C95-2D4B-9313-3C0757358A52}"/>
                    </a:ext>
                  </a:extLst>
                </p:cNvPr>
                <p:cNvSpPr>
                  <a:spLocks/>
                </p:cNvSpPr>
                <p:nvPr/>
              </p:nvSpPr>
              <p:spPr bwMode="auto">
                <a:xfrm>
                  <a:off x="5080645" y="3574438"/>
                  <a:ext cx="497837" cy="653410"/>
                </a:xfrm>
                <a:custGeom>
                  <a:avLst/>
                  <a:gdLst>
                    <a:gd name="T0" fmla="*/ 2147483647 w 66"/>
                    <a:gd name="T1" fmla="*/ 2147483647 h 82"/>
                    <a:gd name="T2" fmla="*/ 2147483647 w 66"/>
                    <a:gd name="T3" fmla="*/ 2147483647 h 82"/>
                    <a:gd name="T4" fmla="*/ 2147483647 w 66"/>
                    <a:gd name="T5" fmla="*/ 2147483647 h 82"/>
                    <a:gd name="T6" fmla="*/ 2147483647 w 66"/>
                    <a:gd name="T7" fmla="*/ 2147483647 h 82"/>
                    <a:gd name="T8" fmla="*/ 0 60000 65536"/>
                    <a:gd name="T9" fmla="*/ 0 60000 65536"/>
                    <a:gd name="T10" fmla="*/ 0 60000 65536"/>
                    <a:gd name="T11" fmla="*/ 0 60000 65536"/>
                    <a:gd name="T12" fmla="*/ 0 w 66"/>
                    <a:gd name="T13" fmla="*/ 0 h 82"/>
                    <a:gd name="T14" fmla="*/ 66 w 66"/>
                    <a:gd name="T15" fmla="*/ 82 h 82"/>
                  </a:gdLst>
                  <a:ahLst/>
                  <a:cxnLst>
                    <a:cxn ang="T8">
                      <a:pos x="T0" y="T1"/>
                    </a:cxn>
                    <a:cxn ang="T9">
                      <a:pos x="T2" y="T3"/>
                    </a:cxn>
                    <a:cxn ang="T10">
                      <a:pos x="T4" y="T5"/>
                    </a:cxn>
                    <a:cxn ang="T11">
                      <a:pos x="T6" y="T7"/>
                    </a:cxn>
                  </a:cxnLst>
                  <a:rect l="T12" t="T13" r="T14" b="T15"/>
                  <a:pathLst>
                    <a:path w="66" h="82">
                      <a:moveTo>
                        <a:pt x="66" y="3"/>
                      </a:moveTo>
                      <a:cubicBezTo>
                        <a:pt x="66" y="3"/>
                        <a:pt x="32" y="0"/>
                        <a:pt x="16" y="22"/>
                      </a:cubicBezTo>
                      <a:cubicBezTo>
                        <a:pt x="0" y="44"/>
                        <a:pt x="1" y="64"/>
                        <a:pt x="7" y="82"/>
                      </a:cubicBezTo>
                      <a:cubicBezTo>
                        <a:pt x="7" y="82"/>
                        <a:pt x="0" y="11"/>
                        <a:pt x="66" y="3"/>
                      </a:cubicBezTo>
                      <a:close/>
                    </a:path>
                  </a:pathLst>
                </a:cu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23586" name="Oval 550">
                  <a:extLst>
                    <a:ext uri="{FF2B5EF4-FFF2-40B4-BE49-F238E27FC236}">
                      <a16:creationId xmlns:a16="http://schemas.microsoft.com/office/drawing/2014/main" id="{ACF07E00-29D3-434F-82FD-245696F2F788}"/>
                    </a:ext>
                  </a:extLst>
                </p:cNvPr>
                <p:cNvSpPr>
                  <a:spLocks noChangeArrowheads="1"/>
                </p:cNvSpPr>
                <p:nvPr/>
              </p:nvSpPr>
              <p:spPr bwMode="auto">
                <a:xfrm>
                  <a:off x="5433278" y="3574438"/>
                  <a:ext cx="82973" cy="82973"/>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587" name="Oval 551">
                  <a:extLst>
                    <a:ext uri="{FF2B5EF4-FFF2-40B4-BE49-F238E27FC236}">
                      <a16:creationId xmlns:a16="http://schemas.microsoft.com/office/drawing/2014/main" id="{8BBFDD45-E23A-5F4C-BFC3-70A9529CCE54}"/>
                    </a:ext>
                  </a:extLst>
                </p:cNvPr>
                <p:cNvSpPr>
                  <a:spLocks noChangeArrowheads="1"/>
                </p:cNvSpPr>
                <p:nvPr/>
              </p:nvSpPr>
              <p:spPr bwMode="auto">
                <a:xfrm>
                  <a:off x="5547367" y="3553694"/>
                  <a:ext cx="51858" cy="62230"/>
                </a:xfrm>
                <a:prstGeom prst="ellipse">
                  <a:avLst/>
                </a:prstGeom>
                <a:solidFill>
                  <a:srgbClr val="FC9A7C"/>
                </a:solidFill>
                <a:ln>
                  <a:noFill/>
                </a:ln>
                <a:extLst>
                  <a:ext uri="{91240B29-F687-4F45-9708-019B960494DF}">
                    <a14:hiddenLine xmlns:a14="http://schemas.microsoft.com/office/drawing/2010/main" w="9525">
                      <a:solidFill>
                        <a:srgbClr val="000000"/>
                      </a:solidFill>
                      <a:round/>
                      <a:headEnd/>
                      <a:tailEnd/>
                    </a14:hiddenLine>
                  </a:ext>
                </a:extLst>
              </p:spPr>
              <p:txBody>
                <a:bodyPr rot="10800000"/>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tr-TR">
                    <a:solidFill>
                      <a:srgbClr val="000066"/>
                    </a:solidFill>
                    <a:latin typeface="Calibri" panose="020F0502020204030204" pitchFamily="34" charset="0"/>
                  </a:endParaRPr>
                </a:p>
              </p:txBody>
            </p:sp>
            <p:sp>
              <p:nvSpPr>
                <p:cNvPr id="23588" name="Freeform 552">
                  <a:extLst>
                    <a:ext uri="{FF2B5EF4-FFF2-40B4-BE49-F238E27FC236}">
                      <a16:creationId xmlns:a16="http://schemas.microsoft.com/office/drawing/2014/main" id="{D8649144-99A6-054D-AEF5-690D7E2BBFFC}"/>
                    </a:ext>
                  </a:extLst>
                </p:cNvPr>
                <p:cNvSpPr>
                  <a:spLocks/>
                </p:cNvSpPr>
                <p:nvPr/>
              </p:nvSpPr>
              <p:spPr bwMode="auto">
                <a:xfrm>
                  <a:off x="5215472" y="4248590"/>
                  <a:ext cx="622295" cy="238546"/>
                </a:xfrm>
                <a:custGeom>
                  <a:avLst/>
                  <a:gdLst>
                    <a:gd name="T0" fmla="*/ 2147483647 w 83"/>
                    <a:gd name="T1" fmla="*/ 2147483647 h 30"/>
                    <a:gd name="T2" fmla="*/ 2147483647 w 83"/>
                    <a:gd name="T3" fmla="*/ 2147483647 h 30"/>
                    <a:gd name="T4" fmla="*/ 2147483647 w 83"/>
                    <a:gd name="T5" fmla="*/ 2147483647 h 30"/>
                    <a:gd name="T6" fmla="*/ 2147483647 w 83"/>
                    <a:gd name="T7" fmla="*/ 2147483647 h 30"/>
                    <a:gd name="T8" fmla="*/ 2147483647 w 83"/>
                    <a:gd name="T9" fmla="*/ 2147483647 h 30"/>
                    <a:gd name="T10" fmla="*/ 2147483647 w 83"/>
                    <a:gd name="T11" fmla="*/ 2147483647 h 30"/>
                    <a:gd name="T12" fmla="*/ 2147483647 w 83"/>
                    <a:gd name="T13" fmla="*/ 2147483647 h 30"/>
                    <a:gd name="T14" fmla="*/ 0 w 83"/>
                    <a:gd name="T15" fmla="*/ 2147483647 h 30"/>
                    <a:gd name="T16" fmla="*/ 2147483647 w 83"/>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3"/>
                    <a:gd name="T28" fmla="*/ 0 h 30"/>
                    <a:gd name="T29" fmla="*/ 83 w 8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3" h="30">
                      <a:moveTo>
                        <a:pt x="1" y="16"/>
                      </a:moveTo>
                      <a:cubicBezTo>
                        <a:pt x="5" y="17"/>
                        <a:pt x="8" y="21"/>
                        <a:pt x="12" y="23"/>
                      </a:cubicBezTo>
                      <a:cubicBezTo>
                        <a:pt x="16" y="26"/>
                        <a:pt x="21" y="27"/>
                        <a:pt x="26" y="27"/>
                      </a:cubicBezTo>
                      <a:cubicBezTo>
                        <a:pt x="36" y="29"/>
                        <a:pt x="45" y="30"/>
                        <a:pt x="54" y="27"/>
                      </a:cubicBezTo>
                      <a:cubicBezTo>
                        <a:pt x="64" y="25"/>
                        <a:pt x="73" y="20"/>
                        <a:pt x="78" y="12"/>
                      </a:cubicBezTo>
                      <a:cubicBezTo>
                        <a:pt x="83" y="4"/>
                        <a:pt x="79" y="0"/>
                        <a:pt x="71" y="3"/>
                      </a:cubicBezTo>
                      <a:cubicBezTo>
                        <a:pt x="54" y="9"/>
                        <a:pt x="41" y="12"/>
                        <a:pt x="24" y="8"/>
                      </a:cubicBezTo>
                      <a:cubicBezTo>
                        <a:pt x="19" y="7"/>
                        <a:pt x="0" y="0"/>
                        <a:pt x="0" y="10"/>
                      </a:cubicBezTo>
                      <a:cubicBezTo>
                        <a:pt x="0" y="11"/>
                        <a:pt x="1" y="13"/>
                        <a:pt x="1" y="14"/>
                      </a:cubicBezTo>
                    </a:path>
                  </a:pathLst>
                </a:custGeom>
                <a:solidFill>
                  <a:srgbClr val="B72F0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grpSp>
          <p:grpSp>
            <p:nvGrpSpPr>
              <p:cNvPr id="20" name="Group 370">
                <a:extLst>
                  <a:ext uri="{FF2B5EF4-FFF2-40B4-BE49-F238E27FC236}">
                    <a16:creationId xmlns:a16="http://schemas.microsoft.com/office/drawing/2014/main" id="{45D30A40-DD24-7A44-922C-3BF5E627A5CA}"/>
                  </a:ext>
                </a:extLst>
              </p:cNvPr>
              <p:cNvGrpSpPr/>
              <p:nvPr/>
            </p:nvGrpSpPr>
            <p:grpSpPr>
              <a:xfrm>
                <a:off x="4887357" y="3481243"/>
                <a:ext cx="994646" cy="1109756"/>
                <a:chOff x="4830712" y="3481243"/>
                <a:chExt cx="994646" cy="1109756"/>
              </a:xfrm>
              <a:effectLst>
                <a:outerShdw blurRad="50800" dist="38100" dir="2700000" algn="tl" rotWithShape="0">
                  <a:prstClr val="black">
                    <a:alpha val="40000"/>
                  </a:prstClr>
                </a:outerShdw>
              </a:effectLst>
            </p:grpSpPr>
            <p:sp>
              <p:nvSpPr>
                <p:cNvPr id="372" name="Oval 831">
                  <a:extLst>
                    <a:ext uri="{FF2B5EF4-FFF2-40B4-BE49-F238E27FC236}">
                      <a16:creationId xmlns:a16="http://schemas.microsoft.com/office/drawing/2014/main" id="{89C3DCBB-1CF0-F347-93C4-B511CE6A7F2E}"/>
                    </a:ext>
                  </a:extLst>
                </p:cNvPr>
                <p:cNvSpPr>
                  <a:spLocks noChangeArrowheads="1"/>
                </p:cNvSpPr>
                <p:nvPr/>
              </p:nvSpPr>
              <p:spPr bwMode="auto">
                <a:xfrm>
                  <a:off x="4830712" y="3481243"/>
                  <a:ext cx="994646" cy="1109756"/>
                </a:xfrm>
                <a:prstGeom prst="ellipse">
                  <a:avLst/>
                </a:prstGeom>
                <a:solidFill>
                  <a:schemeClr val="bg1">
                    <a:lumMod val="40000"/>
                    <a:lumOff val="60000"/>
                  </a:schemeClr>
                </a:solidFill>
                <a:ln w="9525" cap="rnd">
                  <a:noFill/>
                  <a:round/>
                  <a:headEnd/>
                  <a:tailEnd/>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73" name="Freeform 832">
                  <a:extLst>
                    <a:ext uri="{FF2B5EF4-FFF2-40B4-BE49-F238E27FC236}">
                      <a16:creationId xmlns:a16="http://schemas.microsoft.com/office/drawing/2014/main" id="{09EF653F-1C45-AA47-B45C-701035773B26}"/>
                    </a:ext>
                  </a:extLst>
                </p:cNvPr>
                <p:cNvSpPr>
                  <a:spLocks/>
                </p:cNvSpPr>
                <p:nvPr/>
              </p:nvSpPr>
              <p:spPr bwMode="auto">
                <a:xfrm>
                  <a:off x="4948887" y="3564215"/>
                  <a:ext cx="600727" cy="746752"/>
                </a:xfrm>
                <a:custGeom>
                  <a:avLst/>
                  <a:gdLst>
                    <a:gd name="T0" fmla="*/ 56 w 83"/>
                    <a:gd name="T1" fmla="*/ 1 h 92"/>
                    <a:gd name="T2" fmla="*/ 6 w 83"/>
                    <a:gd name="T3" fmla="*/ 35 h 92"/>
                    <a:gd name="T4" fmla="*/ 12 w 83"/>
                    <a:gd name="T5" fmla="*/ 76 h 92"/>
                    <a:gd name="T6" fmla="*/ 38 w 83"/>
                    <a:gd name="T7" fmla="*/ 55 h 92"/>
                    <a:gd name="T8" fmla="*/ 77 w 83"/>
                    <a:gd name="T9" fmla="*/ 18 h 92"/>
                    <a:gd name="T10" fmla="*/ 56 w 83"/>
                    <a:gd name="T11" fmla="*/ 2 h 92"/>
                  </a:gdLst>
                  <a:ahLst/>
                  <a:cxnLst>
                    <a:cxn ang="0">
                      <a:pos x="T0" y="T1"/>
                    </a:cxn>
                    <a:cxn ang="0">
                      <a:pos x="T2" y="T3"/>
                    </a:cxn>
                    <a:cxn ang="0">
                      <a:pos x="T4" y="T5"/>
                    </a:cxn>
                    <a:cxn ang="0">
                      <a:pos x="T6" y="T7"/>
                    </a:cxn>
                    <a:cxn ang="0">
                      <a:pos x="T8" y="T9"/>
                    </a:cxn>
                    <a:cxn ang="0">
                      <a:pos x="T10" y="T11"/>
                    </a:cxn>
                  </a:cxnLst>
                  <a:rect l="0" t="0" r="r" b="b"/>
                  <a:pathLst>
                    <a:path w="83" h="92">
                      <a:moveTo>
                        <a:pt x="56" y="1"/>
                      </a:moveTo>
                      <a:cubicBezTo>
                        <a:pt x="34" y="0"/>
                        <a:pt x="13" y="14"/>
                        <a:pt x="6" y="35"/>
                      </a:cubicBezTo>
                      <a:cubicBezTo>
                        <a:pt x="1" y="48"/>
                        <a:pt x="0" y="65"/>
                        <a:pt x="12" y="76"/>
                      </a:cubicBezTo>
                      <a:cubicBezTo>
                        <a:pt x="29" y="92"/>
                        <a:pt x="31" y="64"/>
                        <a:pt x="38" y="55"/>
                      </a:cubicBezTo>
                      <a:cubicBezTo>
                        <a:pt x="49" y="40"/>
                        <a:pt x="83" y="42"/>
                        <a:pt x="77" y="18"/>
                      </a:cubicBezTo>
                      <a:cubicBezTo>
                        <a:pt x="75" y="9"/>
                        <a:pt x="64" y="2"/>
                        <a:pt x="56" y="2"/>
                      </a:cubicBezTo>
                    </a:path>
                  </a:pathLst>
                </a:custGeom>
                <a:solidFill>
                  <a:schemeClr val="bg1">
                    <a:lumMod val="20000"/>
                    <a:lumOff val="8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74" name="Freeform 833">
                  <a:extLst>
                    <a:ext uri="{FF2B5EF4-FFF2-40B4-BE49-F238E27FC236}">
                      <a16:creationId xmlns:a16="http://schemas.microsoft.com/office/drawing/2014/main" id="{ABD8F171-3ADF-BA40-ACDE-211BFAA405C5}"/>
                    </a:ext>
                  </a:extLst>
                </p:cNvPr>
                <p:cNvSpPr>
                  <a:spLocks/>
                </p:cNvSpPr>
                <p:nvPr/>
              </p:nvSpPr>
              <p:spPr bwMode="auto">
                <a:xfrm>
                  <a:off x="4909495" y="3595330"/>
                  <a:ext cx="482551" cy="663779"/>
                </a:xfrm>
                <a:custGeom>
                  <a:avLst/>
                  <a:gdLst>
                    <a:gd name="T0" fmla="*/ 67 w 67"/>
                    <a:gd name="T1" fmla="*/ 3 h 83"/>
                    <a:gd name="T2" fmla="*/ 16 w 67"/>
                    <a:gd name="T3" fmla="*/ 22 h 83"/>
                    <a:gd name="T4" fmla="*/ 8 w 67"/>
                    <a:gd name="T5" fmla="*/ 83 h 83"/>
                    <a:gd name="T6" fmla="*/ 67 w 67"/>
                    <a:gd name="T7" fmla="*/ 3 h 83"/>
                  </a:gdLst>
                  <a:ahLst/>
                  <a:cxnLst>
                    <a:cxn ang="0">
                      <a:pos x="T0" y="T1"/>
                    </a:cxn>
                    <a:cxn ang="0">
                      <a:pos x="T2" y="T3"/>
                    </a:cxn>
                    <a:cxn ang="0">
                      <a:pos x="T4" y="T5"/>
                    </a:cxn>
                    <a:cxn ang="0">
                      <a:pos x="T6" y="T7"/>
                    </a:cxn>
                  </a:cxnLst>
                  <a:rect l="0" t="0" r="r" b="b"/>
                  <a:pathLst>
                    <a:path w="67" h="83">
                      <a:moveTo>
                        <a:pt x="67" y="3"/>
                      </a:moveTo>
                      <a:cubicBezTo>
                        <a:pt x="67" y="3"/>
                        <a:pt x="32" y="0"/>
                        <a:pt x="16" y="22"/>
                      </a:cubicBezTo>
                      <a:cubicBezTo>
                        <a:pt x="1" y="44"/>
                        <a:pt x="1" y="64"/>
                        <a:pt x="8" y="83"/>
                      </a:cubicBezTo>
                      <a:cubicBezTo>
                        <a:pt x="8" y="83"/>
                        <a:pt x="0" y="11"/>
                        <a:pt x="67" y="3"/>
                      </a:cubicBezTo>
                      <a:close/>
                    </a:path>
                  </a:pathLst>
                </a:cu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75" name="Oval 834">
                  <a:extLst>
                    <a:ext uri="{FF2B5EF4-FFF2-40B4-BE49-F238E27FC236}">
                      <a16:creationId xmlns:a16="http://schemas.microsoft.com/office/drawing/2014/main" id="{D5A76807-71E6-CC4B-86E9-336596F4459B}"/>
                    </a:ext>
                  </a:extLst>
                </p:cNvPr>
                <p:cNvSpPr>
                  <a:spLocks noChangeArrowheads="1"/>
                </p:cNvSpPr>
                <p:nvPr/>
              </p:nvSpPr>
              <p:spPr bwMode="auto">
                <a:xfrm>
                  <a:off x="5234479" y="3595330"/>
                  <a:ext cx="78784" cy="82972"/>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76" name="Oval 835">
                  <a:extLst>
                    <a:ext uri="{FF2B5EF4-FFF2-40B4-BE49-F238E27FC236}">
                      <a16:creationId xmlns:a16="http://schemas.microsoft.com/office/drawing/2014/main" id="{84E6B801-039D-C84E-9AE2-8CF842AE75A9}"/>
                    </a:ext>
                  </a:extLst>
                </p:cNvPr>
                <p:cNvSpPr>
                  <a:spLocks noChangeArrowheads="1"/>
                </p:cNvSpPr>
                <p:nvPr/>
              </p:nvSpPr>
              <p:spPr bwMode="auto">
                <a:xfrm>
                  <a:off x="5352655" y="3574587"/>
                  <a:ext cx="49240" cy="51858"/>
                </a:xfrm>
                <a:prstGeom prst="ellipse">
                  <a:avLst/>
                </a:prstGeom>
                <a:solidFill>
                  <a:srgbClr val="FFFFFF"/>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sp>
              <p:nvSpPr>
                <p:cNvPr id="377" name="Freeform 836">
                  <a:extLst>
                    <a:ext uri="{FF2B5EF4-FFF2-40B4-BE49-F238E27FC236}">
                      <a16:creationId xmlns:a16="http://schemas.microsoft.com/office/drawing/2014/main" id="{B1C2C3B9-D853-4C4D-A847-55B96FFFAC62}"/>
                    </a:ext>
                  </a:extLst>
                </p:cNvPr>
                <p:cNvSpPr>
                  <a:spLocks/>
                </p:cNvSpPr>
                <p:nvPr/>
              </p:nvSpPr>
              <p:spPr bwMode="auto">
                <a:xfrm>
                  <a:off x="5037520" y="4279852"/>
                  <a:ext cx="600727" cy="238546"/>
                </a:xfrm>
                <a:custGeom>
                  <a:avLst/>
                  <a:gdLst>
                    <a:gd name="T0" fmla="*/ 2 w 83"/>
                    <a:gd name="T1" fmla="*/ 16 h 30"/>
                    <a:gd name="T2" fmla="*/ 12 w 83"/>
                    <a:gd name="T3" fmla="*/ 23 h 30"/>
                    <a:gd name="T4" fmla="*/ 27 w 83"/>
                    <a:gd name="T5" fmla="*/ 27 h 30"/>
                    <a:gd name="T6" fmla="*/ 55 w 83"/>
                    <a:gd name="T7" fmla="*/ 28 h 30"/>
                    <a:gd name="T8" fmla="*/ 78 w 83"/>
                    <a:gd name="T9" fmla="*/ 12 h 30"/>
                    <a:gd name="T10" fmla="*/ 71 w 83"/>
                    <a:gd name="T11" fmla="*/ 3 h 30"/>
                    <a:gd name="T12" fmla="*/ 25 w 83"/>
                    <a:gd name="T13" fmla="*/ 8 h 30"/>
                    <a:gd name="T14" fmla="*/ 0 w 83"/>
                    <a:gd name="T15" fmla="*/ 10 h 30"/>
                    <a:gd name="T16" fmla="*/ 2 w 83"/>
                    <a:gd name="T1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30">
                      <a:moveTo>
                        <a:pt x="2" y="16"/>
                      </a:moveTo>
                      <a:cubicBezTo>
                        <a:pt x="6" y="17"/>
                        <a:pt x="9" y="21"/>
                        <a:pt x="12" y="23"/>
                      </a:cubicBezTo>
                      <a:cubicBezTo>
                        <a:pt x="17" y="26"/>
                        <a:pt x="21" y="27"/>
                        <a:pt x="27" y="27"/>
                      </a:cubicBezTo>
                      <a:cubicBezTo>
                        <a:pt x="36" y="29"/>
                        <a:pt x="45" y="30"/>
                        <a:pt x="55" y="28"/>
                      </a:cubicBezTo>
                      <a:cubicBezTo>
                        <a:pt x="64" y="26"/>
                        <a:pt x="73" y="20"/>
                        <a:pt x="78" y="12"/>
                      </a:cubicBezTo>
                      <a:cubicBezTo>
                        <a:pt x="83" y="4"/>
                        <a:pt x="79" y="0"/>
                        <a:pt x="71" y="3"/>
                      </a:cubicBezTo>
                      <a:cubicBezTo>
                        <a:pt x="55" y="9"/>
                        <a:pt x="42" y="12"/>
                        <a:pt x="25" y="8"/>
                      </a:cubicBezTo>
                      <a:cubicBezTo>
                        <a:pt x="20" y="7"/>
                        <a:pt x="1" y="0"/>
                        <a:pt x="0" y="10"/>
                      </a:cubicBezTo>
                      <a:cubicBezTo>
                        <a:pt x="0" y="11"/>
                        <a:pt x="1" y="13"/>
                        <a:pt x="2" y="14"/>
                      </a:cubicBezTo>
                    </a:path>
                  </a:pathLst>
                </a:custGeom>
                <a:solidFill>
                  <a:schemeClr val="bg1">
                    <a:lumMod val="60000"/>
                    <a:lumOff val="40000"/>
                  </a:schemeClr>
                </a:solidFill>
                <a:ln>
                  <a:noFill/>
                </a:ln>
              </p:spPr>
              <p:txBody>
                <a:bodyPr/>
                <a:lstStyle/>
                <a:p>
                  <a:pPr fontAlgn="auto">
                    <a:spcBef>
                      <a:spcPts val="0"/>
                    </a:spcBef>
                    <a:spcAft>
                      <a:spcPts val="0"/>
                    </a:spcAft>
                    <a:defRPr/>
                  </a:pPr>
                  <a:endParaRPr lang="en-US">
                    <a:solidFill>
                      <a:srgbClr val="000066"/>
                    </a:solidFill>
                    <a:latin typeface="Arial" charset="0"/>
                    <a:ea typeface="+mn-ea"/>
                  </a:endParaRPr>
                </a:p>
              </p:txBody>
            </p:sp>
          </p:grpSp>
        </p:grpSp>
      </p:grpSp>
      <p:sp>
        <p:nvSpPr>
          <p:cNvPr id="113" name="Rectangle 2">
            <a:extLst>
              <a:ext uri="{FF2B5EF4-FFF2-40B4-BE49-F238E27FC236}">
                <a16:creationId xmlns:a16="http://schemas.microsoft.com/office/drawing/2014/main" id="{84D5E6F3-E38A-5F45-BB08-F98C636EAEED}"/>
              </a:ext>
            </a:extLst>
          </p:cNvPr>
          <p:cNvSpPr txBox="1">
            <a:spLocks noChangeArrowheads="1"/>
          </p:cNvSpPr>
          <p:nvPr/>
        </p:nvSpPr>
        <p:spPr>
          <a:xfrm>
            <a:off x="150082" y="929014"/>
            <a:ext cx="8578850"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3200" b="1">
                <a:solidFill>
                  <a:srgbClr val="340990"/>
                </a:solidFill>
                <a:ea typeface="ＭＳ Ｐゴシック" panose="020B0600070205080204" pitchFamily="34" charset="-128"/>
              </a:rPr>
              <a:t>Nitrik Oksidin </a:t>
            </a:r>
            <a:r>
              <a:rPr lang="en-US" altLang="tr-TR" sz="3200" b="1">
                <a:solidFill>
                  <a:srgbClr val="340990"/>
                </a:solidFill>
                <a:ea typeface="ＭＳ Ｐゴシック" panose="020B0600070205080204" pitchFamily="34" charset="-128"/>
              </a:rPr>
              <a:t>(NO)</a:t>
            </a:r>
            <a:r>
              <a:rPr lang="tr-TR" altLang="tr-TR" sz="3200" b="1">
                <a:solidFill>
                  <a:srgbClr val="340990"/>
                </a:solidFill>
                <a:ea typeface="ＭＳ Ｐゴシック" panose="020B0600070205080204" pitchFamily="34" charset="-128"/>
              </a:rPr>
              <a:t> Faaliyeti</a:t>
            </a:r>
            <a:endParaRPr lang="en-US" altLang="tr-TR" sz="3200" b="1" dirty="0">
              <a:solidFill>
                <a:srgbClr val="340990"/>
              </a:solidFill>
              <a:ea typeface="ＭＳ Ｐゴシック" panose="020B0600070205080204" pitchFamily="34" charset="-128"/>
            </a:endParaRPr>
          </a:p>
        </p:txBody>
      </p:sp>
      <p:sp>
        <p:nvSpPr>
          <p:cNvPr id="114" name="Rectangle 9">
            <a:extLst>
              <a:ext uri="{FF2B5EF4-FFF2-40B4-BE49-F238E27FC236}">
                <a16:creationId xmlns:a16="http://schemas.microsoft.com/office/drawing/2014/main" id="{EF2502FB-A88D-A545-BBC8-C2148AC270B1}"/>
              </a:ext>
            </a:extLst>
          </p:cNvPr>
          <p:cNvSpPr>
            <a:spLocks noChangeArrowheads="1"/>
          </p:cNvSpPr>
          <p:nvPr/>
        </p:nvSpPr>
        <p:spPr bwMode="auto">
          <a:xfrm>
            <a:off x="23064" y="6580187"/>
            <a:ext cx="857091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tr-TR" sz="1200">
                <a:solidFill>
                  <a:srgbClr val="340990"/>
                </a:solidFill>
              </a:rPr>
              <a:t>Adapted from: Gladwin MT et al. </a:t>
            </a:r>
            <a:r>
              <a:rPr lang="en-US" altLang="tr-TR" sz="1200" i="1">
                <a:solidFill>
                  <a:srgbClr val="340990"/>
                </a:solidFill>
              </a:rPr>
              <a:t>Free Rad Biol &amp; Med</a:t>
            </a:r>
            <a:r>
              <a:rPr lang="en-US" altLang="tr-TR" sz="1200">
                <a:solidFill>
                  <a:srgbClr val="340990"/>
                </a:solidFill>
              </a:rPr>
              <a:t>. 2004;36(6):707-717;  Rother RP et al. JAMA. 2005;293:1653-1662</a:t>
            </a:r>
          </a:p>
        </p:txBody>
      </p:sp>
    </p:spTree>
    <p:extLst>
      <p:ext uri="{BB962C8B-B14F-4D97-AF65-F5344CB8AC3E}">
        <p14:creationId xmlns:p14="http://schemas.microsoft.com/office/powerpoint/2010/main" val="3945850694"/>
      </p:ext>
    </p:extLst>
  </p:cSld>
  <p:clrMapOvr>
    <a:masterClrMapping/>
  </p:clrMapOvr>
  <p:transition spd="slow"/>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1 Başlık">
            <a:extLst>
              <a:ext uri="{FF2B5EF4-FFF2-40B4-BE49-F238E27FC236}">
                <a16:creationId xmlns:a16="http://schemas.microsoft.com/office/drawing/2014/main" id="{26312182-2C3D-3D45-B13E-E4D640317C47}"/>
              </a:ext>
            </a:extLst>
          </p:cNvPr>
          <p:cNvSpPr>
            <a:spLocks noGrp="1"/>
          </p:cNvSpPr>
          <p:nvPr>
            <p:ph type="title"/>
          </p:nvPr>
        </p:nvSpPr>
        <p:spPr>
          <a:xfrm>
            <a:off x="248506" y="510229"/>
            <a:ext cx="7886700" cy="1325563"/>
          </a:xfrm>
        </p:spPr>
        <p:txBody>
          <a:bodyPr>
            <a:normAutofit/>
          </a:bodyPr>
          <a:lstStyle/>
          <a:p>
            <a:r>
              <a:rPr lang="tr-TR" altLang="tr-TR" sz="3200" b="1" dirty="0">
                <a:solidFill>
                  <a:srgbClr val="340990"/>
                </a:solidFill>
                <a:ea typeface="ＭＳ Ｐゴシック" panose="020B0600070205080204" pitchFamily="34" charset="-128"/>
              </a:rPr>
              <a:t>NO azalması</a:t>
            </a:r>
          </a:p>
        </p:txBody>
      </p:sp>
      <p:pic>
        <p:nvPicPr>
          <p:cNvPr id="89090" name="Picture 2">
            <a:extLst>
              <a:ext uri="{FF2B5EF4-FFF2-40B4-BE49-F238E27FC236}">
                <a16:creationId xmlns:a16="http://schemas.microsoft.com/office/drawing/2014/main" id="{561C5C00-D0CA-8A4E-8091-FDB9AD40537A}"/>
              </a:ext>
            </a:extLst>
          </p:cNvPr>
          <p:cNvPicPr>
            <a:picLocks noChangeAspect="1" noChangeArrowheads="1"/>
          </p:cNvPicPr>
          <p:nvPr/>
        </p:nvPicPr>
        <p:blipFill>
          <a:blip r:embed="rId2"/>
          <a:srcRect/>
          <a:stretch>
            <a:fillRect/>
          </a:stretch>
        </p:blipFill>
        <p:spPr bwMode="auto">
          <a:xfrm>
            <a:off x="248506" y="1935162"/>
            <a:ext cx="8269287" cy="4922838"/>
          </a:xfrm>
          <a:prstGeom prst="rect">
            <a:avLst/>
          </a:prstGeom>
          <a:noFill/>
          <a:ln w="9525">
            <a:noFill/>
            <a:miter lim="800000"/>
            <a:headEnd/>
            <a:tailEnd/>
          </a:ln>
          <a:effectLst>
            <a:outerShdw dist="17961" dir="2700000" algn="ctr" rotWithShape="0">
              <a:srgbClr val="2F4D71"/>
            </a:outerShdw>
          </a:effectLst>
        </p:spPr>
      </p:pic>
    </p:spTree>
    <p:extLst>
      <p:ext uri="{BB962C8B-B14F-4D97-AF65-F5344CB8AC3E}">
        <p14:creationId xmlns:p14="http://schemas.microsoft.com/office/powerpoint/2010/main" val="263867200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Line 27">
            <a:extLst>
              <a:ext uri="{FF2B5EF4-FFF2-40B4-BE49-F238E27FC236}">
                <a16:creationId xmlns:a16="http://schemas.microsoft.com/office/drawing/2014/main" id="{8AC66360-0F76-EE4C-A693-E44A65369CB6}"/>
              </a:ext>
            </a:extLst>
          </p:cNvPr>
          <p:cNvSpPr>
            <a:spLocks noChangeShapeType="1"/>
          </p:cNvSpPr>
          <p:nvPr/>
        </p:nvSpPr>
        <p:spPr bwMode="auto">
          <a:xfrm>
            <a:off x="3970338" y="4185522"/>
            <a:ext cx="0" cy="75088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79" name="Rectangle 5">
            <a:extLst>
              <a:ext uri="{FF2B5EF4-FFF2-40B4-BE49-F238E27FC236}">
                <a16:creationId xmlns:a16="http://schemas.microsoft.com/office/drawing/2014/main" id="{D1E7BD07-95B1-B648-9299-1C45A2E5562A}"/>
              </a:ext>
            </a:extLst>
          </p:cNvPr>
          <p:cNvSpPr>
            <a:spLocks noGrp="1" noChangeArrowheads="1"/>
          </p:cNvSpPr>
          <p:nvPr>
            <p:ph type="title"/>
          </p:nvPr>
        </p:nvSpPr>
        <p:spPr>
          <a:xfrm>
            <a:off x="80964" y="560196"/>
            <a:ext cx="9063036" cy="1325563"/>
          </a:xfrm>
        </p:spPr>
        <p:txBody>
          <a:bodyPr>
            <a:normAutofit/>
          </a:bodyPr>
          <a:lstStyle/>
          <a:p>
            <a:pPr eaLnBrk="1" hangingPunct="1"/>
            <a:r>
              <a:rPr lang="en-GB" altLang="tr-TR" sz="2600" b="1" dirty="0">
                <a:solidFill>
                  <a:srgbClr val="340990"/>
                </a:solidFill>
                <a:ea typeface="ＭＳ Ｐゴシック" panose="020B0600070205080204" pitchFamily="34" charset="-128"/>
              </a:rPr>
              <a:t>NO </a:t>
            </a:r>
            <a:r>
              <a:rPr lang="tr-TR" altLang="tr-TR" sz="2600" b="1" dirty="0">
                <a:solidFill>
                  <a:srgbClr val="340990"/>
                </a:solidFill>
                <a:ea typeface="ＭＳ Ｐゴシック" panose="020B0600070205080204" pitchFamily="34" charset="-128"/>
              </a:rPr>
              <a:t>eksikliği </a:t>
            </a:r>
            <a:r>
              <a:rPr lang="tr-TR" altLang="tr-TR" sz="2600" b="1" dirty="0" err="1">
                <a:solidFill>
                  <a:srgbClr val="340990"/>
                </a:solidFill>
                <a:ea typeface="ＭＳ Ｐゴシック" panose="020B0600070205080204" pitchFamily="34" charset="-128"/>
              </a:rPr>
              <a:t>PNH’nin</a:t>
            </a:r>
            <a:r>
              <a:rPr lang="tr-TR" altLang="tr-TR" sz="2600" b="1" dirty="0">
                <a:solidFill>
                  <a:srgbClr val="340990"/>
                </a:solidFill>
                <a:ea typeface="ＭＳ Ｐゴシック" panose="020B0600070205080204" pitchFamily="34" charset="-128"/>
              </a:rPr>
              <a:t> pek çok semptomunun temelini oluşturur</a:t>
            </a:r>
            <a:endParaRPr lang="en-GB" altLang="tr-TR" sz="2600" b="1" dirty="0">
              <a:solidFill>
                <a:srgbClr val="340990"/>
              </a:solidFill>
              <a:ea typeface="ＭＳ Ｐゴシック" panose="020B0600070205080204" pitchFamily="34" charset="-128"/>
            </a:endParaRPr>
          </a:p>
        </p:txBody>
      </p:sp>
      <p:sp>
        <p:nvSpPr>
          <p:cNvPr id="24580" name="Line 11">
            <a:extLst>
              <a:ext uri="{FF2B5EF4-FFF2-40B4-BE49-F238E27FC236}">
                <a16:creationId xmlns:a16="http://schemas.microsoft.com/office/drawing/2014/main" id="{B463F068-B9F1-C84C-9333-67A30566DA26}"/>
              </a:ext>
            </a:extLst>
          </p:cNvPr>
          <p:cNvSpPr>
            <a:spLocks noChangeShapeType="1"/>
          </p:cNvSpPr>
          <p:nvPr/>
        </p:nvSpPr>
        <p:spPr bwMode="auto">
          <a:xfrm>
            <a:off x="4576763" y="1980484"/>
            <a:ext cx="0" cy="360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1" name="Line 12">
            <a:extLst>
              <a:ext uri="{FF2B5EF4-FFF2-40B4-BE49-F238E27FC236}">
                <a16:creationId xmlns:a16="http://schemas.microsoft.com/office/drawing/2014/main" id="{0C5326EF-898F-E34B-8F6E-A9BBB25FC64E}"/>
              </a:ext>
            </a:extLst>
          </p:cNvPr>
          <p:cNvSpPr>
            <a:spLocks noChangeShapeType="1"/>
          </p:cNvSpPr>
          <p:nvPr/>
        </p:nvSpPr>
        <p:spPr bwMode="auto">
          <a:xfrm>
            <a:off x="2811463" y="2417047"/>
            <a:ext cx="0" cy="6762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2" name="Line 13">
            <a:extLst>
              <a:ext uri="{FF2B5EF4-FFF2-40B4-BE49-F238E27FC236}">
                <a16:creationId xmlns:a16="http://schemas.microsoft.com/office/drawing/2014/main" id="{188D50AC-3B82-4642-9C37-D46937FF001F}"/>
              </a:ext>
            </a:extLst>
          </p:cNvPr>
          <p:cNvSpPr>
            <a:spLocks noChangeShapeType="1"/>
          </p:cNvSpPr>
          <p:nvPr/>
        </p:nvSpPr>
        <p:spPr bwMode="auto">
          <a:xfrm>
            <a:off x="7232650" y="2631359"/>
            <a:ext cx="0" cy="4492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3" name="Line 14">
            <a:extLst>
              <a:ext uri="{FF2B5EF4-FFF2-40B4-BE49-F238E27FC236}">
                <a16:creationId xmlns:a16="http://schemas.microsoft.com/office/drawing/2014/main" id="{4298F6E7-A6F7-F84E-8B59-50F474EF11A9}"/>
              </a:ext>
            </a:extLst>
          </p:cNvPr>
          <p:cNvSpPr>
            <a:spLocks noChangeShapeType="1"/>
          </p:cNvSpPr>
          <p:nvPr/>
        </p:nvSpPr>
        <p:spPr bwMode="auto">
          <a:xfrm>
            <a:off x="1558925" y="3296522"/>
            <a:ext cx="0" cy="5715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4" name="Line 15">
            <a:extLst>
              <a:ext uri="{FF2B5EF4-FFF2-40B4-BE49-F238E27FC236}">
                <a16:creationId xmlns:a16="http://schemas.microsoft.com/office/drawing/2014/main" id="{26AA791B-CD28-D940-8481-52684DB98BC0}"/>
              </a:ext>
            </a:extLst>
          </p:cNvPr>
          <p:cNvSpPr>
            <a:spLocks noChangeShapeType="1"/>
          </p:cNvSpPr>
          <p:nvPr/>
        </p:nvSpPr>
        <p:spPr bwMode="auto">
          <a:xfrm>
            <a:off x="3970338" y="3307634"/>
            <a:ext cx="0" cy="7112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5" name="Line 17">
            <a:extLst>
              <a:ext uri="{FF2B5EF4-FFF2-40B4-BE49-F238E27FC236}">
                <a16:creationId xmlns:a16="http://schemas.microsoft.com/office/drawing/2014/main" id="{68F100D4-2FEF-1D4B-B0FE-EC11E9D0A557}"/>
              </a:ext>
            </a:extLst>
          </p:cNvPr>
          <p:cNvSpPr>
            <a:spLocks noChangeShapeType="1"/>
          </p:cNvSpPr>
          <p:nvPr/>
        </p:nvSpPr>
        <p:spPr bwMode="auto">
          <a:xfrm>
            <a:off x="7229475" y="4620497"/>
            <a:ext cx="6350" cy="8588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6" name="Line 18">
            <a:extLst>
              <a:ext uri="{FF2B5EF4-FFF2-40B4-BE49-F238E27FC236}">
                <a16:creationId xmlns:a16="http://schemas.microsoft.com/office/drawing/2014/main" id="{AA52BCD9-E8F3-1341-9BCC-A9F471F56CEE}"/>
              </a:ext>
            </a:extLst>
          </p:cNvPr>
          <p:cNvSpPr>
            <a:spLocks noChangeShapeType="1"/>
          </p:cNvSpPr>
          <p:nvPr/>
        </p:nvSpPr>
        <p:spPr bwMode="auto">
          <a:xfrm>
            <a:off x="5148263" y="4314109"/>
            <a:ext cx="1006475" cy="12001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4587" name="Line 26">
            <a:extLst>
              <a:ext uri="{FF2B5EF4-FFF2-40B4-BE49-F238E27FC236}">
                <a16:creationId xmlns:a16="http://schemas.microsoft.com/office/drawing/2014/main" id="{83DCB15A-48C0-3B44-8CDD-87A7BF856875}"/>
              </a:ext>
            </a:extLst>
          </p:cNvPr>
          <p:cNvSpPr>
            <a:spLocks noChangeShapeType="1"/>
          </p:cNvSpPr>
          <p:nvPr/>
        </p:nvSpPr>
        <p:spPr bwMode="auto">
          <a:xfrm>
            <a:off x="1558925" y="4336334"/>
            <a:ext cx="0" cy="6000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tr-TR"/>
          </a:p>
        </p:txBody>
      </p:sp>
      <p:sp>
        <p:nvSpPr>
          <p:cNvPr id="25" name="Text Box 19">
            <a:extLst>
              <a:ext uri="{FF2B5EF4-FFF2-40B4-BE49-F238E27FC236}">
                <a16:creationId xmlns:a16="http://schemas.microsoft.com/office/drawing/2014/main" id="{5032D336-CE9C-B44F-AC3F-37C154D08D21}"/>
              </a:ext>
            </a:extLst>
          </p:cNvPr>
          <p:cNvSpPr txBox="1">
            <a:spLocks noChangeArrowheads="1"/>
          </p:cNvSpPr>
          <p:nvPr/>
        </p:nvSpPr>
        <p:spPr bwMode="auto">
          <a:xfrm>
            <a:off x="4791323" y="6521712"/>
            <a:ext cx="4259263" cy="276225"/>
          </a:xfrm>
          <a:prstGeom prst="rect">
            <a:avLst/>
          </a:prstGeom>
          <a:noFill/>
          <a:ln w="9525">
            <a:noFill/>
            <a:miter lim="800000"/>
            <a:headEnd/>
            <a:tailEnd/>
          </a:ln>
          <a:effectLst>
            <a:prstShdw prst="shdw17" dist="17961" dir="2700000">
              <a:schemeClr val="accent1">
                <a:gamma/>
                <a:shade val="60000"/>
                <a:invGamma/>
              </a:schemeClr>
            </a:prstShdw>
          </a:effectLst>
        </p:spPr>
        <p:txBody>
          <a:bodyPr wrap="none" anchor="b"/>
          <a:lstStyle/>
          <a:p>
            <a:pPr algn="r">
              <a:spcBef>
                <a:spcPct val="50000"/>
              </a:spcBef>
              <a:defRPr/>
            </a:pPr>
            <a:r>
              <a:rPr lang="en-GB" sz="1000" dirty="0">
                <a:latin typeface="Arial" charset="0"/>
                <a:ea typeface="ＭＳ Ｐゴシック" pitchFamily="1" charset="-128"/>
                <a:cs typeface="Arial" charset="0"/>
              </a:rPr>
              <a:t>Adapted from Rother RP et al. JAMA 2005;293:1653-62</a:t>
            </a:r>
          </a:p>
        </p:txBody>
      </p:sp>
      <p:sp>
        <p:nvSpPr>
          <p:cNvPr id="95234" name="Rectangle 2">
            <a:extLst>
              <a:ext uri="{FF2B5EF4-FFF2-40B4-BE49-F238E27FC236}">
                <a16:creationId xmlns:a16="http://schemas.microsoft.com/office/drawing/2014/main" id="{FF1E7E92-D1B0-964A-9554-730F82626D6F}"/>
              </a:ext>
            </a:extLst>
          </p:cNvPr>
          <p:cNvSpPr>
            <a:spLocks noChangeArrowheads="1"/>
          </p:cNvSpPr>
          <p:nvPr/>
        </p:nvSpPr>
        <p:spPr bwMode="auto">
          <a:xfrm>
            <a:off x="565158" y="3114977"/>
            <a:ext cx="4523703" cy="410730"/>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defRPr/>
            </a:pPr>
            <a:r>
              <a:rPr lang="tr-TR">
                <a:solidFill>
                  <a:schemeClr val="bg1"/>
                </a:solidFill>
              </a:rPr>
              <a:t>Düz kas tonusu disregülasyonu</a:t>
            </a:r>
            <a:endParaRPr lang="de-DE">
              <a:solidFill>
                <a:schemeClr val="bg1"/>
              </a:solidFill>
            </a:endParaRPr>
          </a:p>
        </p:txBody>
      </p:sp>
      <p:sp>
        <p:nvSpPr>
          <p:cNvPr id="95235" name="Rectangle 3">
            <a:extLst>
              <a:ext uri="{FF2B5EF4-FFF2-40B4-BE49-F238E27FC236}">
                <a16:creationId xmlns:a16="http://schemas.microsoft.com/office/drawing/2014/main" id="{EC2EF7EF-9146-6342-AC54-2DD5127D4B03}"/>
              </a:ext>
            </a:extLst>
          </p:cNvPr>
          <p:cNvSpPr>
            <a:spLocks noChangeArrowheads="1"/>
          </p:cNvSpPr>
          <p:nvPr/>
        </p:nvSpPr>
        <p:spPr bwMode="auto">
          <a:xfrm>
            <a:off x="1778563" y="2340842"/>
            <a:ext cx="5596404" cy="468095"/>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defRPr/>
            </a:pPr>
            <a:r>
              <a:rPr lang="tr-TR" sz="1600" dirty="0" err="1">
                <a:solidFill>
                  <a:schemeClr val="bg1"/>
                </a:solidFill>
              </a:rPr>
              <a:t>NO’nun</a:t>
            </a:r>
            <a:r>
              <a:rPr lang="tr-TR" sz="1600" dirty="0">
                <a:solidFill>
                  <a:schemeClr val="bg1"/>
                </a:solidFill>
              </a:rPr>
              <a:t> aracılık ettiği </a:t>
            </a:r>
            <a:r>
              <a:rPr lang="de-DE" sz="1600" dirty="0" err="1">
                <a:solidFill>
                  <a:schemeClr val="bg1"/>
                </a:solidFill>
              </a:rPr>
              <a:t>cGMP</a:t>
            </a:r>
            <a:r>
              <a:rPr lang="de-DE" sz="1600" dirty="0">
                <a:solidFill>
                  <a:schemeClr val="bg1"/>
                </a:solidFill>
              </a:rPr>
              <a:t> </a:t>
            </a:r>
            <a:r>
              <a:rPr lang="tr-TR" sz="1600" dirty="0">
                <a:solidFill>
                  <a:schemeClr val="bg1"/>
                </a:solidFill>
              </a:rPr>
              <a:t>yoluyla sinyal iletimi azalır</a:t>
            </a:r>
            <a:endParaRPr lang="de-DE" sz="1600" dirty="0">
              <a:solidFill>
                <a:schemeClr val="bg1"/>
              </a:solidFill>
            </a:endParaRPr>
          </a:p>
        </p:txBody>
      </p:sp>
      <p:sp>
        <p:nvSpPr>
          <p:cNvPr id="20484" name="Rectangle 4">
            <a:extLst>
              <a:ext uri="{FF2B5EF4-FFF2-40B4-BE49-F238E27FC236}">
                <a16:creationId xmlns:a16="http://schemas.microsoft.com/office/drawing/2014/main" id="{7F795543-F57D-6446-8BAC-2605EC3FB742}"/>
              </a:ext>
            </a:extLst>
          </p:cNvPr>
          <p:cNvSpPr>
            <a:spLocks noChangeArrowheads="1"/>
          </p:cNvSpPr>
          <p:nvPr/>
        </p:nvSpPr>
        <p:spPr bwMode="auto">
          <a:xfrm>
            <a:off x="2876193" y="1621043"/>
            <a:ext cx="3303917" cy="369332"/>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defRPr/>
            </a:pPr>
            <a:r>
              <a:rPr lang="de-DE">
                <a:solidFill>
                  <a:schemeClr val="bg1"/>
                </a:solidFill>
              </a:rPr>
              <a:t>NO</a:t>
            </a:r>
            <a:r>
              <a:rPr lang="tr-TR">
                <a:solidFill>
                  <a:schemeClr val="bg1"/>
                </a:solidFill>
              </a:rPr>
              <a:t> eksikliği </a:t>
            </a:r>
            <a:endParaRPr lang="de-DE">
              <a:solidFill>
                <a:schemeClr val="bg1"/>
              </a:solidFill>
            </a:endParaRPr>
          </a:p>
        </p:txBody>
      </p:sp>
      <p:sp>
        <p:nvSpPr>
          <p:cNvPr id="95238" name="Rectangle 6">
            <a:extLst>
              <a:ext uri="{FF2B5EF4-FFF2-40B4-BE49-F238E27FC236}">
                <a16:creationId xmlns:a16="http://schemas.microsoft.com/office/drawing/2014/main" id="{0143C6C4-4EB7-7641-8520-8756A298DE05}"/>
              </a:ext>
            </a:extLst>
          </p:cNvPr>
          <p:cNvSpPr>
            <a:spLocks noChangeArrowheads="1"/>
          </p:cNvSpPr>
          <p:nvPr/>
        </p:nvSpPr>
        <p:spPr bwMode="auto">
          <a:xfrm>
            <a:off x="2889252" y="4024730"/>
            <a:ext cx="2270125" cy="397806"/>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defRPr/>
            </a:pPr>
            <a:r>
              <a:rPr lang="de-DE">
                <a:solidFill>
                  <a:schemeClr val="bg1"/>
                </a:solidFill>
              </a:rPr>
              <a:t>Va</a:t>
            </a:r>
            <a:r>
              <a:rPr lang="tr-TR">
                <a:solidFill>
                  <a:schemeClr val="bg1"/>
                </a:solidFill>
              </a:rPr>
              <a:t>zokonstriksiyon</a:t>
            </a:r>
            <a:endParaRPr lang="de-DE">
              <a:solidFill>
                <a:schemeClr val="bg1"/>
              </a:solidFill>
            </a:endParaRPr>
          </a:p>
        </p:txBody>
      </p:sp>
      <p:sp>
        <p:nvSpPr>
          <p:cNvPr id="95239" name="Rectangle 7">
            <a:extLst>
              <a:ext uri="{FF2B5EF4-FFF2-40B4-BE49-F238E27FC236}">
                <a16:creationId xmlns:a16="http://schemas.microsoft.com/office/drawing/2014/main" id="{5747967F-9973-0647-BA83-0D494C6824B9}"/>
              </a:ext>
            </a:extLst>
          </p:cNvPr>
          <p:cNvSpPr>
            <a:spLocks noChangeArrowheads="1"/>
          </p:cNvSpPr>
          <p:nvPr/>
        </p:nvSpPr>
        <p:spPr bwMode="auto">
          <a:xfrm>
            <a:off x="576535" y="3921039"/>
            <a:ext cx="1904802" cy="646331"/>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defRPr/>
            </a:pPr>
            <a:r>
              <a:rPr lang="de-DE">
                <a:solidFill>
                  <a:schemeClr val="bg1"/>
                </a:solidFill>
              </a:rPr>
              <a:t>Gastrointestinal</a:t>
            </a:r>
            <a:br>
              <a:rPr lang="de-DE">
                <a:solidFill>
                  <a:schemeClr val="bg1"/>
                </a:solidFill>
              </a:rPr>
            </a:br>
            <a:r>
              <a:rPr lang="tr-TR">
                <a:solidFill>
                  <a:schemeClr val="bg1"/>
                </a:solidFill>
              </a:rPr>
              <a:t>kasılmalar</a:t>
            </a:r>
            <a:endParaRPr lang="de-DE">
              <a:solidFill>
                <a:schemeClr val="bg1"/>
              </a:solidFill>
            </a:endParaRPr>
          </a:p>
        </p:txBody>
      </p:sp>
      <p:sp>
        <p:nvSpPr>
          <p:cNvPr id="95240" name="Rectangle 8">
            <a:extLst>
              <a:ext uri="{FF2B5EF4-FFF2-40B4-BE49-F238E27FC236}">
                <a16:creationId xmlns:a16="http://schemas.microsoft.com/office/drawing/2014/main" id="{11100D6D-7F4B-AB4C-8E94-AD5B821BD4A9}"/>
              </a:ext>
            </a:extLst>
          </p:cNvPr>
          <p:cNvSpPr>
            <a:spLocks noChangeArrowheads="1"/>
          </p:cNvSpPr>
          <p:nvPr/>
        </p:nvSpPr>
        <p:spPr bwMode="auto">
          <a:xfrm>
            <a:off x="5946403" y="3082629"/>
            <a:ext cx="2572384" cy="2093748"/>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1225">
              <a:spcAft>
                <a:spcPts val="600"/>
              </a:spcAft>
              <a:defRPr/>
            </a:pPr>
            <a:r>
              <a:rPr lang="tr-TR" sz="1600">
                <a:solidFill>
                  <a:schemeClr val="bg1"/>
                </a:solidFill>
              </a:rPr>
              <a:t>Trombosit aktivasyonu</a:t>
            </a:r>
            <a:r>
              <a:rPr lang="en-GB" sz="1600">
                <a:solidFill>
                  <a:schemeClr val="bg1"/>
                </a:solidFill>
              </a:rPr>
              <a:t> </a:t>
            </a:r>
          </a:p>
          <a:p>
            <a:pPr algn="ctr" defTabSz="911225">
              <a:spcAft>
                <a:spcPts val="600"/>
              </a:spcAft>
              <a:defRPr/>
            </a:pPr>
            <a:r>
              <a:rPr lang="tr-TR" sz="1600">
                <a:solidFill>
                  <a:schemeClr val="bg1"/>
                </a:solidFill>
              </a:rPr>
              <a:t>Trombosit agregasyonu</a:t>
            </a:r>
            <a:endParaRPr lang="en-GB" sz="1600">
              <a:solidFill>
                <a:schemeClr val="bg1"/>
              </a:solidFill>
            </a:endParaRPr>
          </a:p>
          <a:p>
            <a:pPr algn="ctr" defTabSz="911225">
              <a:spcAft>
                <a:spcPts val="600"/>
              </a:spcAft>
              <a:defRPr/>
            </a:pPr>
            <a:r>
              <a:rPr lang="tr-TR" sz="1600">
                <a:solidFill>
                  <a:schemeClr val="bg1"/>
                </a:solidFill>
              </a:rPr>
              <a:t>Fibrinojen bölünme ürünlerinde artış</a:t>
            </a:r>
            <a:endParaRPr lang="en-GB" sz="1600">
              <a:solidFill>
                <a:schemeClr val="bg1"/>
              </a:solidFill>
            </a:endParaRPr>
          </a:p>
          <a:p>
            <a:pPr algn="ctr" defTabSz="911225">
              <a:spcAft>
                <a:spcPts val="600"/>
              </a:spcAft>
              <a:defRPr/>
            </a:pPr>
            <a:r>
              <a:rPr lang="en-GB" sz="1600">
                <a:solidFill>
                  <a:schemeClr val="bg1"/>
                </a:solidFill>
              </a:rPr>
              <a:t>TAT </a:t>
            </a:r>
            <a:r>
              <a:rPr lang="tr-TR" sz="1600">
                <a:solidFill>
                  <a:schemeClr val="bg1"/>
                </a:solidFill>
              </a:rPr>
              <a:t>komplekslerinde artış</a:t>
            </a:r>
            <a:endParaRPr lang="en-GB" sz="1600">
              <a:solidFill>
                <a:schemeClr val="bg1"/>
              </a:solidFill>
            </a:endParaRPr>
          </a:p>
        </p:txBody>
      </p:sp>
      <p:sp>
        <p:nvSpPr>
          <p:cNvPr id="95253" name="Rectangle 21">
            <a:extLst>
              <a:ext uri="{FF2B5EF4-FFF2-40B4-BE49-F238E27FC236}">
                <a16:creationId xmlns:a16="http://schemas.microsoft.com/office/drawing/2014/main" id="{CAD28494-DBFB-A54D-9582-EEC3831FBA09}"/>
              </a:ext>
            </a:extLst>
          </p:cNvPr>
          <p:cNvSpPr>
            <a:spLocks noChangeArrowheads="1"/>
          </p:cNvSpPr>
          <p:nvPr/>
        </p:nvSpPr>
        <p:spPr bwMode="auto">
          <a:xfrm>
            <a:off x="6111877" y="5497864"/>
            <a:ext cx="2130764" cy="369332"/>
          </a:xfrm>
          <a:prstGeom prst="roundRect">
            <a:avLst/>
          </a:prstGeom>
          <a:solidFill>
            <a:srgbClr val="FF0000"/>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defRPr/>
            </a:pPr>
            <a:r>
              <a:rPr lang="de-DE" dirty="0" err="1">
                <a:solidFill>
                  <a:schemeClr val="bg1"/>
                </a:solidFill>
              </a:rPr>
              <a:t>Trombo</a:t>
            </a:r>
            <a:r>
              <a:rPr lang="tr-TR" dirty="0">
                <a:solidFill>
                  <a:schemeClr val="bg1"/>
                </a:solidFill>
              </a:rPr>
              <a:t>z</a:t>
            </a:r>
            <a:endParaRPr lang="de-DE" dirty="0">
              <a:solidFill>
                <a:schemeClr val="bg1"/>
              </a:solidFill>
            </a:endParaRPr>
          </a:p>
        </p:txBody>
      </p:sp>
      <p:sp>
        <p:nvSpPr>
          <p:cNvPr id="20499" name="Rectangle 23">
            <a:extLst>
              <a:ext uri="{FF2B5EF4-FFF2-40B4-BE49-F238E27FC236}">
                <a16:creationId xmlns:a16="http://schemas.microsoft.com/office/drawing/2014/main" id="{F762B366-A262-6D43-B5DD-917A0215EE20}"/>
              </a:ext>
            </a:extLst>
          </p:cNvPr>
          <p:cNvSpPr>
            <a:spLocks noChangeArrowheads="1"/>
          </p:cNvSpPr>
          <p:nvPr/>
        </p:nvSpPr>
        <p:spPr bwMode="auto">
          <a:xfrm>
            <a:off x="2567729" y="4960158"/>
            <a:ext cx="2864255" cy="1483839"/>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spcAft>
                <a:spcPts val="600"/>
              </a:spcAft>
              <a:defRPr/>
            </a:pPr>
            <a:r>
              <a:rPr lang="en-GB">
                <a:solidFill>
                  <a:schemeClr val="bg1"/>
                </a:solidFill>
              </a:rPr>
              <a:t>Pulmon</a:t>
            </a:r>
            <a:r>
              <a:rPr lang="tr-TR">
                <a:solidFill>
                  <a:schemeClr val="bg1"/>
                </a:solidFill>
              </a:rPr>
              <a:t>er hipertansiyon</a:t>
            </a:r>
            <a:endParaRPr lang="en-GB">
              <a:solidFill>
                <a:schemeClr val="bg1"/>
              </a:solidFill>
            </a:endParaRPr>
          </a:p>
          <a:p>
            <a:pPr algn="ctr">
              <a:spcAft>
                <a:spcPts val="600"/>
              </a:spcAft>
              <a:defRPr/>
            </a:pPr>
            <a:r>
              <a:rPr lang="en-GB">
                <a:solidFill>
                  <a:schemeClr val="bg1"/>
                </a:solidFill>
              </a:rPr>
              <a:t>S</a:t>
            </a:r>
            <a:r>
              <a:rPr lang="tr-TR">
                <a:solidFill>
                  <a:schemeClr val="bg1"/>
                </a:solidFill>
              </a:rPr>
              <a:t>i</a:t>
            </a:r>
            <a:r>
              <a:rPr lang="en-GB">
                <a:solidFill>
                  <a:schemeClr val="bg1"/>
                </a:solidFill>
              </a:rPr>
              <a:t>stemi</a:t>
            </a:r>
            <a:r>
              <a:rPr lang="tr-TR">
                <a:solidFill>
                  <a:schemeClr val="bg1"/>
                </a:solidFill>
              </a:rPr>
              <a:t>k</a:t>
            </a:r>
            <a:r>
              <a:rPr lang="en-GB">
                <a:solidFill>
                  <a:schemeClr val="bg1"/>
                </a:solidFill>
              </a:rPr>
              <a:t> h</a:t>
            </a:r>
            <a:r>
              <a:rPr lang="tr-TR">
                <a:solidFill>
                  <a:schemeClr val="bg1"/>
                </a:solidFill>
              </a:rPr>
              <a:t>i</a:t>
            </a:r>
            <a:r>
              <a:rPr lang="en-GB">
                <a:solidFill>
                  <a:schemeClr val="bg1"/>
                </a:solidFill>
              </a:rPr>
              <a:t>pert</a:t>
            </a:r>
            <a:r>
              <a:rPr lang="tr-TR">
                <a:solidFill>
                  <a:schemeClr val="bg1"/>
                </a:solidFill>
              </a:rPr>
              <a:t>a</a:t>
            </a:r>
            <a:r>
              <a:rPr lang="en-GB">
                <a:solidFill>
                  <a:schemeClr val="bg1"/>
                </a:solidFill>
              </a:rPr>
              <a:t>nsi</a:t>
            </a:r>
            <a:r>
              <a:rPr lang="tr-TR">
                <a:solidFill>
                  <a:schemeClr val="bg1"/>
                </a:solidFill>
              </a:rPr>
              <a:t>y</a:t>
            </a:r>
            <a:r>
              <a:rPr lang="en-GB">
                <a:solidFill>
                  <a:schemeClr val="bg1"/>
                </a:solidFill>
              </a:rPr>
              <a:t>on</a:t>
            </a:r>
          </a:p>
          <a:p>
            <a:pPr algn="ctr">
              <a:spcAft>
                <a:spcPts val="600"/>
              </a:spcAft>
              <a:defRPr/>
            </a:pPr>
            <a:r>
              <a:rPr lang="en-GB">
                <a:solidFill>
                  <a:schemeClr val="bg1"/>
                </a:solidFill>
              </a:rPr>
              <a:t>Ere</a:t>
            </a:r>
            <a:r>
              <a:rPr lang="tr-TR">
                <a:solidFill>
                  <a:schemeClr val="bg1"/>
                </a:solidFill>
              </a:rPr>
              <a:t>ktil disfonksiyon </a:t>
            </a:r>
            <a:r>
              <a:rPr lang="en-GB">
                <a:solidFill>
                  <a:schemeClr val="bg1"/>
                </a:solidFill>
              </a:rPr>
              <a:t>Lo</a:t>
            </a:r>
            <a:r>
              <a:rPr lang="tr-TR">
                <a:solidFill>
                  <a:schemeClr val="bg1"/>
                </a:solidFill>
              </a:rPr>
              <a:t>k</a:t>
            </a:r>
            <a:r>
              <a:rPr lang="en-GB">
                <a:solidFill>
                  <a:schemeClr val="bg1"/>
                </a:solidFill>
              </a:rPr>
              <a:t>al va</a:t>
            </a:r>
            <a:r>
              <a:rPr lang="tr-TR">
                <a:solidFill>
                  <a:schemeClr val="bg1"/>
                </a:solidFill>
              </a:rPr>
              <a:t>z</a:t>
            </a:r>
            <a:r>
              <a:rPr lang="en-GB">
                <a:solidFill>
                  <a:schemeClr val="bg1"/>
                </a:solidFill>
              </a:rPr>
              <a:t>o</a:t>
            </a:r>
            <a:r>
              <a:rPr lang="tr-TR">
                <a:solidFill>
                  <a:schemeClr val="bg1"/>
                </a:solidFill>
              </a:rPr>
              <a:t>konstriksiyon</a:t>
            </a:r>
            <a:endParaRPr lang="en-GB">
              <a:solidFill>
                <a:schemeClr val="bg1"/>
              </a:solidFill>
            </a:endParaRPr>
          </a:p>
        </p:txBody>
      </p:sp>
      <p:sp>
        <p:nvSpPr>
          <p:cNvPr id="95257" name="Rectangle 25">
            <a:extLst>
              <a:ext uri="{FF2B5EF4-FFF2-40B4-BE49-F238E27FC236}">
                <a16:creationId xmlns:a16="http://schemas.microsoft.com/office/drawing/2014/main" id="{40AFBCC3-E7AE-F241-A55A-3773954BFB53}"/>
              </a:ext>
            </a:extLst>
          </p:cNvPr>
          <p:cNvSpPr>
            <a:spLocks noChangeArrowheads="1"/>
          </p:cNvSpPr>
          <p:nvPr/>
        </p:nvSpPr>
        <p:spPr bwMode="auto">
          <a:xfrm>
            <a:off x="545471" y="4968360"/>
            <a:ext cx="1918466" cy="693441"/>
          </a:xfrm>
          <a:prstGeom prst="roundRect">
            <a:avLst/>
          </a:prstGeom>
          <a:solidFill>
            <a:schemeClr val="tx2"/>
          </a:solidFill>
          <a:ln w="12700">
            <a:solidFill>
              <a:schemeClr val="bg2">
                <a:lumMod val="25000"/>
              </a:schemeClr>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lstStyle>
            <a:lvl1pPr defTabSz="911225">
              <a:defRPr>
                <a:solidFill>
                  <a:schemeClr val="tx1"/>
                </a:solidFill>
                <a:latin typeface="Arial" pitchFamily="34" charset="0"/>
                <a:cs typeface="Arial" pitchFamily="34" charset="0"/>
              </a:defRPr>
            </a:lvl1pPr>
            <a:lvl2pPr marL="742950" indent="-285750" defTabSz="911225">
              <a:defRPr>
                <a:solidFill>
                  <a:schemeClr val="tx1"/>
                </a:solidFill>
                <a:latin typeface="Arial" pitchFamily="34" charset="0"/>
                <a:cs typeface="Arial" pitchFamily="34" charset="0"/>
              </a:defRPr>
            </a:lvl2pPr>
            <a:lvl3pPr marL="1143000" indent="-228600" defTabSz="911225">
              <a:defRPr>
                <a:solidFill>
                  <a:schemeClr val="tx1"/>
                </a:solidFill>
                <a:latin typeface="Arial" pitchFamily="34" charset="0"/>
                <a:cs typeface="Arial" pitchFamily="34" charset="0"/>
              </a:defRPr>
            </a:lvl3pPr>
            <a:lvl4pPr marL="1600200" indent="-228600" defTabSz="911225">
              <a:defRPr>
                <a:solidFill>
                  <a:schemeClr val="tx1"/>
                </a:solidFill>
                <a:latin typeface="Arial" pitchFamily="34" charset="0"/>
                <a:cs typeface="Arial" pitchFamily="34" charset="0"/>
              </a:defRPr>
            </a:lvl4pPr>
            <a:lvl5pPr marL="2057400" indent="-228600" defTabSz="911225">
              <a:defRPr>
                <a:solidFill>
                  <a:schemeClr val="tx1"/>
                </a:solidFill>
                <a:latin typeface="Arial" pitchFamily="34" charset="0"/>
                <a:cs typeface="Arial" pitchFamily="34" charset="0"/>
              </a:defRPr>
            </a:lvl5pPr>
            <a:lvl6pPr marL="2514600" indent="-228600" defTabSz="911225" fontAlgn="base">
              <a:spcBef>
                <a:spcPct val="0"/>
              </a:spcBef>
              <a:spcAft>
                <a:spcPct val="0"/>
              </a:spcAft>
              <a:defRPr>
                <a:solidFill>
                  <a:schemeClr val="tx1"/>
                </a:solidFill>
                <a:latin typeface="Arial" pitchFamily="34" charset="0"/>
                <a:cs typeface="Arial" pitchFamily="34" charset="0"/>
              </a:defRPr>
            </a:lvl6pPr>
            <a:lvl7pPr marL="2971800" indent="-228600" defTabSz="911225" fontAlgn="base">
              <a:spcBef>
                <a:spcPct val="0"/>
              </a:spcBef>
              <a:spcAft>
                <a:spcPct val="0"/>
              </a:spcAft>
              <a:defRPr>
                <a:solidFill>
                  <a:schemeClr val="tx1"/>
                </a:solidFill>
                <a:latin typeface="Arial" pitchFamily="34" charset="0"/>
                <a:cs typeface="Arial" pitchFamily="34" charset="0"/>
              </a:defRPr>
            </a:lvl7pPr>
            <a:lvl8pPr marL="3429000" indent="-228600" defTabSz="911225" fontAlgn="base">
              <a:spcBef>
                <a:spcPct val="0"/>
              </a:spcBef>
              <a:spcAft>
                <a:spcPct val="0"/>
              </a:spcAft>
              <a:defRPr>
                <a:solidFill>
                  <a:schemeClr val="tx1"/>
                </a:solidFill>
                <a:latin typeface="Arial" pitchFamily="34" charset="0"/>
                <a:cs typeface="Arial" pitchFamily="34" charset="0"/>
              </a:defRPr>
            </a:lvl8pPr>
            <a:lvl9pPr marL="3886200" indent="-228600" defTabSz="911225" fontAlgn="base">
              <a:spcBef>
                <a:spcPct val="0"/>
              </a:spcBef>
              <a:spcAft>
                <a:spcPct val="0"/>
              </a:spcAft>
              <a:defRPr>
                <a:solidFill>
                  <a:schemeClr val="tx1"/>
                </a:solidFill>
                <a:latin typeface="Arial" pitchFamily="34" charset="0"/>
                <a:cs typeface="Arial" pitchFamily="34" charset="0"/>
              </a:defRPr>
            </a:lvl9pPr>
          </a:lstStyle>
          <a:p>
            <a:pPr algn="ctr">
              <a:spcAft>
                <a:spcPts val="600"/>
              </a:spcAft>
              <a:defRPr/>
            </a:pPr>
            <a:r>
              <a:rPr lang="tr-TR">
                <a:solidFill>
                  <a:schemeClr val="bg1"/>
                </a:solidFill>
              </a:rPr>
              <a:t>Karın ağrısı</a:t>
            </a:r>
          </a:p>
          <a:p>
            <a:pPr algn="ctr">
              <a:spcAft>
                <a:spcPts val="600"/>
              </a:spcAft>
              <a:defRPr/>
            </a:pPr>
            <a:r>
              <a:rPr lang="tr-TR">
                <a:solidFill>
                  <a:schemeClr val="bg1"/>
                </a:solidFill>
              </a:rPr>
              <a:t>disfaji</a:t>
            </a:r>
            <a:endParaRPr lang="de-DE">
              <a:solidFill>
                <a:schemeClr val="bg1"/>
              </a:solidFill>
            </a:endParaRPr>
          </a:p>
        </p:txBody>
      </p:sp>
      <p:sp>
        <p:nvSpPr>
          <p:cNvPr id="30775" name="Text Box 55">
            <a:extLst>
              <a:ext uri="{FF2B5EF4-FFF2-40B4-BE49-F238E27FC236}">
                <a16:creationId xmlns:a16="http://schemas.microsoft.com/office/drawing/2014/main" id="{59FA5A7F-E02E-2846-A906-DFF24BB0D307}"/>
              </a:ext>
            </a:extLst>
          </p:cNvPr>
          <p:cNvSpPr txBox="1">
            <a:spLocks noChangeArrowheads="1"/>
          </p:cNvSpPr>
          <p:nvPr/>
        </p:nvSpPr>
        <p:spPr bwMode="auto">
          <a:xfrm>
            <a:off x="77923" y="6564325"/>
            <a:ext cx="5070340" cy="246221"/>
          </a:xfrm>
          <a:prstGeom prst="rect">
            <a:avLst/>
          </a:prstGeom>
          <a:noFill/>
          <a:ln w="9525">
            <a:noFill/>
            <a:miter lim="800000"/>
            <a:headEnd/>
            <a:tailEnd/>
          </a:ln>
          <a:effectLst>
            <a:prstShdw prst="shdw17" dist="17961" dir="2700000">
              <a:schemeClr val="accent1">
                <a:gamma/>
                <a:shade val="60000"/>
                <a:invGamma/>
              </a:schemeClr>
            </a:prstShdw>
          </a:effectLst>
        </p:spPr>
        <p:txBody>
          <a:bodyPr wrap="square">
            <a:spAutoFit/>
          </a:bodyPr>
          <a:lstStyle>
            <a:lvl1pPr>
              <a:defRPr>
                <a:solidFill>
                  <a:schemeClr val="tx1"/>
                </a:solidFill>
                <a:latin typeface="Arial" pitchFamily="34" charset="0"/>
                <a:cs typeface="Arial" pitchFamily="34" charset="0"/>
              </a:defRPr>
            </a:lvl1pPr>
            <a:lvl2pPr marL="742950" indent="-285750">
              <a:defRPr>
                <a:solidFill>
                  <a:schemeClr val="tx1"/>
                </a:solidFill>
                <a:latin typeface="Arial" pitchFamily="34" charset="0"/>
                <a:cs typeface="Arial" pitchFamily="34" charset="0"/>
              </a:defRPr>
            </a:lvl2pPr>
            <a:lvl3pPr marL="1143000" indent="-228600">
              <a:defRPr>
                <a:solidFill>
                  <a:schemeClr val="tx1"/>
                </a:solidFill>
                <a:latin typeface="Arial" pitchFamily="34" charset="0"/>
                <a:cs typeface="Arial" pitchFamily="34" charset="0"/>
              </a:defRPr>
            </a:lvl3pPr>
            <a:lvl4pPr marL="1600200" indent="-228600">
              <a:defRPr>
                <a:solidFill>
                  <a:schemeClr val="tx1"/>
                </a:solidFill>
                <a:latin typeface="Arial" pitchFamily="34" charset="0"/>
                <a:cs typeface="Arial" pitchFamily="34" charset="0"/>
              </a:defRPr>
            </a:lvl4pPr>
            <a:lvl5pPr marL="2057400" indent="-228600">
              <a:defRPr>
                <a:solidFill>
                  <a:schemeClr val="tx1"/>
                </a:solidFill>
                <a:latin typeface="Arial" pitchFamily="34" charset="0"/>
                <a:cs typeface="Arial" pitchFamily="34" charset="0"/>
              </a:defRPr>
            </a:lvl5pPr>
            <a:lvl6pPr marL="2514600" indent="-228600" fontAlgn="base">
              <a:spcBef>
                <a:spcPct val="0"/>
              </a:spcBef>
              <a:spcAft>
                <a:spcPct val="0"/>
              </a:spcAft>
              <a:defRPr>
                <a:solidFill>
                  <a:schemeClr val="tx1"/>
                </a:solidFill>
                <a:latin typeface="Arial" pitchFamily="34" charset="0"/>
                <a:cs typeface="Arial" pitchFamily="34" charset="0"/>
              </a:defRPr>
            </a:lvl6pPr>
            <a:lvl7pPr marL="2971800" indent="-228600" fontAlgn="base">
              <a:spcBef>
                <a:spcPct val="0"/>
              </a:spcBef>
              <a:spcAft>
                <a:spcPct val="0"/>
              </a:spcAft>
              <a:defRPr>
                <a:solidFill>
                  <a:schemeClr val="tx1"/>
                </a:solidFill>
                <a:latin typeface="Arial" pitchFamily="34" charset="0"/>
                <a:cs typeface="Arial" pitchFamily="34" charset="0"/>
              </a:defRPr>
            </a:lvl7pPr>
            <a:lvl8pPr marL="3429000" indent="-228600" fontAlgn="base">
              <a:spcBef>
                <a:spcPct val="0"/>
              </a:spcBef>
              <a:spcAft>
                <a:spcPct val="0"/>
              </a:spcAft>
              <a:defRPr>
                <a:solidFill>
                  <a:schemeClr val="tx1"/>
                </a:solidFill>
                <a:latin typeface="Arial" pitchFamily="34" charset="0"/>
                <a:cs typeface="Arial" pitchFamily="34" charset="0"/>
              </a:defRPr>
            </a:lvl8pPr>
            <a:lvl9pPr marL="3886200" indent="-228600" fontAlgn="base">
              <a:spcBef>
                <a:spcPct val="0"/>
              </a:spcBef>
              <a:spcAft>
                <a:spcPct val="0"/>
              </a:spcAft>
              <a:defRPr>
                <a:solidFill>
                  <a:schemeClr val="tx1"/>
                </a:solidFill>
                <a:latin typeface="Arial" pitchFamily="34" charset="0"/>
                <a:cs typeface="Arial" pitchFamily="34" charset="0"/>
              </a:defRPr>
            </a:lvl9pPr>
          </a:lstStyle>
          <a:p>
            <a:pPr>
              <a:defRPr/>
            </a:pPr>
            <a:r>
              <a:rPr lang="en-GB" sz="1000" dirty="0" err="1">
                <a:ea typeface="ＭＳ Ｐゴシック" pitchFamily="1" charset="-128"/>
              </a:rPr>
              <a:t>cGMP</a:t>
            </a:r>
            <a:r>
              <a:rPr lang="en-GB" sz="1000" dirty="0">
                <a:ea typeface="ＭＳ Ｐゴシック" pitchFamily="1" charset="-128"/>
              </a:rPr>
              <a:t>, </a:t>
            </a:r>
            <a:r>
              <a:rPr lang="tr-TR" sz="1000" dirty="0">
                <a:ea typeface="ＭＳ Ｐゴシック" pitchFamily="1" charset="-128"/>
              </a:rPr>
              <a:t>siklik</a:t>
            </a:r>
            <a:r>
              <a:rPr lang="en-GB" sz="1000" dirty="0">
                <a:ea typeface="ＭＳ Ｐゴシック" pitchFamily="1" charset="-128"/>
              </a:rPr>
              <a:t> </a:t>
            </a:r>
            <a:r>
              <a:rPr lang="en-GB" sz="1000" dirty="0" err="1">
                <a:ea typeface="ＭＳ Ｐゴシック" pitchFamily="1" charset="-128"/>
              </a:rPr>
              <a:t>guanin</a:t>
            </a:r>
            <a:r>
              <a:rPr lang="en-GB" sz="1000" dirty="0">
                <a:ea typeface="ＭＳ Ｐゴシック" pitchFamily="1" charset="-128"/>
              </a:rPr>
              <a:t> mono</a:t>
            </a:r>
            <a:r>
              <a:rPr lang="tr-TR" sz="1000" dirty="0">
                <a:ea typeface="ＭＳ Ｐゴシック" pitchFamily="1" charset="-128"/>
              </a:rPr>
              <a:t>f</a:t>
            </a:r>
            <a:r>
              <a:rPr lang="en-GB" sz="1000" dirty="0" err="1">
                <a:ea typeface="ＭＳ Ｐゴシック" pitchFamily="1" charset="-128"/>
              </a:rPr>
              <a:t>osphat</a:t>
            </a:r>
            <a:r>
              <a:rPr lang="en-GB" sz="1000" dirty="0">
                <a:ea typeface="ＭＳ Ｐゴシック" pitchFamily="1" charset="-128"/>
              </a:rPr>
              <a:t>; NO, </a:t>
            </a:r>
            <a:r>
              <a:rPr lang="tr-TR" sz="1000" dirty="0">
                <a:ea typeface="ＭＳ Ｐゴシック" pitchFamily="1" charset="-128"/>
              </a:rPr>
              <a:t>nitrik oksit</a:t>
            </a:r>
            <a:r>
              <a:rPr lang="en-GB" sz="1000" dirty="0">
                <a:ea typeface="ＭＳ Ｐゴシック" pitchFamily="1" charset="-128"/>
              </a:rPr>
              <a:t>; TAT, </a:t>
            </a:r>
            <a:r>
              <a:rPr lang="en-GB" sz="1000" dirty="0" err="1">
                <a:ea typeface="ＭＳ Ｐゴシック" pitchFamily="1" charset="-128"/>
              </a:rPr>
              <a:t>trombin-antitrombin</a:t>
            </a:r>
            <a:endParaRPr lang="en-GB" sz="1000" dirty="0">
              <a:ea typeface="ＭＳ Ｐゴシック" pitchFamily="1" charset="-128"/>
            </a:endParaRPr>
          </a:p>
        </p:txBody>
      </p:sp>
    </p:spTree>
    <p:extLst>
      <p:ext uri="{BB962C8B-B14F-4D97-AF65-F5344CB8AC3E}">
        <p14:creationId xmlns:p14="http://schemas.microsoft.com/office/powerpoint/2010/main" val="269557509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Blood" descr="RBC3">
            <a:extLst>
              <a:ext uri="{FF2B5EF4-FFF2-40B4-BE49-F238E27FC236}">
                <a16:creationId xmlns:a16="http://schemas.microsoft.com/office/drawing/2014/main" id="{B4535382-EC11-214A-9275-8AAFBFDDECF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2138" y="1381370"/>
            <a:ext cx="5430837" cy="543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Kidney">
            <a:extLst>
              <a:ext uri="{FF2B5EF4-FFF2-40B4-BE49-F238E27FC236}">
                <a16:creationId xmlns:a16="http://schemas.microsoft.com/office/drawing/2014/main" id="{E99DE5A9-40BC-6C47-A0BE-72A06C86EA78}"/>
              </a:ext>
            </a:extLst>
          </p:cNvPr>
          <p:cNvGrpSpPr>
            <a:grpSpLocks/>
          </p:cNvGrpSpPr>
          <p:nvPr/>
        </p:nvGrpSpPr>
        <p:grpSpPr bwMode="auto">
          <a:xfrm>
            <a:off x="552450" y="3864220"/>
            <a:ext cx="2743200" cy="1190625"/>
            <a:chOff x="577528" y="4777945"/>
            <a:chExt cx="2743200" cy="1188720"/>
          </a:xfrm>
        </p:grpSpPr>
        <p:sp>
          <p:nvSpPr>
            <p:cNvPr id="4122" name="Oval 12">
              <a:extLst>
                <a:ext uri="{FF2B5EF4-FFF2-40B4-BE49-F238E27FC236}">
                  <a16:creationId xmlns:a16="http://schemas.microsoft.com/office/drawing/2014/main" id="{5347ABE7-D781-9649-99C5-687431D1D0B3}"/>
                </a:ext>
              </a:extLst>
            </p:cNvPr>
            <p:cNvSpPr>
              <a:spLocks noChangeArrowheads="1"/>
            </p:cNvSpPr>
            <p:nvPr/>
          </p:nvSpPr>
          <p:spPr bwMode="auto">
            <a:xfrm>
              <a:off x="577528" y="4777945"/>
              <a:ext cx="2743200" cy="1188720"/>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lgn="ctr">
              <a:noFill/>
              <a:round/>
              <a:headEnd/>
              <a:tailEnd/>
            </a:ln>
            <a:effectLst>
              <a:glow rad="63500">
                <a:schemeClr val="bg1">
                  <a:lumMod val="60000"/>
                  <a:lumOff val="40000"/>
                  <a:alpha val="40000"/>
                </a:schemeClr>
              </a:glow>
              <a:softEdge rad="63500"/>
            </a:effectLst>
          </p:spPr>
          <p:txBody>
            <a:bodyPr wrap="none" anchor="ctr"/>
            <a:lstStyle/>
            <a:p>
              <a:pPr>
                <a:spcBef>
                  <a:spcPct val="20000"/>
                </a:spcBef>
                <a:defRPr/>
              </a:pPr>
              <a:endParaRPr lang="de-DE">
                <a:solidFill>
                  <a:srgbClr val="000066"/>
                </a:solidFill>
              </a:endParaRPr>
            </a:p>
          </p:txBody>
        </p:sp>
        <p:grpSp>
          <p:nvGrpSpPr>
            <p:cNvPr id="25645" name="Group 38">
              <a:extLst>
                <a:ext uri="{FF2B5EF4-FFF2-40B4-BE49-F238E27FC236}">
                  <a16:creationId xmlns:a16="http://schemas.microsoft.com/office/drawing/2014/main" id="{2B4BE15C-0F9D-B64D-994E-1477EAC7C5EA}"/>
                </a:ext>
              </a:extLst>
            </p:cNvPr>
            <p:cNvGrpSpPr>
              <a:grpSpLocks/>
            </p:cNvGrpSpPr>
            <p:nvPr/>
          </p:nvGrpSpPr>
          <p:grpSpPr bwMode="auto">
            <a:xfrm>
              <a:off x="650552" y="4838174"/>
              <a:ext cx="2572314" cy="1087158"/>
              <a:chOff x="5491164" y="1456931"/>
              <a:chExt cx="2477968" cy="1087158"/>
            </a:xfrm>
          </p:grpSpPr>
          <p:sp>
            <p:nvSpPr>
              <p:cNvPr id="25646" name="Rectangle 13">
                <a:extLst>
                  <a:ext uri="{FF2B5EF4-FFF2-40B4-BE49-F238E27FC236}">
                    <a16:creationId xmlns:a16="http://schemas.microsoft.com/office/drawing/2014/main" id="{87EBFBEF-A952-2347-8B11-CFA7EFD7CD4F}"/>
                  </a:ext>
                </a:extLst>
              </p:cNvPr>
              <p:cNvSpPr>
                <a:spLocks noChangeArrowheads="1"/>
              </p:cNvSpPr>
              <p:nvPr/>
            </p:nvSpPr>
            <p:spPr bwMode="auto">
              <a:xfrm>
                <a:off x="5517163" y="1456930"/>
                <a:ext cx="2451427" cy="313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spcBef>
                    <a:spcPct val="20000"/>
                  </a:spcBef>
                </a:pPr>
                <a:r>
                  <a:rPr lang="en-US" altLang="tr-TR" sz="1600" b="1">
                    <a:solidFill>
                      <a:srgbClr val="000066"/>
                    </a:solidFill>
                  </a:rPr>
                  <a:t>Kronik böbrek Hastalığı </a:t>
                </a:r>
              </a:p>
            </p:txBody>
          </p:sp>
          <p:sp>
            <p:nvSpPr>
              <p:cNvPr id="25647" name="Rectangle 14">
                <a:extLst>
                  <a:ext uri="{FF2B5EF4-FFF2-40B4-BE49-F238E27FC236}">
                    <a16:creationId xmlns:a16="http://schemas.microsoft.com/office/drawing/2014/main" id="{FA82539F-33E9-F74C-A6DD-3F02D19107BF}"/>
                  </a:ext>
                </a:extLst>
              </p:cNvPr>
              <p:cNvSpPr>
                <a:spLocks noChangeArrowheads="1"/>
              </p:cNvSpPr>
              <p:nvPr/>
            </p:nvSpPr>
            <p:spPr bwMode="auto">
              <a:xfrm>
                <a:off x="5491165" y="1737468"/>
                <a:ext cx="1654675" cy="806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Char char="§"/>
                </a:pPr>
                <a:r>
                  <a:rPr lang="en-US" altLang="tr-TR" sz="1500">
                    <a:solidFill>
                      <a:srgbClr val="000066"/>
                    </a:solidFill>
                    <a:cs typeface="Arial" panose="020B0604020202020204" pitchFamily="34" charset="0"/>
                  </a:rPr>
                  <a:t>Renal yetmezlik</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cs typeface="Arial" panose="020B0604020202020204" pitchFamily="34" charset="0"/>
                  </a:rPr>
                  <a:t>Diyaliz</a:t>
                </a:r>
              </a:p>
              <a:p>
                <a:pPr eaLnBrk="1" hangingPunct="1">
                  <a:lnSpc>
                    <a:spcPct val="90000"/>
                  </a:lnSpc>
                  <a:spcBef>
                    <a:spcPct val="20000"/>
                  </a:spcBef>
                  <a:buClr>
                    <a:srgbClr val="FFE38A"/>
                  </a:buClr>
                  <a:buFont typeface="Wingdings" pitchFamily="2" charset="2"/>
                  <a:buChar char="§"/>
                </a:pPr>
                <a:r>
                  <a:rPr lang="tr-TR" altLang="tr-TR" sz="1500">
                    <a:solidFill>
                      <a:srgbClr val="000066"/>
                    </a:solidFill>
                    <a:cs typeface="Arial" panose="020B0604020202020204" pitchFamily="34" charset="0"/>
                  </a:rPr>
                  <a:t>Hipertansiyon</a:t>
                </a:r>
                <a:endParaRPr lang="en-US" altLang="tr-TR" sz="1500">
                  <a:solidFill>
                    <a:srgbClr val="000066"/>
                  </a:solidFill>
                  <a:cs typeface="Arial" panose="020B0604020202020204" pitchFamily="34" charset="0"/>
                </a:endParaRPr>
              </a:p>
            </p:txBody>
          </p:sp>
        </p:grpSp>
      </p:grpSp>
      <p:grpSp>
        <p:nvGrpSpPr>
          <p:cNvPr id="4" name="End Organ">
            <a:extLst>
              <a:ext uri="{FF2B5EF4-FFF2-40B4-BE49-F238E27FC236}">
                <a16:creationId xmlns:a16="http://schemas.microsoft.com/office/drawing/2014/main" id="{5F710F67-2D05-604A-A126-DC735025242A}"/>
              </a:ext>
            </a:extLst>
          </p:cNvPr>
          <p:cNvGrpSpPr>
            <a:grpSpLocks/>
          </p:cNvGrpSpPr>
          <p:nvPr/>
        </p:nvGrpSpPr>
        <p:grpSpPr bwMode="auto">
          <a:xfrm>
            <a:off x="5692775" y="3865808"/>
            <a:ext cx="2900363" cy="1189037"/>
            <a:chOff x="5720070" y="4777945"/>
            <a:chExt cx="2900378" cy="1188720"/>
          </a:xfrm>
        </p:grpSpPr>
        <p:sp>
          <p:nvSpPr>
            <p:cNvPr id="4111" name="Oval 8">
              <a:extLst>
                <a:ext uri="{FF2B5EF4-FFF2-40B4-BE49-F238E27FC236}">
                  <a16:creationId xmlns:a16="http://schemas.microsoft.com/office/drawing/2014/main" id="{CBC69110-1E8A-C049-B58D-FEB15A65B707}"/>
                </a:ext>
              </a:extLst>
            </p:cNvPr>
            <p:cNvSpPr>
              <a:spLocks noChangeArrowheads="1"/>
            </p:cNvSpPr>
            <p:nvPr/>
          </p:nvSpPr>
          <p:spPr bwMode="auto">
            <a:xfrm>
              <a:off x="5877248" y="4777945"/>
              <a:ext cx="2743200" cy="1188720"/>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lgn="ctr">
              <a:noFill/>
              <a:round/>
              <a:headEnd/>
              <a:tailEnd/>
            </a:ln>
            <a:effectLst>
              <a:glow rad="63500">
                <a:schemeClr val="bg1">
                  <a:lumMod val="60000"/>
                  <a:lumOff val="40000"/>
                  <a:alpha val="40000"/>
                </a:schemeClr>
              </a:glow>
              <a:softEdge rad="63500"/>
            </a:effectLst>
          </p:spPr>
          <p:txBody>
            <a:bodyPr wrap="none" anchor="ctr"/>
            <a:lstStyle/>
            <a:p>
              <a:pPr>
                <a:spcBef>
                  <a:spcPct val="20000"/>
                </a:spcBef>
                <a:defRPr/>
              </a:pPr>
              <a:endParaRPr lang="de-DE">
                <a:solidFill>
                  <a:srgbClr val="000066"/>
                </a:solidFill>
              </a:endParaRPr>
            </a:p>
          </p:txBody>
        </p:sp>
        <p:grpSp>
          <p:nvGrpSpPr>
            <p:cNvPr id="25639" name="Group 39">
              <a:extLst>
                <a:ext uri="{FF2B5EF4-FFF2-40B4-BE49-F238E27FC236}">
                  <a16:creationId xmlns:a16="http://schemas.microsoft.com/office/drawing/2014/main" id="{3487F552-13F6-9D4F-B52E-6C90970C5134}"/>
                </a:ext>
              </a:extLst>
            </p:cNvPr>
            <p:cNvGrpSpPr>
              <a:grpSpLocks/>
            </p:cNvGrpSpPr>
            <p:nvPr/>
          </p:nvGrpSpPr>
          <p:grpSpPr bwMode="auto">
            <a:xfrm>
              <a:off x="5720070" y="4835080"/>
              <a:ext cx="2607760" cy="1107780"/>
              <a:chOff x="6282307" y="3001865"/>
              <a:chExt cx="2090906" cy="1107780"/>
            </a:xfrm>
          </p:grpSpPr>
          <p:sp>
            <p:nvSpPr>
              <p:cNvPr id="25640" name="Rectangle 9">
                <a:extLst>
                  <a:ext uri="{FF2B5EF4-FFF2-40B4-BE49-F238E27FC236}">
                    <a16:creationId xmlns:a16="http://schemas.microsoft.com/office/drawing/2014/main" id="{979840A5-2ACD-7F49-AD5A-68D53F6420C3}"/>
                  </a:ext>
                </a:extLst>
              </p:cNvPr>
              <p:cNvSpPr>
                <a:spLocks noChangeArrowheads="1"/>
              </p:cNvSpPr>
              <p:nvPr/>
            </p:nvSpPr>
            <p:spPr bwMode="auto">
              <a:xfrm>
                <a:off x="6642945" y="3001865"/>
                <a:ext cx="1730268" cy="313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spcBef>
                    <a:spcPct val="20000"/>
                  </a:spcBef>
                </a:pPr>
                <a:r>
                  <a:rPr lang="tr-TR" altLang="tr-TR" sz="1600" b="1">
                    <a:solidFill>
                      <a:srgbClr val="000066"/>
                    </a:solidFill>
                  </a:rPr>
                  <a:t>Hedef </a:t>
                </a:r>
                <a:r>
                  <a:rPr lang="en-US" altLang="tr-TR" sz="1600" b="1">
                    <a:solidFill>
                      <a:srgbClr val="000066"/>
                    </a:solidFill>
                  </a:rPr>
                  <a:t>Organ Hasarı </a:t>
                </a:r>
              </a:p>
            </p:txBody>
          </p:sp>
          <p:sp>
            <p:nvSpPr>
              <p:cNvPr id="25641" name="Rectangle 10">
                <a:extLst>
                  <a:ext uri="{FF2B5EF4-FFF2-40B4-BE49-F238E27FC236}">
                    <a16:creationId xmlns:a16="http://schemas.microsoft.com/office/drawing/2014/main" id="{8DDB364C-9B2E-E04D-936A-A8566B369E59}"/>
                  </a:ext>
                </a:extLst>
              </p:cNvPr>
              <p:cNvSpPr>
                <a:spLocks noChangeArrowheads="1"/>
              </p:cNvSpPr>
              <p:nvPr/>
            </p:nvSpPr>
            <p:spPr bwMode="auto">
              <a:xfrm>
                <a:off x="6282307" y="3301822"/>
                <a:ext cx="1782015" cy="80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1">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Char char="§"/>
                </a:pPr>
                <a:r>
                  <a:rPr lang="en-US" altLang="tr-TR" sz="1500">
                    <a:solidFill>
                      <a:srgbClr val="000066"/>
                    </a:solidFill>
                  </a:rPr>
                  <a:t>Beyin</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Karaciğer</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GI</a:t>
                </a:r>
                <a:r>
                  <a:rPr lang="tr-TR" altLang="tr-TR" sz="1500">
                    <a:solidFill>
                      <a:srgbClr val="000066"/>
                    </a:solidFill>
                  </a:rPr>
                  <a:t>S</a:t>
                </a:r>
                <a:endParaRPr lang="en-US" altLang="tr-TR" sz="1500">
                  <a:solidFill>
                    <a:srgbClr val="000066"/>
                  </a:solidFill>
                </a:endParaRPr>
              </a:p>
            </p:txBody>
          </p:sp>
        </p:grpSp>
      </p:grpSp>
      <p:grpSp>
        <p:nvGrpSpPr>
          <p:cNvPr id="6" name="Anemia">
            <a:extLst>
              <a:ext uri="{FF2B5EF4-FFF2-40B4-BE49-F238E27FC236}">
                <a16:creationId xmlns:a16="http://schemas.microsoft.com/office/drawing/2014/main" id="{87451862-F6B3-0C43-9616-12013429705C}"/>
              </a:ext>
            </a:extLst>
          </p:cNvPr>
          <p:cNvGrpSpPr>
            <a:grpSpLocks/>
          </p:cNvGrpSpPr>
          <p:nvPr/>
        </p:nvGrpSpPr>
        <p:grpSpPr bwMode="auto">
          <a:xfrm>
            <a:off x="5848350" y="5356470"/>
            <a:ext cx="2743200" cy="1006475"/>
            <a:chOff x="5877248" y="3461543"/>
            <a:chExt cx="2743200" cy="1005840"/>
          </a:xfrm>
        </p:grpSpPr>
        <p:sp>
          <p:nvSpPr>
            <p:cNvPr id="18446" name="Oval 8">
              <a:extLst>
                <a:ext uri="{FF2B5EF4-FFF2-40B4-BE49-F238E27FC236}">
                  <a16:creationId xmlns:a16="http://schemas.microsoft.com/office/drawing/2014/main" id="{98554636-DE75-E14A-BCE6-6522DD7DCE5B}"/>
                </a:ext>
              </a:extLst>
            </p:cNvPr>
            <p:cNvSpPr>
              <a:spLocks noChangeArrowheads="1"/>
            </p:cNvSpPr>
            <p:nvPr/>
          </p:nvSpPr>
          <p:spPr bwMode="auto">
            <a:xfrm>
              <a:off x="5877248" y="3461543"/>
              <a:ext cx="2743200" cy="1005840"/>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lgn="ctr">
              <a:noFill/>
              <a:round/>
              <a:headEnd/>
              <a:tailEnd/>
            </a:ln>
            <a:effectLst>
              <a:glow rad="63500">
                <a:schemeClr val="bg1">
                  <a:lumMod val="60000"/>
                  <a:lumOff val="40000"/>
                  <a:alpha val="40000"/>
                </a:schemeClr>
              </a:glow>
              <a:softEdge rad="63500"/>
            </a:effectLst>
          </p:spPr>
          <p:txBody>
            <a:bodyPr wrap="none" anchor="ctr"/>
            <a:lstStyle/>
            <a:p>
              <a:pPr>
                <a:spcBef>
                  <a:spcPct val="20000"/>
                </a:spcBef>
                <a:defRPr/>
              </a:pPr>
              <a:endParaRPr lang="de-DE">
                <a:solidFill>
                  <a:srgbClr val="000066"/>
                </a:solidFill>
              </a:endParaRPr>
            </a:p>
          </p:txBody>
        </p:sp>
        <p:grpSp>
          <p:nvGrpSpPr>
            <p:cNvPr id="25633" name="Group 40">
              <a:extLst>
                <a:ext uri="{FF2B5EF4-FFF2-40B4-BE49-F238E27FC236}">
                  <a16:creationId xmlns:a16="http://schemas.microsoft.com/office/drawing/2014/main" id="{7BAB487F-895C-E546-92BF-76DD1EAAD855}"/>
                </a:ext>
              </a:extLst>
            </p:cNvPr>
            <p:cNvGrpSpPr>
              <a:grpSpLocks/>
            </p:cNvGrpSpPr>
            <p:nvPr/>
          </p:nvGrpSpPr>
          <p:grpSpPr bwMode="auto">
            <a:xfrm>
              <a:off x="6053462" y="3493273"/>
              <a:ext cx="2182812" cy="818633"/>
              <a:chOff x="6381562" y="4405466"/>
              <a:chExt cx="1358659" cy="818633"/>
            </a:xfrm>
          </p:grpSpPr>
          <p:sp>
            <p:nvSpPr>
              <p:cNvPr id="25634" name="Rectangle 30">
                <a:extLst>
                  <a:ext uri="{FF2B5EF4-FFF2-40B4-BE49-F238E27FC236}">
                    <a16:creationId xmlns:a16="http://schemas.microsoft.com/office/drawing/2014/main" id="{2B0BE514-B668-7241-B46C-F90059B3CFCB}"/>
                  </a:ext>
                </a:extLst>
              </p:cNvPr>
              <p:cNvSpPr>
                <a:spLocks noChangeArrowheads="1"/>
              </p:cNvSpPr>
              <p:nvPr/>
            </p:nvSpPr>
            <p:spPr bwMode="auto">
              <a:xfrm>
                <a:off x="6865738" y="4405466"/>
                <a:ext cx="505915" cy="314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spcBef>
                    <a:spcPct val="20000"/>
                  </a:spcBef>
                </a:pPr>
                <a:r>
                  <a:rPr lang="en-US" altLang="tr-TR" sz="1600" b="1">
                    <a:solidFill>
                      <a:srgbClr val="000066"/>
                    </a:solidFill>
                  </a:rPr>
                  <a:t>Anemi</a:t>
                </a:r>
              </a:p>
            </p:txBody>
          </p:sp>
          <p:sp>
            <p:nvSpPr>
              <p:cNvPr id="25635" name="Rectangle 31">
                <a:extLst>
                  <a:ext uri="{FF2B5EF4-FFF2-40B4-BE49-F238E27FC236}">
                    <a16:creationId xmlns:a16="http://schemas.microsoft.com/office/drawing/2014/main" id="{720BC9D0-AFEF-0446-8ABB-F3282626532F}"/>
                  </a:ext>
                </a:extLst>
              </p:cNvPr>
              <p:cNvSpPr>
                <a:spLocks noChangeArrowheads="1"/>
              </p:cNvSpPr>
              <p:nvPr/>
            </p:nvSpPr>
            <p:spPr bwMode="auto">
              <a:xfrm>
                <a:off x="6381561" y="4675171"/>
                <a:ext cx="1358659" cy="548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Char char="§"/>
                </a:pPr>
                <a:r>
                  <a:rPr lang="en-US" altLang="tr-TR" sz="1500">
                    <a:solidFill>
                      <a:srgbClr val="000066"/>
                    </a:solidFill>
                  </a:rPr>
                  <a:t>Transfüzyonlar</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Hemosideroz</a:t>
                </a:r>
              </a:p>
            </p:txBody>
          </p:sp>
        </p:grpSp>
      </p:grpSp>
      <p:grpSp>
        <p:nvGrpSpPr>
          <p:cNvPr id="8" name="Fatigue">
            <a:extLst>
              <a:ext uri="{FF2B5EF4-FFF2-40B4-BE49-F238E27FC236}">
                <a16:creationId xmlns:a16="http://schemas.microsoft.com/office/drawing/2014/main" id="{FEA9ECB0-2ED5-7D4B-842F-984F0576F86C}"/>
              </a:ext>
            </a:extLst>
          </p:cNvPr>
          <p:cNvGrpSpPr>
            <a:grpSpLocks/>
          </p:cNvGrpSpPr>
          <p:nvPr/>
        </p:nvGrpSpPr>
        <p:grpSpPr bwMode="auto">
          <a:xfrm>
            <a:off x="5849938" y="1643308"/>
            <a:ext cx="2743200" cy="1920875"/>
            <a:chOff x="5877248" y="1230741"/>
            <a:chExt cx="2743200" cy="1920240"/>
          </a:xfrm>
        </p:grpSpPr>
        <p:sp>
          <p:nvSpPr>
            <p:cNvPr id="4107" name="Oval 8">
              <a:extLst>
                <a:ext uri="{FF2B5EF4-FFF2-40B4-BE49-F238E27FC236}">
                  <a16:creationId xmlns:a16="http://schemas.microsoft.com/office/drawing/2014/main" id="{9795F9C3-C6E2-C549-AC38-D543CC31FE12}"/>
                </a:ext>
              </a:extLst>
            </p:cNvPr>
            <p:cNvSpPr>
              <a:spLocks noChangeArrowheads="1"/>
            </p:cNvSpPr>
            <p:nvPr/>
          </p:nvSpPr>
          <p:spPr bwMode="auto">
            <a:xfrm>
              <a:off x="5877248" y="1230741"/>
              <a:ext cx="2743200" cy="1920240"/>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lgn="ctr">
              <a:noFill/>
              <a:round/>
              <a:headEnd/>
              <a:tailEnd/>
            </a:ln>
            <a:effectLst>
              <a:glow rad="63500">
                <a:schemeClr val="bg1">
                  <a:lumMod val="60000"/>
                  <a:lumOff val="40000"/>
                  <a:alpha val="40000"/>
                </a:schemeClr>
              </a:glow>
              <a:softEdge rad="63500"/>
            </a:effectLst>
          </p:spPr>
          <p:txBody>
            <a:bodyPr wrap="none" anchor="ctr"/>
            <a:lstStyle/>
            <a:p>
              <a:pPr>
                <a:spcBef>
                  <a:spcPct val="20000"/>
                </a:spcBef>
                <a:defRPr/>
              </a:pPr>
              <a:endParaRPr lang="de-DE">
                <a:solidFill>
                  <a:srgbClr val="000066"/>
                </a:solidFill>
              </a:endParaRPr>
            </a:p>
          </p:txBody>
        </p:sp>
        <p:grpSp>
          <p:nvGrpSpPr>
            <p:cNvPr id="25627" name="Group 41">
              <a:extLst>
                <a:ext uri="{FF2B5EF4-FFF2-40B4-BE49-F238E27FC236}">
                  <a16:creationId xmlns:a16="http://schemas.microsoft.com/office/drawing/2014/main" id="{E59E5AB8-3AE6-C347-8062-DAFA7E83CA8C}"/>
                </a:ext>
              </a:extLst>
            </p:cNvPr>
            <p:cNvGrpSpPr>
              <a:grpSpLocks/>
            </p:cNvGrpSpPr>
            <p:nvPr/>
          </p:nvGrpSpPr>
          <p:grpSpPr bwMode="auto">
            <a:xfrm>
              <a:off x="5982769" y="1306524"/>
              <a:ext cx="2592160" cy="1823624"/>
              <a:chOff x="2405256" y="4601963"/>
              <a:chExt cx="2443001" cy="1823624"/>
            </a:xfrm>
          </p:grpSpPr>
          <p:sp>
            <p:nvSpPr>
              <p:cNvPr id="25628" name="Rectangle 9">
                <a:extLst>
                  <a:ext uri="{FF2B5EF4-FFF2-40B4-BE49-F238E27FC236}">
                    <a16:creationId xmlns:a16="http://schemas.microsoft.com/office/drawing/2014/main" id="{05C6341F-4406-C04D-AF78-E3D55AF1F37F}"/>
                  </a:ext>
                </a:extLst>
              </p:cNvPr>
              <p:cNvSpPr>
                <a:spLocks noChangeArrowheads="1"/>
              </p:cNvSpPr>
              <p:nvPr/>
            </p:nvSpPr>
            <p:spPr bwMode="auto">
              <a:xfrm>
                <a:off x="2510779" y="4602355"/>
                <a:ext cx="2173909" cy="5840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spcBef>
                    <a:spcPct val="20000"/>
                  </a:spcBef>
                </a:pPr>
                <a:r>
                  <a:rPr lang="tr-TR" altLang="tr-TR" sz="1600" b="1">
                    <a:solidFill>
                      <a:srgbClr val="000066"/>
                    </a:solidFill>
                  </a:rPr>
                  <a:t>Halsizlik </a:t>
                </a:r>
                <a:r>
                  <a:rPr lang="en-US" altLang="tr-TR" sz="1600" b="1">
                    <a:solidFill>
                      <a:srgbClr val="000066"/>
                    </a:solidFill>
                  </a:rPr>
                  <a:t>/ Yaşam </a:t>
                </a:r>
                <a:endParaRPr lang="tr-TR" altLang="tr-TR" sz="1600" b="1">
                  <a:solidFill>
                    <a:srgbClr val="000066"/>
                  </a:solidFill>
                </a:endParaRPr>
              </a:p>
              <a:p>
                <a:pPr algn="ctr" eaLnBrk="1" hangingPunct="1">
                  <a:lnSpc>
                    <a:spcPct val="90000"/>
                  </a:lnSpc>
                  <a:spcBef>
                    <a:spcPct val="20000"/>
                  </a:spcBef>
                </a:pPr>
                <a:r>
                  <a:rPr lang="en-US" altLang="tr-TR" sz="1600" b="1">
                    <a:solidFill>
                      <a:srgbClr val="000066"/>
                    </a:solidFill>
                  </a:rPr>
                  <a:t>Kalitesinin Bozulması</a:t>
                </a:r>
              </a:p>
            </p:txBody>
          </p:sp>
          <p:sp>
            <p:nvSpPr>
              <p:cNvPr id="25629" name="Rectangle 10">
                <a:extLst>
                  <a:ext uri="{FF2B5EF4-FFF2-40B4-BE49-F238E27FC236}">
                    <a16:creationId xmlns:a16="http://schemas.microsoft.com/office/drawing/2014/main" id="{05455A36-489B-4C49-9499-3C5A6564F047}"/>
                  </a:ext>
                </a:extLst>
              </p:cNvPr>
              <p:cNvSpPr>
                <a:spLocks noChangeArrowheads="1"/>
              </p:cNvSpPr>
              <p:nvPr/>
            </p:nvSpPr>
            <p:spPr bwMode="auto">
              <a:xfrm>
                <a:off x="2404553" y="5156209"/>
                <a:ext cx="2443215" cy="1269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1">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Char char="§"/>
                </a:pPr>
                <a:r>
                  <a:rPr lang="tr-TR" altLang="tr-TR" sz="1500">
                    <a:solidFill>
                      <a:srgbClr val="000066"/>
                    </a:solidFill>
                  </a:rPr>
                  <a:t>Karın ağrısı</a:t>
                </a:r>
                <a:endParaRPr lang="en-US" altLang="tr-TR" sz="1500">
                  <a:solidFill>
                    <a:srgbClr val="000066"/>
                  </a:solidFill>
                </a:endParaRP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Yutma güçlüğü</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Fiziksel fonksiyon  azalması</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Erektil disfonksiyon</a:t>
                </a:r>
              </a:p>
            </p:txBody>
          </p:sp>
        </p:grpSp>
      </p:grpSp>
      <p:grpSp>
        <p:nvGrpSpPr>
          <p:cNvPr id="10" name="Pulmonary">
            <a:extLst>
              <a:ext uri="{FF2B5EF4-FFF2-40B4-BE49-F238E27FC236}">
                <a16:creationId xmlns:a16="http://schemas.microsoft.com/office/drawing/2014/main" id="{69DAD645-A0B2-024E-8550-DAFBC2C61981}"/>
              </a:ext>
            </a:extLst>
          </p:cNvPr>
          <p:cNvGrpSpPr>
            <a:grpSpLocks/>
          </p:cNvGrpSpPr>
          <p:nvPr/>
        </p:nvGrpSpPr>
        <p:grpSpPr bwMode="auto">
          <a:xfrm>
            <a:off x="550863" y="5356470"/>
            <a:ext cx="2743200" cy="1006475"/>
            <a:chOff x="577528" y="3461543"/>
            <a:chExt cx="2743200" cy="1005840"/>
          </a:xfrm>
        </p:grpSpPr>
        <p:sp>
          <p:nvSpPr>
            <p:cNvPr id="4126" name="Oval 8">
              <a:extLst>
                <a:ext uri="{FF2B5EF4-FFF2-40B4-BE49-F238E27FC236}">
                  <a16:creationId xmlns:a16="http://schemas.microsoft.com/office/drawing/2014/main" id="{7EAE8755-2CC7-D045-B3EA-4F8F03F7602F}"/>
                </a:ext>
              </a:extLst>
            </p:cNvPr>
            <p:cNvSpPr>
              <a:spLocks noChangeArrowheads="1"/>
            </p:cNvSpPr>
            <p:nvPr/>
          </p:nvSpPr>
          <p:spPr bwMode="auto">
            <a:xfrm>
              <a:off x="577528" y="3461543"/>
              <a:ext cx="2743200" cy="1005840"/>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lgn="ctr">
              <a:noFill/>
              <a:round/>
              <a:headEnd/>
              <a:tailEnd/>
            </a:ln>
            <a:effectLst>
              <a:glow rad="63500">
                <a:schemeClr val="bg1">
                  <a:lumMod val="60000"/>
                  <a:lumOff val="40000"/>
                  <a:alpha val="40000"/>
                </a:schemeClr>
              </a:glow>
              <a:softEdge rad="63500"/>
            </a:effectLst>
          </p:spPr>
          <p:txBody>
            <a:bodyPr wrap="none" anchor="ctr"/>
            <a:lstStyle/>
            <a:p>
              <a:pPr>
                <a:spcBef>
                  <a:spcPct val="20000"/>
                </a:spcBef>
                <a:defRPr/>
              </a:pPr>
              <a:endParaRPr lang="de-DE">
                <a:solidFill>
                  <a:srgbClr val="000066"/>
                </a:solidFill>
              </a:endParaRPr>
            </a:p>
          </p:txBody>
        </p:sp>
        <p:grpSp>
          <p:nvGrpSpPr>
            <p:cNvPr id="25621" name="Group 37">
              <a:extLst>
                <a:ext uri="{FF2B5EF4-FFF2-40B4-BE49-F238E27FC236}">
                  <a16:creationId xmlns:a16="http://schemas.microsoft.com/office/drawing/2014/main" id="{2753683F-DBA6-7241-8FFE-D061CA814011}"/>
                </a:ext>
              </a:extLst>
            </p:cNvPr>
            <p:cNvGrpSpPr>
              <a:grpSpLocks/>
            </p:cNvGrpSpPr>
            <p:nvPr/>
          </p:nvGrpSpPr>
          <p:grpSpPr bwMode="auto">
            <a:xfrm>
              <a:off x="631503" y="3531349"/>
              <a:ext cx="2611438" cy="831286"/>
              <a:chOff x="489127" y="3698554"/>
              <a:chExt cx="2572226" cy="831286"/>
            </a:xfrm>
          </p:grpSpPr>
          <p:sp>
            <p:nvSpPr>
              <p:cNvPr id="25622" name="Rectangle 9">
                <a:extLst>
                  <a:ext uri="{FF2B5EF4-FFF2-40B4-BE49-F238E27FC236}">
                    <a16:creationId xmlns:a16="http://schemas.microsoft.com/office/drawing/2014/main" id="{50E683BF-2756-2847-A845-6FB74E96D058}"/>
                  </a:ext>
                </a:extLst>
              </p:cNvPr>
              <p:cNvSpPr>
                <a:spLocks noChangeArrowheads="1"/>
              </p:cNvSpPr>
              <p:nvPr/>
            </p:nvSpPr>
            <p:spPr bwMode="auto">
              <a:xfrm>
                <a:off x="511018" y="3698554"/>
                <a:ext cx="2550334" cy="312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spcBef>
                    <a:spcPct val="20000"/>
                  </a:spcBef>
                </a:pPr>
                <a:r>
                  <a:rPr lang="en-US" altLang="tr-TR" sz="1600" b="1">
                    <a:solidFill>
                      <a:srgbClr val="000066"/>
                    </a:solidFill>
                  </a:rPr>
                  <a:t>Pulmoner Hipertansiyon</a:t>
                </a:r>
              </a:p>
            </p:txBody>
          </p:sp>
          <p:sp>
            <p:nvSpPr>
              <p:cNvPr id="25623" name="Rectangle 10">
                <a:extLst>
                  <a:ext uri="{FF2B5EF4-FFF2-40B4-BE49-F238E27FC236}">
                    <a16:creationId xmlns:a16="http://schemas.microsoft.com/office/drawing/2014/main" id="{56487FB7-5B7C-544D-A537-7D38E1C271E6}"/>
                  </a:ext>
                </a:extLst>
              </p:cNvPr>
              <p:cNvSpPr>
                <a:spLocks noChangeArrowheads="1"/>
              </p:cNvSpPr>
              <p:nvPr/>
            </p:nvSpPr>
            <p:spPr bwMode="auto">
              <a:xfrm>
                <a:off x="489127" y="3976192"/>
                <a:ext cx="2220401" cy="55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Char char="§"/>
                </a:pPr>
                <a:r>
                  <a:rPr lang="tr-TR" altLang="tr-TR" sz="1500">
                    <a:solidFill>
                      <a:srgbClr val="000066"/>
                    </a:solidFill>
                  </a:rPr>
                  <a:t>Dispne</a:t>
                </a:r>
                <a:endParaRPr lang="en-US" altLang="tr-TR" sz="1500">
                  <a:solidFill>
                    <a:srgbClr val="000066"/>
                  </a:solidFill>
                </a:endParaRP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Kardiyak </a:t>
                </a:r>
                <a:r>
                  <a:rPr lang="tr-TR" altLang="tr-TR" sz="1500">
                    <a:solidFill>
                      <a:srgbClr val="000066"/>
                    </a:solidFill>
                  </a:rPr>
                  <a:t>Disf</a:t>
                </a:r>
                <a:r>
                  <a:rPr lang="en-US" altLang="tr-TR" sz="1500">
                    <a:solidFill>
                      <a:srgbClr val="000066"/>
                    </a:solidFill>
                  </a:rPr>
                  <a:t>onksiyon</a:t>
                </a:r>
              </a:p>
            </p:txBody>
          </p:sp>
        </p:grpSp>
      </p:grpSp>
      <p:grpSp>
        <p:nvGrpSpPr>
          <p:cNvPr id="12" name="Throm">
            <a:extLst>
              <a:ext uri="{FF2B5EF4-FFF2-40B4-BE49-F238E27FC236}">
                <a16:creationId xmlns:a16="http://schemas.microsoft.com/office/drawing/2014/main" id="{3BB0DDDF-B931-BC40-923E-DF95231308ED}"/>
              </a:ext>
            </a:extLst>
          </p:cNvPr>
          <p:cNvGrpSpPr>
            <a:grpSpLocks/>
          </p:cNvGrpSpPr>
          <p:nvPr/>
        </p:nvGrpSpPr>
        <p:grpSpPr bwMode="auto">
          <a:xfrm>
            <a:off x="550863" y="1643308"/>
            <a:ext cx="2743200" cy="1920875"/>
            <a:chOff x="577528" y="1230741"/>
            <a:chExt cx="2743200" cy="1920240"/>
          </a:xfrm>
        </p:grpSpPr>
        <p:sp>
          <p:nvSpPr>
            <p:cNvPr id="4115" name="Oval 34">
              <a:extLst>
                <a:ext uri="{FF2B5EF4-FFF2-40B4-BE49-F238E27FC236}">
                  <a16:creationId xmlns:a16="http://schemas.microsoft.com/office/drawing/2014/main" id="{E45D0EC3-B4E7-A547-89FD-2AD272C317AA}"/>
                </a:ext>
              </a:extLst>
            </p:cNvPr>
            <p:cNvSpPr>
              <a:spLocks noChangeArrowheads="1"/>
            </p:cNvSpPr>
            <p:nvPr/>
          </p:nvSpPr>
          <p:spPr bwMode="auto">
            <a:xfrm>
              <a:off x="577528" y="1230741"/>
              <a:ext cx="2743200" cy="1920240"/>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noFill/>
              <a:round/>
              <a:headEnd/>
              <a:tailEnd/>
            </a:ln>
            <a:effectLst>
              <a:glow rad="63500">
                <a:schemeClr val="bg1">
                  <a:lumMod val="60000"/>
                  <a:lumOff val="40000"/>
                  <a:alpha val="40000"/>
                </a:schemeClr>
              </a:glow>
              <a:softEdge rad="63500"/>
            </a:effectLst>
          </p:spPr>
          <p:txBody>
            <a:bodyPr wrap="none" anchor="ctr"/>
            <a:lstStyle/>
            <a:p>
              <a:pPr>
                <a:spcBef>
                  <a:spcPct val="20000"/>
                </a:spcBef>
                <a:defRPr/>
              </a:pPr>
              <a:endParaRPr lang="de-DE">
                <a:solidFill>
                  <a:srgbClr val="000066"/>
                </a:solidFill>
              </a:endParaRPr>
            </a:p>
          </p:txBody>
        </p:sp>
        <p:sp>
          <p:nvSpPr>
            <p:cNvPr id="25614" name="Rectangle 35">
              <a:extLst>
                <a:ext uri="{FF2B5EF4-FFF2-40B4-BE49-F238E27FC236}">
                  <a16:creationId xmlns:a16="http://schemas.microsoft.com/office/drawing/2014/main" id="{8A30B842-1DA2-6742-AC53-6E44A73BBAC1}"/>
                </a:ext>
              </a:extLst>
            </p:cNvPr>
            <p:cNvSpPr>
              <a:spLocks noChangeArrowheads="1"/>
            </p:cNvSpPr>
            <p:nvPr/>
          </p:nvSpPr>
          <p:spPr bwMode="auto">
            <a:xfrm>
              <a:off x="1430015" y="1297394"/>
              <a:ext cx="1038225" cy="31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spcBef>
                  <a:spcPct val="20000"/>
                </a:spcBef>
              </a:pPr>
              <a:r>
                <a:rPr lang="en-US" altLang="tr-TR" sz="1600" b="1">
                  <a:solidFill>
                    <a:srgbClr val="000066"/>
                  </a:solidFill>
                </a:rPr>
                <a:t>Trombo</a:t>
              </a:r>
              <a:r>
                <a:rPr lang="tr-TR" altLang="tr-TR" sz="1600" b="1">
                  <a:solidFill>
                    <a:srgbClr val="000066"/>
                  </a:solidFill>
                </a:rPr>
                <a:t>z</a:t>
              </a:r>
              <a:endParaRPr lang="en-US" altLang="tr-TR" sz="1600" b="1">
                <a:solidFill>
                  <a:srgbClr val="000066"/>
                </a:solidFill>
              </a:endParaRPr>
            </a:p>
          </p:txBody>
        </p:sp>
        <p:grpSp>
          <p:nvGrpSpPr>
            <p:cNvPr id="25615" name="Group 35">
              <a:extLst>
                <a:ext uri="{FF2B5EF4-FFF2-40B4-BE49-F238E27FC236}">
                  <a16:creationId xmlns:a16="http://schemas.microsoft.com/office/drawing/2014/main" id="{0782228F-2D5A-1740-844F-FF3076466C11}"/>
                </a:ext>
              </a:extLst>
            </p:cNvPr>
            <p:cNvGrpSpPr>
              <a:grpSpLocks/>
            </p:cNvGrpSpPr>
            <p:nvPr/>
          </p:nvGrpSpPr>
          <p:grpSpPr bwMode="auto">
            <a:xfrm>
              <a:off x="672778" y="1538614"/>
              <a:ext cx="2635250" cy="1569141"/>
              <a:chOff x="825555" y="1547008"/>
              <a:chExt cx="2635250" cy="1569141"/>
            </a:xfrm>
          </p:grpSpPr>
          <p:sp>
            <p:nvSpPr>
              <p:cNvPr id="25616" name="Rectangle 10">
                <a:extLst>
                  <a:ext uri="{FF2B5EF4-FFF2-40B4-BE49-F238E27FC236}">
                    <a16:creationId xmlns:a16="http://schemas.microsoft.com/office/drawing/2014/main" id="{39F819AF-B5EC-3141-927B-DFE9B217EA08}"/>
                  </a:ext>
                </a:extLst>
              </p:cNvPr>
              <p:cNvSpPr>
                <a:spLocks noChangeArrowheads="1"/>
              </p:cNvSpPr>
              <p:nvPr/>
            </p:nvSpPr>
            <p:spPr bwMode="auto">
              <a:xfrm>
                <a:off x="825555" y="1547008"/>
                <a:ext cx="1870075" cy="1569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1">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None/>
                </a:pPr>
                <a:r>
                  <a:rPr lang="en-US" altLang="tr-TR" sz="1500" b="1">
                    <a:solidFill>
                      <a:srgbClr val="000066"/>
                    </a:solidFill>
                  </a:rPr>
                  <a:t>Ven</a:t>
                </a:r>
                <a:r>
                  <a:rPr lang="tr-TR" altLang="tr-TR" sz="1500" b="1">
                    <a:solidFill>
                      <a:srgbClr val="000066"/>
                    </a:solidFill>
                  </a:rPr>
                  <a:t>öz</a:t>
                </a:r>
                <a:endParaRPr lang="en-US" altLang="tr-TR" sz="1500" b="1">
                  <a:solidFill>
                    <a:srgbClr val="000066"/>
                  </a:solidFill>
                </a:endParaRP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PE/DVT</a:t>
                </a:r>
              </a:p>
              <a:p>
                <a:pPr eaLnBrk="1" hangingPunct="1">
                  <a:lnSpc>
                    <a:spcPct val="90000"/>
                  </a:lnSpc>
                  <a:spcBef>
                    <a:spcPct val="20000"/>
                  </a:spcBef>
                  <a:buClr>
                    <a:srgbClr val="FFE38A"/>
                  </a:buClr>
                  <a:buFont typeface="Wingdings" pitchFamily="2" charset="2"/>
                  <a:buChar char="§"/>
                </a:pPr>
                <a:r>
                  <a:rPr lang="tr-TR" altLang="tr-TR" sz="1500">
                    <a:solidFill>
                      <a:srgbClr val="000066"/>
                    </a:solidFill>
                  </a:rPr>
                  <a:t>S</a:t>
                </a:r>
                <a:r>
                  <a:rPr lang="en-US" altLang="tr-TR" sz="1500">
                    <a:solidFill>
                      <a:srgbClr val="000066"/>
                    </a:solidFill>
                  </a:rPr>
                  <a:t>erebral</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Dermal</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Hepati</a:t>
                </a:r>
                <a:r>
                  <a:rPr lang="tr-TR" altLang="tr-TR" sz="1500">
                    <a:solidFill>
                      <a:srgbClr val="000066"/>
                    </a:solidFill>
                  </a:rPr>
                  <a:t>k</a:t>
                </a:r>
                <a:r>
                  <a:rPr lang="en-US" altLang="tr-TR" sz="1500">
                    <a:solidFill>
                      <a:srgbClr val="000066"/>
                    </a:solidFill>
                  </a:rPr>
                  <a:t>/Portal</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Abdominal </a:t>
                </a:r>
                <a:r>
                  <a:rPr lang="tr-TR" altLang="tr-TR" sz="1500">
                    <a:solidFill>
                      <a:srgbClr val="000066"/>
                    </a:solidFill>
                  </a:rPr>
                  <a:t>iskemi</a:t>
                </a:r>
                <a:endParaRPr lang="en-US" altLang="tr-TR" sz="1500">
                  <a:solidFill>
                    <a:srgbClr val="000066"/>
                  </a:solidFill>
                </a:endParaRPr>
              </a:p>
            </p:txBody>
          </p:sp>
          <p:sp>
            <p:nvSpPr>
              <p:cNvPr id="25617" name="Rectangle 10">
                <a:extLst>
                  <a:ext uri="{FF2B5EF4-FFF2-40B4-BE49-F238E27FC236}">
                    <a16:creationId xmlns:a16="http://schemas.microsoft.com/office/drawing/2014/main" id="{39F0F80A-C59C-474E-843F-466920866D02}"/>
                  </a:ext>
                </a:extLst>
              </p:cNvPr>
              <p:cNvSpPr>
                <a:spLocks noChangeArrowheads="1"/>
              </p:cNvSpPr>
              <p:nvPr/>
            </p:nvSpPr>
            <p:spPr bwMode="auto">
              <a:xfrm>
                <a:off x="2119367" y="1547008"/>
                <a:ext cx="1341438" cy="807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1">
                <a:spAutoFit/>
              </a:bodyPr>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spcBef>
                    <a:spcPct val="20000"/>
                  </a:spcBef>
                  <a:buClr>
                    <a:srgbClr val="FFE38A"/>
                  </a:buClr>
                  <a:buFont typeface="Wingdings" pitchFamily="2" charset="2"/>
                  <a:buNone/>
                </a:pPr>
                <a:r>
                  <a:rPr lang="en-US" altLang="tr-TR" sz="1500" b="1">
                    <a:solidFill>
                      <a:srgbClr val="000066"/>
                    </a:solidFill>
                  </a:rPr>
                  <a:t>Arteri</a:t>
                </a:r>
                <a:r>
                  <a:rPr lang="tr-TR" altLang="tr-TR" sz="1500" b="1">
                    <a:solidFill>
                      <a:srgbClr val="000066"/>
                    </a:solidFill>
                  </a:rPr>
                  <a:t>yel</a:t>
                </a:r>
                <a:endParaRPr lang="en-US" altLang="tr-TR" sz="1500" b="1">
                  <a:solidFill>
                    <a:srgbClr val="000066"/>
                  </a:solidFill>
                </a:endParaRPr>
              </a:p>
              <a:p>
                <a:pPr eaLnBrk="1" hangingPunct="1">
                  <a:lnSpc>
                    <a:spcPct val="90000"/>
                  </a:lnSpc>
                  <a:spcBef>
                    <a:spcPct val="20000"/>
                  </a:spcBef>
                  <a:buClr>
                    <a:srgbClr val="FFE38A"/>
                  </a:buClr>
                  <a:buFont typeface="Wingdings" pitchFamily="2" charset="2"/>
                  <a:buChar char="§"/>
                </a:pPr>
                <a:r>
                  <a:rPr lang="tr-TR" altLang="tr-TR" sz="1500">
                    <a:solidFill>
                      <a:srgbClr val="000066"/>
                    </a:solidFill>
                  </a:rPr>
                  <a:t>İnme</a:t>
                </a:r>
                <a:r>
                  <a:rPr lang="en-US" altLang="tr-TR" sz="1500">
                    <a:solidFill>
                      <a:srgbClr val="000066"/>
                    </a:solidFill>
                  </a:rPr>
                  <a:t>/TIA</a:t>
                </a:r>
              </a:p>
              <a:p>
                <a:pPr eaLnBrk="1" hangingPunct="1">
                  <a:lnSpc>
                    <a:spcPct val="90000"/>
                  </a:lnSpc>
                  <a:spcBef>
                    <a:spcPct val="20000"/>
                  </a:spcBef>
                  <a:buClr>
                    <a:srgbClr val="FFE38A"/>
                  </a:buClr>
                  <a:buFont typeface="Wingdings" pitchFamily="2" charset="2"/>
                  <a:buChar char="§"/>
                </a:pPr>
                <a:r>
                  <a:rPr lang="en-US" altLang="tr-TR" sz="1500">
                    <a:solidFill>
                      <a:srgbClr val="000066"/>
                    </a:solidFill>
                  </a:rPr>
                  <a:t>MI</a:t>
                </a:r>
              </a:p>
            </p:txBody>
          </p:sp>
        </p:grpSp>
      </p:grpSp>
      <p:sp>
        <p:nvSpPr>
          <p:cNvPr id="25609" name="Title">
            <a:extLst>
              <a:ext uri="{FF2B5EF4-FFF2-40B4-BE49-F238E27FC236}">
                <a16:creationId xmlns:a16="http://schemas.microsoft.com/office/drawing/2014/main" id="{2BF05BAE-079E-2F48-9F5B-705F4452FC57}"/>
              </a:ext>
            </a:extLst>
          </p:cNvPr>
          <p:cNvSpPr txBox="1">
            <a:spLocks noChangeArrowheads="1"/>
          </p:cNvSpPr>
          <p:nvPr/>
        </p:nvSpPr>
        <p:spPr bwMode="auto">
          <a:xfrm>
            <a:off x="282575" y="439983"/>
            <a:ext cx="8578850" cy="111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nchorCtr="1"/>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5000"/>
              </a:lnSpc>
            </a:pPr>
            <a:endParaRPr lang="en-US" altLang="tr-TR" sz="2400" dirty="0">
              <a:solidFill>
                <a:srgbClr val="340990"/>
              </a:solidFill>
              <a:latin typeface="Calibri" panose="020F0502020204030204" pitchFamily="34" charset="0"/>
              <a:cs typeface="Calibri" panose="020F0502020204030204" pitchFamily="34" charset="0"/>
            </a:endParaRPr>
          </a:p>
          <a:p>
            <a:pPr algn="ctr" eaLnBrk="1" hangingPunct="1">
              <a:lnSpc>
                <a:spcPct val="95000"/>
              </a:lnSpc>
            </a:pPr>
            <a:r>
              <a:rPr lang="tr-TR" altLang="tr-TR" sz="2400" b="1" dirty="0">
                <a:solidFill>
                  <a:srgbClr val="340990"/>
                </a:solidFill>
                <a:latin typeface="Calibri" panose="020F0502020204030204" pitchFamily="34" charset="0"/>
                <a:cs typeface="Calibri" panose="020F0502020204030204" pitchFamily="34" charset="0"/>
              </a:rPr>
              <a:t>PNH</a:t>
            </a:r>
            <a:r>
              <a:rPr lang="ja-JP" altLang="tr-TR" sz="2400" b="1">
                <a:solidFill>
                  <a:srgbClr val="340990"/>
                </a:solidFill>
                <a:latin typeface="Calibri" panose="020F0502020204030204" pitchFamily="34" charset="0"/>
                <a:cs typeface="Calibri" panose="020F0502020204030204" pitchFamily="34" charset="0"/>
              </a:rPr>
              <a:t>’</a:t>
            </a:r>
            <a:r>
              <a:rPr lang="tr-TR" altLang="ja-JP" sz="2400" b="1" dirty="0" err="1">
                <a:solidFill>
                  <a:srgbClr val="340990"/>
                </a:solidFill>
                <a:latin typeface="Calibri" panose="020F0502020204030204" pitchFamily="34" charset="0"/>
                <a:cs typeface="Calibri" panose="020F0502020204030204" pitchFamily="34" charset="0"/>
              </a:rPr>
              <a:t>daki</a:t>
            </a:r>
            <a:r>
              <a:rPr lang="tr-TR" altLang="ja-JP" sz="2400" b="1" dirty="0">
                <a:solidFill>
                  <a:srgbClr val="340990"/>
                </a:solidFill>
                <a:latin typeface="Calibri" panose="020F0502020204030204" pitchFamily="34" charset="0"/>
                <a:cs typeface="Calibri" panose="020F0502020204030204" pitchFamily="34" charset="0"/>
              </a:rPr>
              <a:t> </a:t>
            </a:r>
            <a:r>
              <a:rPr lang="tr-TR" altLang="ja-JP" sz="2400" b="1" dirty="0" err="1">
                <a:solidFill>
                  <a:srgbClr val="340990"/>
                </a:solidFill>
                <a:latin typeface="Calibri" panose="020F0502020204030204" pitchFamily="34" charset="0"/>
                <a:cs typeface="Calibri" panose="020F0502020204030204" pitchFamily="34" charset="0"/>
              </a:rPr>
              <a:t>Progresif</a:t>
            </a:r>
            <a:r>
              <a:rPr lang="tr-TR" altLang="ja-JP" sz="2400" b="1" dirty="0">
                <a:solidFill>
                  <a:srgbClr val="340990"/>
                </a:solidFill>
                <a:latin typeface="Calibri" panose="020F0502020204030204" pitchFamily="34" charset="0"/>
                <a:cs typeface="Calibri" panose="020F0502020204030204" pitchFamily="34" charset="0"/>
              </a:rPr>
              <a:t> </a:t>
            </a:r>
            <a:r>
              <a:rPr lang="tr-TR" altLang="ja-JP" sz="2400" b="1" dirty="0" err="1">
                <a:solidFill>
                  <a:srgbClr val="340990"/>
                </a:solidFill>
                <a:latin typeface="Calibri" panose="020F0502020204030204" pitchFamily="34" charset="0"/>
                <a:cs typeface="Calibri" panose="020F0502020204030204" pitchFamily="34" charset="0"/>
              </a:rPr>
              <a:t>Morbidite</a:t>
            </a:r>
            <a:r>
              <a:rPr lang="tr-TR" altLang="ja-JP" sz="2400" b="1" dirty="0">
                <a:solidFill>
                  <a:srgbClr val="340990"/>
                </a:solidFill>
                <a:latin typeface="Calibri" panose="020F0502020204030204" pitchFamily="34" charset="0"/>
                <a:cs typeface="Calibri" panose="020F0502020204030204" pitchFamily="34" charset="0"/>
              </a:rPr>
              <a:t> ve </a:t>
            </a:r>
            <a:r>
              <a:rPr lang="tr-TR" altLang="ja-JP" sz="2400" b="1" dirty="0" err="1">
                <a:solidFill>
                  <a:srgbClr val="340990"/>
                </a:solidFill>
                <a:latin typeface="Calibri" panose="020F0502020204030204" pitchFamily="34" charset="0"/>
                <a:cs typeface="Calibri" panose="020F0502020204030204" pitchFamily="34" charset="0"/>
              </a:rPr>
              <a:t>Mortalite</a:t>
            </a:r>
            <a:r>
              <a:rPr lang="ja-JP" altLang="tr-TR" sz="2400" b="1">
                <a:solidFill>
                  <a:srgbClr val="340990"/>
                </a:solidFill>
                <a:latin typeface="Calibri" panose="020F0502020204030204" pitchFamily="34" charset="0"/>
                <a:cs typeface="Calibri" panose="020F0502020204030204" pitchFamily="34" charset="0"/>
              </a:rPr>
              <a:t>’</a:t>
            </a:r>
            <a:r>
              <a:rPr lang="tr-TR" altLang="ja-JP" sz="2400" b="1" dirty="0" err="1">
                <a:solidFill>
                  <a:srgbClr val="340990"/>
                </a:solidFill>
                <a:latin typeface="Calibri" panose="020F0502020204030204" pitchFamily="34" charset="0"/>
                <a:cs typeface="Calibri" panose="020F0502020204030204" pitchFamily="34" charset="0"/>
              </a:rPr>
              <a:t>nin</a:t>
            </a:r>
            <a:r>
              <a:rPr lang="tr-TR" altLang="ja-JP" sz="2400" b="1" dirty="0">
                <a:solidFill>
                  <a:srgbClr val="340990"/>
                </a:solidFill>
                <a:latin typeface="Calibri" panose="020F0502020204030204" pitchFamily="34" charset="0"/>
                <a:cs typeface="Calibri" panose="020F0502020204030204" pitchFamily="34" charset="0"/>
              </a:rPr>
              <a:t> altta yatan nedeni Kronik </a:t>
            </a:r>
            <a:r>
              <a:rPr lang="tr-TR" altLang="ja-JP" sz="2400" b="1" dirty="0" err="1">
                <a:solidFill>
                  <a:srgbClr val="340990"/>
                </a:solidFill>
                <a:latin typeface="Calibri" panose="020F0502020204030204" pitchFamily="34" charset="0"/>
                <a:cs typeface="Calibri" panose="020F0502020204030204" pitchFamily="34" charset="0"/>
              </a:rPr>
              <a:t>Hemoliz</a:t>
            </a:r>
            <a:r>
              <a:rPr lang="ja-JP" altLang="tr-TR" sz="2400" b="1">
                <a:solidFill>
                  <a:srgbClr val="340990"/>
                </a:solidFill>
                <a:latin typeface="Calibri" panose="020F0502020204030204" pitchFamily="34" charset="0"/>
                <a:cs typeface="Calibri" panose="020F0502020204030204" pitchFamily="34" charset="0"/>
              </a:rPr>
              <a:t>’</a:t>
            </a:r>
            <a:r>
              <a:rPr lang="tr-TR" altLang="ja-JP" sz="2400" b="1" dirty="0" err="1">
                <a:solidFill>
                  <a:srgbClr val="340990"/>
                </a:solidFill>
                <a:latin typeface="Calibri" panose="020F0502020204030204" pitchFamily="34" charset="0"/>
                <a:cs typeface="Calibri" panose="020F0502020204030204" pitchFamily="34" charset="0"/>
              </a:rPr>
              <a:t>dir</a:t>
            </a:r>
            <a:r>
              <a:rPr lang="en-US" altLang="ja-JP" sz="2400" b="1" baseline="30000" dirty="0">
                <a:solidFill>
                  <a:srgbClr val="340990"/>
                </a:solidFill>
                <a:latin typeface="Calibri" panose="020F0502020204030204" pitchFamily="34" charset="0"/>
                <a:cs typeface="Calibri" panose="020F0502020204030204" pitchFamily="34" charset="0"/>
              </a:rPr>
              <a:t>1,2</a:t>
            </a:r>
            <a:endParaRPr lang="en-US" altLang="tr-TR" sz="2400" b="1" dirty="0">
              <a:solidFill>
                <a:srgbClr val="340990"/>
              </a:solidFill>
              <a:latin typeface="Calibri" panose="020F0502020204030204" pitchFamily="34" charset="0"/>
              <a:cs typeface="Calibri" panose="020F0502020204030204" pitchFamily="34" charset="0"/>
            </a:endParaRPr>
          </a:p>
        </p:txBody>
      </p:sp>
      <p:sp>
        <p:nvSpPr>
          <p:cNvPr id="25610" name="Rectangle 150">
            <a:extLst>
              <a:ext uri="{FF2B5EF4-FFF2-40B4-BE49-F238E27FC236}">
                <a16:creationId xmlns:a16="http://schemas.microsoft.com/office/drawing/2014/main" id="{326B64C6-35D2-974B-B4DC-40270393A47E}"/>
              </a:ext>
            </a:extLst>
          </p:cNvPr>
          <p:cNvSpPr>
            <a:spLocks noChangeArrowheads="1"/>
          </p:cNvSpPr>
          <p:nvPr/>
        </p:nvSpPr>
        <p:spPr bwMode="auto">
          <a:xfrm>
            <a:off x="14288" y="6581596"/>
            <a:ext cx="87931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50000"/>
              </a:spcBef>
            </a:pPr>
            <a:r>
              <a:rPr lang="en-US" altLang="tr-TR" sz="1200">
                <a:solidFill>
                  <a:srgbClr val="000066"/>
                </a:solidFill>
                <a:latin typeface="AdvHelv_R" charset="0"/>
              </a:rPr>
              <a:t>1. Lee JW </a:t>
            </a:r>
            <a:r>
              <a:rPr lang="en-US" altLang="tr-TR" sz="1200" i="1">
                <a:solidFill>
                  <a:srgbClr val="000066"/>
                </a:solidFill>
                <a:latin typeface="AdvHelv_R" charset="0"/>
              </a:rPr>
              <a:t>et al</a:t>
            </a:r>
            <a:r>
              <a:rPr lang="en-US" altLang="tr-TR" sz="1200">
                <a:solidFill>
                  <a:srgbClr val="000066"/>
                </a:solidFill>
                <a:latin typeface="AdvHelv_R" charset="0"/>
              </a:rPr>
              <a:t>. EHA 2010, abstract 506. Figure adapted from 2. Rachidi S </a:t>
            </a:r>
            <a:r>
              <a:rPr lang="en-US" altLang="tr-TR" sz="1200" i="1">
                <a:solidFill>
                  <a:srgbClr val="000066"/>
                </a:solidFill>
                <a:latin typeface="AdvHelv_R" charset="0"/>
              </a:rPr>
              <a:t>et al. </a:t>
            </a:r>
            <a:r>
              <a:rPr lang="de-CH" altLang="tr-TR" sz="1200" i="1">
                <a:solidFill>
                  <a:srgbClr val="000066"/>
                </a:solidFill>
              </a:rPr>
              <a:t>Eur J Intern Med</a:t>
            </a:r>
            <a:r>
              <a:rPr lang="en-US" altLang="tr-TR" sz="1200" i="1">
                <a:solidFill>
                  <a:srgbClr val="000066"/>
                </a:solidFill>
                <a:latin typeface="AdvHelv_R" charset="0"/>
              </a:rPr>
              <a:t> </a:t>
            </a:r>
            <a:r>
              <a:rPr lang="en-US" altLang="tr-TR" sz="1200">
                <a:solidFill>
                  <a:srgbClr val="000066"/>
                </a:solidFill>
                <a:latin typeface="AdvHelv_R" charset="0"/>
              </a:rPr>
              <a:t>2010; 21:260-7.</a:t>
            </a:r>
          </a:p>
        </p:txBody>
      </p:sp>
    </p:spTree>
    <p:custDataLst>
      <p:tags r:id="rId1"/>
    </p:custDataLst>
    <p:extLst>
      <p:ext uri="{BB962C8B-B14F-4D97-AF65-F5344CB8AC3E}">
        <p14:creationId xmlns:p14="http://schemas.microsoft.com/office/powerpoint/2010/main" val="1067275583"/>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 calcmode="lin" valueType="num">
                                      <p:cBhvr>
                                        <p:cTn id="9" dur="1000" fill="hold"/>
                                        <p:tgtEl>
                                          <p:spTgt spid="12"/>
                                        </p:tgtEl>
                                        <p:attrNameLst>
                                          <p:attrName>ppt_x</p:attrName>
                                        </p:attrNameLst>
                                      </p:cBhvr>
                                      <p:tavLst>
                                        <p:tav tm="0">
                                          <p:val>
                                            <p:fltVal val="0.5"/>
                                          </p:val>
                                        </p:tav>
                                        <p:tav tm="100000">
                                          <p:val>
                                            <p:strVal val="#ppt_x"/>
                                          </p:val>
                                        </p:tav>
                                      </p:tavLst>
                                    </p:anim>
                                    <p:anim calcmode="lin" valueType="num">
                                      <p:cBhvr>
                                        <p:cTn id="10" dur="1000" fill="hold"/>
                                        <p:tgtEl>
                                          <p:spTgt spid="12"/>
                                        </p:tgtEl>
                                        <p:attrNameLst>
                                          <p:attrName>ppt_y</p:attrName>
                                        </p:attrNameLst>
                                      </p:cBhvr>
                                      <p:tavLst>
                                        <p:tav tm="0">
                                          <p:val>
                                            <p:fltVal val="0.5"/>
                                          </p:val>
                                        </p:tav>
                                        <p:tav tm="100000">
                                          <p:val>
                                            <p:strVal val="#ppt_y"/>
                                          </p:val>
                                        </p:tav>
                                      </p:tavLst>
                                    </p:anim>
                                  </p:childTnLst>
                                </p:cTn>
                              </p:par>
                              <p:par>
                                <p:cTn id="11" presetID="23" presetClass="entr" presetSubtype="528" fill="hold" nodeType="withEffect">
                                  <p:stCondLst>
                                    <p:cond delay="10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ppt_x</p:attrName>
                                        </p:attrNameLst>
                                      </p:cBhvr>
                                      <p:tavLst>
                                        <p:tav tm="0">
                                          <p:val>
                                            <p:fltVal val="0.5"/>
                                          </p:val>
                                        </p:tav>
                                        <p:tav tm="100000">
                                          <p:val>
                                            <p:strVal val="#ppt_x"/>
                                          </p:val>
                                        </p:tav>
                                      </p:tavLst>
                                    </p:anim>
                                    <p:anim calcmode="lin" valueType="num">
                                      <p:cBhvr>
                                        <p:cTn id="16" dur="1000" fill="hold"/>
                                        <p:tgtEl>
                                          <p:spTgt spid="4"/>
                                        </p:tgtEl>
                                        <p:attrNameLst>
                                          <p:attrName>ppt_y</p:attrName>
                                        </p:attrNameLst>
                                      </p:cBhvr>
                                      <p:tavLst>
                                        <p:tav tm="0">
                                          <p:val>
                                            <p:fltVal val="0.5"/>
                                          </p:val>
                                        </p:tav>
                                        <p:tav tm="100000">
                                          <p:val>
                                            <p:strVal val="#ppt_y"/>
                                          </p:val>
                                        </p:tav>
                                      </p:tavLst>
                                    </p:anim>
                                  </p:childTnLst>
                                </p:cTn>
                              </p:par>
                              <p:par>
                                <p:cTn id="17" presetID="23" presetClass="entr" presetSubtype="528" fill="hold" nodeType="withEffect">
                                  <p:stCondLst>
                                    <p:cond delay="200"/>
                                  </p:stCondLst>
                                  <p:childTnLst>
                                    <p:set>
                                      <p:cBhvr>
                                        <p:cTn id="18" dur="1" fill="hold">
                                          <p:stCondLst>
                                            <p:cond delay="0"/>
                                          </p:stCondLst>
                                        </p:cTn>
                                        <p:tgtEl>
                                          <p:spTgt spid="2"/>
                                        </p:tgtEl>
                                        <p:attrNameLst>
                                          <p:attrName>style.visibility</p:attrName>
                                        </p:attrNameLst>
                                      </p:cBhvr>
                                      <p:to>
                                        <p:strVal val="visible"/>
                                      </p:to>
                                    </p:set>
                                    <p:anim calcmode="lin" valueType="num">
                                      <p:cBhvr>
                                        <p:cTn id="19" dur="1000" fill="hold"/>
                                        <p:tgtEl>
                                          <p:spTgt spid="2"/>
                                        </p:tgtEl>
                                        <p:attrNameLst>
                                          <p:attrName>ppt_w</p:attrName>
                                        </p:attrNameLst>
                                      </p:cBhvr>
                                      <p:tavLst>
                                        <p:tav tm="0">
                                          <p:val>
                                            <p:fltVal val="0"/>
                                          </p:val>
                                        </p:tav>
                                        <p:tav tm="100000">
                                          <p:val>
                                            <p:strVal val="#ppt_w"/>
                                          </p:val>
                                        </p:tav>
                                      </p:tavLst>
                                    </p:anim>
                                    <p:anim calcmode="lin" valueType="num">
                                      <p:cBhvr>
                                        <p:cTn id="20" dur="1000" fill="hold"/>
                                        <p:tgtEl>
                                          <p:spTgt spid="2"/>
                                        </p:tgtEl>
                                        <p:attrNameLst>
                                          <p:attrName>ppt_h</p:attrName>
                                        </p:attrNameLst>
                                      </p:cBhvr>
                                      <p:tavLst>
                                        <p:tav tm="0">
                                          <p:val>
                                            <p:fltVal val="0"/>
                                          </p:val>
                                        </p:tav>
                                        <p:tav tm="100000">
                                          <p:val>
                                            <p:strVal val="#ppt_h"/>
                                          </p:val>
                                        </p:tav>
                                      </p:tavLst>
                                    </p:anim>
                                    <p:anim calcmode="lin" valueType="num">
                                      <p:cBhvr>
                                        <p:cTn id="21" dur="1000" fill="hold"/>
                                        <p:tgtEl>
                                          <p:spTgt spid="2"/>
                                        </p:tgtEl>
                                        <p:attrNameLst>
                                          <p:attrName>ppt_x</p:attrName>
                                        </p:attrNameLst>
                                      </p:cBhvr>
                                      <p:tavLst>
                                        <p:tav tm="0">
                                          <p:val>
                                            <p:fltVal val="0.5"/>
                                          </p:val>
                                        </p:tav>
                                        <p:tav tm="100000">
                                          <p:val>
                                            <p:strVal val="#ppt_x"/>
                                          </p:val>
                                        </p:tav>
                                      </p:tavLst>
                                    </p:anim>
                                    <p:anim calcmode="lin" valueType="num">
                                      <p:cBhvr>
                                        <p:cTn id="22" dur="1000" fill="hold"/>
                                        <p:tgtEl>
                                          <p:spTgt spid="2"/>
                                        </p:tgtEl>
                                        <p:attrNameLst>
                                          <p:attrName>ppt_y</p:attrName>
                                        </p:attrNameLst>
                                      </p:cBhvr>
                                      <p:tavLst>
                                        <p:tav tm="0">
                                          <p:val>
                                            <p:fltVal val="0.5"/>
                                          </p:val>
                                        </p:tav>
                                        <p:tav tm="100000">
                                          <p:val>
                                            <p:strVal val="#ppt_y"/>
                                          </p:val>
                                        </p:tav>
                                      </p:tavLst>
                                    </p:anim>
                                  </p:childTnLst>
                                </p:cTn>
                              </p:par>
                              <p:par>
                                <p:cTn id="23" presetID="23" presetClass="entr" presetSubtype="528" fill="hold" nodeType="withEffect">
                                  <p:stCondLst>
                                    <p:cond delay="30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fltVal val="0"/>
                                          </p:val>
                                        </p:tav>
                                        <p:tav tm="100000">
                                          <p:val>
                                            <p:strVal val="#ppt_w"/>
                                          </p:val>
                                        </p:tav>
                                      </p:tavLst>
                                    </p:anim>
                                    <p:anim calcmode="lin" valueType="num">
                                      <p:cBhvr>
                                        <p:cTn id="26" dur="1000" fill="hold"/>
                                        <p:tgtEl>
                                          <p:spTgt spid="8"/>
                                        </p:tgtEl>
                                        <p:attrNameLst>
                                          <p:attrName>ppt_h</p:attrName>
                                        </p:attrNameLst>
                                      </p:cBhvr>
                                      <p:tavLst>
                                        <p:tav tm="0">
                                          <p:val>
                                            <p:fltVal val="0"/>
                                          </p:val>
                                        </p:tav>
                                        <p:tav tm="100000">
                                          <p:val>
                                            <p:strVal val="#ppt_h"/>
                                          </p:val>
                                        </p:tav>
                                      </p:tavLst>
                                    </p:anim>
                                    <p:anim calcmode="lin" valueType="num">
                                      <p:cBhvr>
                                        <p:cTn id="27" dur="1000" fill="hold"/>
                                        <p:tgtEl>
                                          <p:spTgt spid="8"/>
                                        </p:tgtEl>
                                        <p:attrNameLst>
                                          <p:attrName>ppt_x</p:attrName>
                                        </p:attrNameLst>
                                      </p:cBhvr>
                                      <p:tavLst>
                                        <p:tav tm="0">
                                          <p:val>
                                            <p:fltVal val="0.5"/>
                                          </p:val>
                                        </p:tav>
                                        <p:tav tm="100000">
                                          <p:val>
                                            <p:strVal val="#ppt_x"/>
                                          </p:val>
                                        </p:tav>
                                      </p:tavLst>
                                    </p:anim>
                                    <p:anim calcmode="lin" valueType="num">
                                      <p:cBhvr>
                                        <p:cTn id="28" dur="1000" fill="hold"/>
                                        <p:tgtEl>
                                          <p:spTgt spid="8"/>
                                        </p:tgtEl>
                                        <p:attrNameLst>
                                          <p:attrName>ppt_y</p:attrName>
                                        </p:attrNameLst>
                                      </p:cBhvr>
                                      <p:tavLst>
                                        <p:tav tm="0">
                                          <p:val>
                                            <p:fltVal val="0.5"/>
                                          </p:val>
                                        </p:tav>
                                        <p:tav tm="100000">
                                          <p:val>
                                            <p:strVal val="#ppt_y"/>
                                          </p:val>
                                        </p:tav>
                                      </p:tavLst>
                                    </p:anim>
                                  </p:childTnLst>
                                </p:cTn>
                              </p:par>
                              <p:par>
                                <p:cTn id="29" presetID="23" presetClass="entr" presetSubtype="528" fill="hold" nodeType="withEffect">
                                  <p:stCondLst>
                                    <p:cond delay="40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ppt_x</p:attrName>
                                        </p:attrNameLst>
                                      </p:cBhvr>
                                      <p:tavLst>
                                        <p:tav tm="0">
                                          <p:val>
                                            <p:fltVal val="0.5"/>
                                          </p:val>
                                        </p:tav>
                                        <p:tav tm="100000">
                                          <p:val>
                                            <p:strVal val="#ppt_x"/>
                                          </p:val>
                                        </p:tav>
                                      </p:tavLst>
                                    </p:anim>
                                    <p:anim calcmode="lin" valueType="num">
                                      <p:cBhvr>
                                        <p:cTn id="34" dur="1000" fill="hold"/>
                                        <p:tgtEl>
                                          <p:spTgt spid="10"/>
                                        </p:tgtEl>
                                        <p:attrNameLst>
                                          <p:attrName>ppt_y</p:attrName>
                                        </p:attrNameLst>
                                      </p:cBhvr>
                                      <p:tavLst>
                                        <p:tav tm="0">
                                          <p:val>
                                            <p:fltVal val="0.5"/>
                                          </p:val>
                                        </p:tav>
                                        <p:tav tm="100000">
                                          <p:val>
                                            <p:strVal val="#ppt_y"/>
                                          </p:val>
                                        </p:tav>
                                      </p:tavLst>
                                    </p:anim>
                                  </p:childTnLst>
                                </p:cTn>
                              </p:par>
                              <p:par>
                                <p:cTn id="35" presetID="23" presetClass="entr" presetSubtype="528" fill="hold" nodeType="withEffect">
                                  <p:stCondLst>
                                    <p:cond delay="500"/>
                                  </p:stCondLst>
                                  <p:childTnLst>
                                    <p:set>
                                      <p:cBhvr>
                                        <p:cTn id="36" dur="1" fill="hold">
                                          <p:stCondLst>
                                            <p:cond delay="0"/>
                                          </p:stCondLst>
                                        </p:cTn>
                                        <p:tgtEl>
                                          <p:spTgt spid="6"/>
                                        </p:tgtEl>
                                        <p:attrNameLst>
                                          <p:attrName>style.visibility</p:attrName>
                                        </p:attrNameLst>
                                      </p:cBhvr>
                                      <p:to>
                                        <p:strVal val="visible"/>
                                      </p:to>
                                    </p:set>
                                    <p:anim calcmode="lin" valueType="num">
                                      <p:cBhvr>
                                        <p:cTn id="37" dur="1000" fill="hold"/>
                                        <p:tgtEl>
                                          <p:spTgt spid="6"/>
                                        </p:tgtEl>
                                        <p:attrNameLst>
                                          <p:attrName>ppt_w</p:attrName>
                                        </p:attrNameLst>
                                      </p:cBhvr>
                                      <p:tavLst>
                                        <p:tav tm="0">
                                          <p:val>
                                            <p:fltVal val="0"/>
                                          </p:val>
                                        </p:tav>
                                        <p:tav tm="100000">
                                          <p:val>
                                            <p:strVal val="#ppt_w"/>
                                          </p:val>
                                        </p:tav>
                                      </p:tavLst>
                                    </p:anim>
                                    <p:anim calcmode="lin" valueType="num">
                                      <p:cBhvr>
                                        <p:cTn id="38" dur="1000" fill="hold"/>
                                        <p:tgtEl>
                                          <p:spTgt spid="6"/>
                                        </p:tgtEl>
                                        <p:attrNameLst>
                                          <p:attrName>ppt_h</p:attrName>
                                        </p:attrNameLst>
                                      </p:cBhvr>
                                      <p:tavLst>
                                        <p:tav tm="0">
                                          <p:val>
                                            <p:fltVal val="0"/>
                                          </p:val>
                                        </p:tav>
                                        <p:tav tm="100000">
                                          <p:val>
                                            <p:strVal val="#ppt_h"/>
                                          </p:val>
                                        </p:tav>
                                      </p:tavLst>
                                    </p:anim>
                                    <p:anim calcmode="lin" valueType="num">
                                      <p:cBhvr>
                                        <p:cTn id="39" dur="1000" fill="hold"/>
                                        <p:tgtEl>
                                          <p:spTgt spid="6"/>
                                        </p:tgtEl>
                                        <p:attrNameLst>
                                          <p:attrName>ppt_x</p:attrName>
                                        </p:attrNameLst>
                                      </p:cBhvr>
                                      <p:tavLst>
                                        <p:tav tm="0">
                                          <p:val>
                                            <p:fltVal val="0.5"/>
                                          </p:val>
                                        </p:tav>
                                        <p:tav tm="100000">
                                          <p:val>
                                            <p:strVal val="#ppt_x"/>
                                          </p:val>
                                        </p:tav>
                                      </p:tavLst>
                                    </p:anim>
                                    <p:anim calcmode="lin" valueType="num">
                                      <p:cBhvr>
                                        <p:cTn id="40" dur="1000" fill="hold"/>
                                        <p:tgtEl>
                                          <p:spTgt spid="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Unvan 1">
            <a:extLst>
              <a:ext uri="{FF2B5EF4-FFF2-40B4-BE49-F238E27FC236}">
                <a16:creationId xmlns:a16="http://schemas.microsoft.com/office/drawing/2014/main" id="{55E8833D-BF2A-2044-A73E-877A6CFD07B7}"/>
              </a:ext>
            </a:extLst>
          </p:cNvPr>
          <p:cNvSpPr>
            <a:spLocks noGrp="1"/>
          </p:cNvSpPr>
          <p:nvPr>
            <p:ph type="title"/>
          </p:nvPr>
        </p:nvSpPr>
        <p:spPr>
          <a:xfrm>
            <a:off x="206619" y="1644359"/>
            <a:ext cx="8730762" cy="1084020"/>
          </a:xfrm>
        </p:spPr>
        <p:txBody>
          <a:bodyPr>
            <a:normAutofit/>
          </a:bodyPr>
          <a:lstStyle/>
          <a:p>
            <a:r>
              <a:rPr lang="tr-TR" sz="3200" b="1" dirty="0">
                <a:solidFill>
                  <a:srgbClr val="340990"/>
                </a:solidFill>
              </a:rPr>
              <a:t>PNH;</a:t>
            </a:r>
          </a:p>
        </p:txBody>
      </p:sp>
      <p:sp>
        <p:nvSpPr>
          <p:cNvPr id="5" name="Dikdörtgen 4">
            <a:extLst>
              <a:ext uri="{FF2B5EF4-FFF2-40B4-BE49-F238E27FC236}">
                <a16:creationId xmlns:a16="http://schemas.microsoft.com/office/drawing/2014/main" id="{B6C492D6-2753-6944-AF82-B96115EA36C9}"/>
              </a:ext>
            </a:extLst>
          </p:cNvPr>
          <p:cNvSpPr/>
          <p:nvPr/>
        </p:nvSpPr>
        <p:spPr>
          <a:xfrm>
            <a:off x="704530" y="2921168"/>
            <a:ext cx="7730553" cy="1630284"/>
          </a:xfrm>
          <a:prstGeom prst="rect">
            <a:avLst/>
          </a:prstGeom>
        </p:spPr>
        <p:txBody>
          <a:bodyPr wrap="square">
            <a:spAutoFit/>
          </a:bodyPr>
          <a:lstStyle/>
          <a:p>
            <a:pPr algn="ctr">
              <a:buFont typeface="Arial" pitchFamily="34" charset="0"/>
              <a:buNone/>
            </a:pPr>
            <a:r>
              <a:rPr lang="tr-TR" altLang="tr-TR" sz="3200" b="1" dirty="0">
                <a:solidFill>
                  <a:srgbClr val="340990"/>
                </a:solidFill>
                <a:ea typeface="ＭＳ Ｐゴシック" pitchFamily="34" charset="-128"/>
              </a:rPr>
              <a:t>Klinik dışa vurum şekli değişken </a:t>
            </a:r>
          </a:p>
          <a:p>
            <a:pPr algn="ctr">
              <a:buFont typeface="Arial" pitchFamily="34" charset="0"/>
              <a:buNone/>
            </a:pPr>
            <a:endParaRPr lang="tr-TR" altLang="tr-TR" sz="3200" b="1" dirty="0">
              <a:solidFill>
                <a:srgbClr val="002060"/>
              </a:solidFill>
              <a:ea typeface="ＭＳ Ｐゴシック" pitchFamily="34" charset="-128"/>
            </a:endParaRPr>
          </a:p>
          <a:p>
            <a:pPr algn="ctr">
              <a:buFont typeface="Arial" pitchFamily="34" charset="0"/>
              <a:buNone/>
            </a:pPr>
            <a:r>
              <a:rPr lang="tr-TR" altLang="tr-TR" sz="3200" b="1" dirty="0">
                <a:solidFill>
                  <a:srgbClr val="C00000"/>
                </a:solidFill>
                <a:ea typeface="ＭＳ Ｐゴシック" pitchFamily="34" charset="-128"/>
              </a:rPr>
              <a:t>Akla gel</a:t>
            </a:r>
            <a:r>
              <a:rPr lang="tr-TR" altLang="tr-TR" sz="3200" b="1" dirty="0">
                <a:solidFill>
                  <a:srgbClr val="340990"/>
                </a:solidFill>
                <a:ea typeface="ＭＳ Ｐゴシック" pitchFamily="34" charset="-128"/>
              </a:rPr>
              <a:t>mezse tanı konulması güçtür </a:t>
            </a:r>
          </a:p>
        </p:txBody>
      </p:sp>
      <p:sp>
        <p:nvSpPr>
          <p:cNvPr id="6" name="3 Dikdörtgen">
            <a:extLst>
              <a:ext uri="{FF2B5EF4-FFF2-40B4-BE49-F238E27FC236}">
                <a16:creationId xmlns:a16="http://schemas.microsoft.com/office/drawing/2014/main" id="{3468F105-E81C-6B40-B200-17050489EC64}"/>
              </a:ext>
            </a:extLst>
          </p:cNvPr>
          <p:cNvSpPr/>
          <p:nvPr/>
        </p:nvSpPr>
        <p:spPr>
          <a:xfrm>
            <a:off x="2706959" y="4643798"/>
            <a:ext cx="3567036" cy="1569660"/>
          </a:xfrm>
          <a:prstGeom prst="rect">
            <a:avLst/>
          </a:prstGeom>
          <a:noFill/>
        </p:spPr>
        <p:txBody>
          <a:bodyPr>
            <a:spAutoFit/>
          </a:bodyPr>
          <a:lstStyle/>
          <a:p>
            <a:pPr algn="ctr">
              <a:defRPr/>
            </a:pPr>
            <a:r>
              <a:rPr lang="tr-TR" sz="9600" b="1" cap="all" dirty="0">
                <a:ln w="9000" cmpd="sng">
                  <a:solidFill>
                    <a:schemeClr val="accent4">
                      <a:shade val="50000"/>
                      <a:satMod val="120000"/>
                    </a:schemeClr>
                  </a:solidFill>
                  <a:prstDash val="solid"/>
                </a:ln>
                <a:solidFill>
                  <a:srgbClr val="340990"/>
                </a:solidFill>
                <a:effectLst>
                  <a:reflection blurRad="12700" stA="28000" endPos="45000" dist="1000" dir="5400000" sy="-100000" algn="bl" rotWithShape="0"/>
                </a:effectLst>
                <a:ea typeface="ＭＳ Ｐゴシック"/>
                <a:cs typeface="ＭＳ Ｐゴシック"/>
              </a:rPr>
              <a:t>B</a:t>
            </a:r>
            <a:r>
              <a:rPr lang="tr-TR" sz="9600" b="1" cap="all" dirty="0">
                <a:ln w="9000" cmpd="sng">
                  <a:solidFill>
                    <a:schemeClr val="accent4">
                      <a:shade val="50000"/>
                      <a:satMod val="120000"/>
                    </a:schemeClr>
                  </a:solidFill>
                  <a:prstDash val="solid"/>
                </a:ln>
                <a:solidFill>
                  <a:srgbClr val="FF0000"/>
                </a:solidFill>
                <a:effectLst>
                  <a:reflection blurRad="12700" stA="28000" endPos="45000" dist="1000" dir="5400000" sy="-100000" algn="bl" rotWithShape="0"/>
                </a:effectLst>
                <a:ea typeface="ＭＳ Ｐゴシック"/>
                <a:cs typeface="ＭＳ Ｐゴシック"/>
              </a:rPr>
              <a:t>İLGİ</a:t>
            </a:r>
          </a:p>
        </p:txBody>
      </p:sp>
    </p:spTree>
    <p:extLst>
      <p:ext uri="{BB962C8B-B14F-4D97-AF65-F5344CB8AC3E}">
        <p14:creationId xmlns:p14="http://schemas.microsoft.com/office/powerpoint/2010/main" val="964967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1 Slayt Numarası Yer Tutucusu">
            <a:extLst>
              <a:ext uri="{FF2B5EF4-FFF2-40B4-BE49-F238E27FC236}">
                <a16:creationId xmlns:a16="http://schemas.microsoft.com/office/drawing/2014/main" id="{6C1F253D-6698-BA43-A759-050A22C78CDB}"/>
              </a:ext>
            </a:extLst>
          </p:cNvPr>
          <p:cNvSpPr>
            <a:spLocks noGrp="1"/>
          </p:cNvSpPr>
          <p:nvPr>
            <p:ph type="sldNum" sz="quarter" idx="12"/>
          </p:nvPr>
        </p:nvSpPr>
        <p:spPr bwMode="auto">
          <a:xfrm>
            <a:off x="3124200" y="6248400"/>
            <a:ext cx="2895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a:fld id="{69AE0AC9-A050-7B41-93AA-5FA723A2E3A9}" type="slidenum">
              <a:rPr lang="en-US" altLang="tr-TR">
                <a:solidFill>
                  <a:srgbClr val="FFFFFF"/>
                </a:solidFill>
                <a:cs typeface="Arial" panose="020B0604020202020204" pitchFamily="34" charset="0"/>
              </a:rPr>
              <a:pPr algn="ctr"/>
              <a:t>16</a:t>
            </a:fld>
            <a:endParaRPr lang="en-US" altLang="tr-TR">
              <a:solidFill>
                <a:srgbClr val="FFFFFF"/>
              </a:solidFill>
              <a:cs typeface="Arial" panose="020B0604020202020204" pitchFamily="34" charset="0"/>
            </a:endParaRPr>
          </a:p>
        </p:txBody>
      </p:sp>
      <p:sp>
        <p:nvSpPr>
          <p:cNvPr id="5" name="2 Altbilgi Yer Tutucusu">
            <a:extLst>
              <a:ext uri="{FF2B5EF4-FFF2-40B4-BE49-F238E27FC236}">
                <a16:creationId xmlns:a16="http://schemas.microsoft.com/office/drawing/2014/main" id="{643E606E-ACEB-3743-90A6-DE4F26BE96A9}"/>
              </a:ext>
            </a:extLst>
          </p:cNvPr>
          <p:cNvSpPr>
            <a:spLocks noGrp="1"/>
          </p:cNvSpPr>
          <p:nvPr>
            <p:ph type="ftr" sz="quarter" idx="11"/>
          </p:nvPr>
        </p:nvSpPr>
        <p:spPr>
          <a:xfrm>
            <a:off x="6553200" y="6248400"/>
            <a:ext cx="2133600" cy="457200"/>
          </a:xfrm>
        </p:spPr>
        <p:txBody>
          <a:bodyPr/>
          <a:lstStyle/>
          <a:p>
            <a:pPr algn="r" eaLnBrk="0" hangingPunct="0">
              <a:defRPr/>
            </a:pPr>
            <a:r>
              <a:rPr lang="en-US">
                <a:solidFill>
                  <a:schemeClr val="tx1">
                    <a:tint val="75000"/>
                  </a:schemeClr>
                </a:solidFill>
                <a:ea typeface="ＭＳ Ｐゴシック" charset="-128"/>
                <a:cs typeface="Arial" pitchFamily="34" charset="0"/>
              </a:rPr>
              <a:t>AdBoard Master_Sept 14, 2010</a:t>
            </a:r>
          </a:p>
        </p:txBody>
      </p:sp>
      <p:pic>
        <p:nvPicPr>
          <p:cNvPr id="28676" name="Picture 2" descr="Iceberg">
            <a:extLst>
              <a:ext uri="{FF2B5EF4-FFF2-40B4-BE49-F238E27FC236}">
                <a16:creationId xmlns:a16="http://schemas.microsoft.com/office/drawing/2014/main" id="{4F8EF7F4-5044-D746-B722-94CD52D3A6D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 y="1450975"/>
            <a:ext cx="9121775" cy="543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3">
            <a:extLst>
              <a:ext uri="{FF2B5EF4-FFF2-40B4-BE49-F238E27FC236}">
                <a16:creationId xmlns:a16="http://schemas.microsoft.com/office/drawing/2014/main" id="{1247ACA1-60BE-234B-BDC8-ABDF0BCB62B6}"/>
              </a:ext>
            </a:extLst>
          </p:cNvPr>
          <p:cNvGrpSpPr>
            <a:grpSpLocks/>
          </p:cNvGrpSpPr>
          <p:nvPr/>
        </p:nvGrpSpPr>
        <p:grpSpPr bwMode="auto">
          <a:xfrm>
            <a:off x="334963" y="2771775"/>
            <a:ext cx="8469312" cy="3824288"/>
            <a:chOff x="211" y="1746"/>
            <a:chExt cx="5335" cy="2409"/>
          </a:xfrm>
        </p:grpSpPr>
        <p:sp>
          <p:nvSpPr>
            <p:cNvPr id="28689" name="Text Box 4">
              <a:extLst>
                <a:ext uri="{FF2B5EF4-FFF2-40B4-BE49-F238E27FC236}">
                  <a16:creationId xmlns:a16="http://schemas.microsoft.com/office/drawing/2014/main" id="{74EC51C2-B383-3A42-B016-B37F4E9AFE17}"/>
                </a:ext>
              </a:extLst>
            </p:cNvPr>
            <p:cNvSpPr txBox="1">
              <a:spLocks noChangeArrowheads="1"/>
            </p:cNvSpPr>
            <p:nvPr/>
          </p:nvSpPr>
          <p:spPr bwMode="auto">
            <a:xfrm>
              <a:off x="379" y="2708"/>
              <a:ext cx="997"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b="1">
                  <a:solidFill>
                    <a:srgbClr val="FFFFFF"/>
                  </a:solidFill>
                  <a:latin typeface="Calibri" panose="020F0502020204030204" pitchFamily="34" charset="0"/>
                </a:rPr>
                <a:t>Kronik böbrek </a:t>
              </a:r>
            </a:p>
            <a:p>
              <a:pPr algn="ctr" eaLnBrk="1" hangingPunct="1"/>
              <a:r>
                <a:rPr lang="tr-TR" altLang="tr-TR" b="1">
                  <a:solidFill>
                    <a:srgbClr val="FFFFFF"/>
                  </a:solidFill>
                  <a:latin typeface="Calibri" panose="020F0502020204030204" pitchFamily="34" charset="0"/>
                </a:rPr>
                <a:t>Hastalığı</a:t>
              </a:r>
              <a:endParaRPr lang="en-US" altLang="tr-TR" b="1">
                <a:solidFill>
                  <a:srgbClr val="FFFFFF"/>
                </a:solidFill>
                <a:latin typeface="Calibri" panose="020F0502020204030204" pitchFamily="34" charset="0"/>
              </a:endParaRPr>
            </a:p>
          </p:txBody>
        </p:sp>
        <p:sp>
          <p:nvSpPr>
            <p:cNvPr id="28690" name="Text Box 5">
              <a:extLst>
                <a:ext uri="{FF2B5EF4-FFF2-40B4-BE49-F238E27FC236}">
                  <a16:creationId xmlns:a16="http://schemas.microsoft.com/office/drawing/2014/main" id="{5CFE665A-03CA-5646-92AB-DBC62032A6DC}"/>
                </a:ext>
              </a:extLst>
            </p:cNvPr>
            <p:cNvSpPr txBox="1">
              <a:spLocks noChangeArrowheads="1"/>
            </p:cNvSpPr>
            <p:nvPr/>
          </p:nvSpPr>
          <p:spPr bwMode="auto">
            <a:xfrm>
              <a:off x="211" y="2188"/>
              <a:ext cx="126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b="1" dirty="0">
                  <a:solidFill>
                    <a:srgbClr val="FFFFFF"/>
                  </a:solidFill>
                  <a:latin typeface="Calibri" panose="020F0502020204030204" pitchFamily="34" charset="0"/>
                </a:rPr>
                <a:t>Akut Böbrek hasarı</a:t>
              </a:r>
              <a:endParaRPr lang="en-US" altLang="tr-TR" b="1" dirty="0">
                <a:solidFill>
                  <a:srgbClr val="FFFFFF"/>
                </a:solidFill>
                <a:latin typeface="Calibri" panose="020F0502020204030204" pitchFamily="34" charset="0"/>
              </a:endParaRPr>
            </a:p>
          </p:txBody>
        </p:sp>
        <p:sp>
          <p:nvSpPr>
            <p:cNvPr id="10" name="Text Box 6">
              <a:extLst>
                <a:ext uri="{FF2B5EF4-FFF2-40B4-BE49-F238E27FC236}">
                  <a16:creationId xmlns:a16="http://schemas.microsoft.com/office/drawing/2014/main" id="{C5100587-BE63-944B-8C91-4DA96F8D3142}"/>
                </a:ext>
              </a:extLst>
            </p:cNvPr>
            <p:cNvSpPr txBox="1">
              <a:spLocks noChangeArrowheads="1"/>
            </p:cNvSpPr>
            <p:nvPr/>
          </p:nvSpPr>
          <p:spPr bwMode="auto">
            <a:xfrm>
              <a:off x="630" y="3922"/>
              <a:ext cx="1797" cy="233"/>
            </a:xfrm>
            <a:prstGeom prst="rect">
              <a:avLst/>
            </a:prstGeom>
            <a:noFill/>
            <a:ln w="9525">
              <a:noFill/>
              <a:miter lim="800000"/>
              <a:headEnd/>
              <a:tailEnd/>
            </a:ln>
            <a:effectLst/>
          </p:spPr>
          <p:txBody>
            <a:bodyPr wrap="none">
              <a:spAutoFit/>
            </a:bodyPr>
            <a:lstStyle/>
            <a:p>
              <a:pPr fontAlgn="auto">
                <a:spcBef>
                  <a:spcPts val="0"/>
                </a:spcBef>
                <a:spcAft>
                  <a:spcPts val="0"/>
                </a:spcAft>
                <a:defRPr/>
              </a:pPr>
              <a:r>
                <a:rPr lang="en-US" b="1" dirty="0" err="1">
                  <a:solidFill>
                    <a:srgbClr val="FFFFFF"/>
                  </a:solidFill>
                  <a:effectLst>
                    <a:outerShdw blurRad="38100" dist="38100" dir="2700000" algn="tl">
                      <a:srgbClr val="000000"/>
                    </a:outerShdw>
                  </a:effectLst>
                  <a:latin typeface="+mn-lt"/>
                  <a:ea typeface="+mn-ea"/>
                </a:rPr>
                <a:t>Pulmon</a:t>
              </a:r>
              <a:r>
                <a:rPr lang="tr-TR" b="1" dirty="0">
                  <a:solidFill>
                    <a:srgbClr val="FFFFFF"/>
                  </a:solidFill>
                  <a:effectLst>
                    <a:outerShdw blurRad="38100" dist="38100" dir="2700000" algn="tl">
                      <a:srgbClr val="000000"/>
                    </a:outerShdw>
                  </a:effectLst>
                  <a:latin typeface="+mn-lt"/>
                  <a:ea typeface="+mn-ea"/>
                </a:rPr>
                <a:t>er Hipertansiyon</a:t>
              </a:r>
              <a:endParaRPr lang="en-US" b="1" dirty="0">
                <a:solidFill>
                  <a:srgbClr val="FFFFFF"/>
                </a:solidFill>
                <a:effectLst>
                  <a:outerShdw blurRad="38100" dist="38100" dir="2700000" algn="tl">
                    <a:srgbClr val="000000"/>
                  </a:outerShdw>
                </a:effectLst>
                <a:latin typeface="+mn-lt"/>
                <a:ea typeface="+mn-ea"/>
              </a:endParaRPr>
            </a:p>
          </p:txBody>
        </p:sp>
        <p:sp>
          <p:nvSpPr>
            <p:cNvPr id="11" name="Text Box 7">
              <a:extLst>
                <a:ext uri="{FF2B5EF4-FFF2-40B4-BE49-F238E27FC236}">
                  <a16:creationId xmlns:a16="http://schemas.microsoft.com/office/drawing/2014/main" id="{E50C860F-6B71-2843-9418-C3CEF36593B3}"/>
                </a:ext>
              </a:extLst>
            </p:cNvPr>
            <p:cNvSpPr txBox="1">
              <a:spLocks noChangeArrowheads="1"/>
            </p:cNvSpPr>
            <p:nvPr/>
          </p:nvSpPr>
          <p:spPr bwMode="auto">
            <a:xfrm>
              <a:off x="482" y="3285"/>
              <a:ext cx="1199" cy="407"/>
            </a:xfrm>
            <a:prstGeom prst="rect">
              <a:avLst/>
            </a:prstGeom>
            <a:noFill/>
            <a:ln w="9525">
              <a:noFill/>
              <a:miter lim="800000"/>
              <a:headEnd/>
              <a:tailEnd/>
            </a:ln>
            <a:effectLst/>
          </p:spPr>
          <p:txBody>
            <a:bodyPr wrap="none">
              <a:spAutoFit/>
            </a:bodyPr>
            <a:lstStyle/>
            <a:p>
              <a:pPr algn="ctr">
                <a:defRPr/>
              </a:pPr>
              <a:r>
                <a:rPr lang="tr-TR" b="1" dirty="0">
                  <a:solidFill>
                    <a:srgbClr val="FFFFFF"/>
                  </a:solidFill>
                  <a:effectLst>
                    <a:outerShdw blurRad="38100" dist="38100" dir="2700000" algn="tl">
                      <a:srgbClr val="C0C0C0"/>
                    </a:outerShdw>
                  </a:effectLst>
                  <a:latin typeface="Calibri" pitchFamily="34" charset="0"/>
                  <a:ea typeface="ＭＳ Ｐゴシック" pitchFamily="1" charset="-128"/>
                </a:rPr>
                <a:t>Kalp Fonksiyon</a:t>
              </a:r>
              <a:br>
                <a:rPr lang="en-US" b="1" dirty="0">
                  <a:solidFill>
                    <a:srgbClr val="FFFFFF"/>
                  </a:solidFill>
                  <a:effectLst>
                    <a:outerShdw blurRad="38100" dist="38100" dir="2700000" algn="tl">
                      <a:srgbClr val="C0C0C0"/>
                    </a:outerShdw>
                  </a:effectLst>
                  <a:latin typeface="Calibri" pitchFamily="34" charset="0"/>
                  <a:ea typeface="ＭＳ Ｐゴシック" pitchFamily="1" charset="-128"/>
                </a:rPr>
              </a:br>
              <a:r>
                <a:rPr lang="tr-TR" b="1" dirty="0">
                  <a:solidFill>
                    <a:srgbClr val="FFFFFF"/>
                  </a:solidFill>
                  <a:effectLst>
                    <a:outerShdw blurRad="38100" dist="38100" dir="2700000" algn="tl">
                      <a:srgbClr val="C0C0C0"/>
                    </a:outerShdw>
                  </a:effectLst>
                  <a:latin typeface="Calibri" pitchFamily="34" charset="0"/>
                  <a:ea typeface="ＭＳ Ｐゴシック" pitchFamily="1" charset="-128"/>
                </a:rPr>
                <a:t>Bozukluğu</a:t>
              </a:r>
              <a:endParaRPr lang="en-US" b="1" dirty="0">
                <a:solidFill>
                  <a:srgbClr val="FFFFFF"/>
                </a:solidFill>
                <a:effectLst>
                  <a:outerShdw blurRad="38100" dist="38100" dir="2700000" algn="tl">
                    <a:srgbClr val="C0C0C0"/>
                  </a:outerShdw>
                </a:effectLst>
                <a:latin typeface="Calibri" pitchFamily="34" charset="0"/>
                <a:ea typeface="ＭＳ Ｐゴシック" pitchFamily="1" charset="-128"/>
              </a:endParaRPr>
            </a:p>
          </p:txBody>
        </p:sp>
        <p:sp>
          <p:nvSpPr>
            <p:cNvPr id="28693" name="Text Box 8">
              <a:extLst>
                <a:ext uri="{FF2B5EF4-FFF2-40B4-BE49-F238E27FC236}">
                  <a16:creationId xmlns:a16="http://schemas.microsoft.com/office/drawing/2014/main" id="{E6190C16-1F9F-324A-B58D-0A9EE743EEF4}"/>
                </a:ext>
              </a:extLst>
            </p:cNvPr>
            <p:cNvSpPr txBox="1">
              <a:spLocks noChangeArrowheads="1"/>
            </p:cNvSpPr>
            <p:nvPr/>
          </p:nvSpPr>
          <p:spPr bwMode="auto">
            <a:xfrm>
              <a:off x="4478" y="2246"/>
              <a:ext cx="71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b="1" dirty="0">
                  <a:solidFill>
                    <a:srgbClr val="FFFFFF"/>
                  </a:solidFill>
                  <a:latin typeface="Calibri" panose="020F0502020204030204" pitchFamily="34" charset="0"/>
                </a:rPr>
                <a:t>İnme</a:t>
              </a:r>
              <a:r>
                <a:rPr lang="en-US" altLang="tr-TR" b="1" dirty="0">
                  <a:solidFill>
                    <a:srgbClr val="FFFFFF"/>
                  </a:solidFill>
                  <a:latin typeface="Calibri" panose="020F0502020204030204" pitchFamily="34" charset="0"/>
                </a:rPr>
                <a:t>/ T</a:t>
              </a:r>
              <a:r>
                <a:rPr lang="tr-TR" altLang="tr-TR" b="1" dirty="0">
                  <a:solidFill>
                    <a:srgbClr val="FFFFFF"/>
                  </a:solidFill>
                  <a:latin typeface="Calibri" panose="020F0502020204030204" pitchFamily="34" charset="0"/>
                </a:rPr>
                <a:t>İ</a:t>
              </a:r>
              <a:r>
                <a:rPr lang="en-US" altLang="tr-TR" b="1" dirty="0">
                  <a:solidFill>
                    <a:srgbClr val="FFFFFF"/>
                  </a:solidFill>
                  <a:latin typeface="Calibri" panose="020F0502020204030204" pitchFamily="34" charset="0"/>
                </a:rPr>
                <a:t>A</a:t>
              </a:r>
            </a:p>
          </p:txBody>
        </p:sp>
        <p:sp>
          <p:nvSpPr>
            <p:cNvPr id="28694" name="Text Box 9">
              <a:extLst>
                <a:ext uri="{FF2B5EF4-FFF2-40B4-BE49-F238E27FC236}">
                  <a16:creationId xmlns:a16="http://schemas.microsoft.com/office/drawing/2014/main" id="{94D2B75A-8F2C-DB4E-A81A-35F2CD8EEF0D}"/>
                </a:ext>
              </a:extLst>
            </p:cNvPr>
            <p:cNvSpPr txBox="1">
              <a:spLocks noChangeArrowheads="1"/>
            </p:cNvSpPr>
            <p:nvPr/>
          </p:nvSpPr>
          <p:spPr bwMode="auto">
            <a:xfrm>
              <a:off x="4354" y="3523"/>
              <a:ext cx="111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b="1" dirty="0" err="1">
                  <a:solidFill>
                    <a:srgbClr val="FFFFFF"/>
                  </a:solidFill>
                  <a:latin typeface="Calibri" panose="020F0502020204030204" pitchFamily="34" charset="0"/>
                </a:rPr>
                <a:t>İskemik</a:t>
              </a:r>
              <a:r>
                <a:rPr lang="tr-TR" altLang="tr-TR" b="1" dirty="0">
                  <a:solidFill>
                    <a:srgbClr val="FFFFFF"/>
                  </a:solidFill>
                  <a:latin typeface="Calibri" panose="020F0502020204030204" pitchFamily="34" charset="0"/>
                </a:rPr>
                <a:t> Bağırsak</a:t>
              </a:r>
            </a:p>
            <a:p>
              <a:pPr eaLnBrk="1" hangingPunct="1"/>
              <a:r>
                <a:rPr lang="tr-TR" altLang="tr-TR" b="1" dirty="0">
                  <a:solidFill>
                    <a:srgbClr val="FFFFFF"/>
                  </a:solidFill>
                  <a:latin typeface="Calibri" panose="020F0502020204030204" pitchFamily="34" charset="0"/>
                </a:rPr>
                <a:t>Hastalığı</a:t>
              </a:r>
              <a:endParaRPr lang="en-US" altLang="tr-TR" b="1" dirty="0">
                <a:solidFill>
                  <a:srgbClr val="FFFFFF"/>
                </a:solidFill>
                <a:latin typeface="Calibri" panose="020F0502020204030204" pitchFamily="34" charset="0"/>
              </a:endParaRPr>
            </a:p>
          </p:txBody>
        </p:sp>
        <p:sp>
          <p:nvSpPr>
            <p:cNvPr id="14" name="Text Box 10">
              <a:extLst>
                <a:ext uri="{FF2B5EF4-FFF2-40B4-BE49-F238E27FC236}">
                  <a16:creationId xmlns:a16="http://schemas.microsoft.com/office/drawing/2014/main" id="{4EC8D9C3-98DE-E441-9D69-3E227DD81996}"/>
                </a:ext>
              </a:extLst>
            </p:cNvPr>
            <p:cNvSpPr txBox="1">
              <a:spLocks noChangeArrowheads="1"/>
            </p:cNvSpPr>
            <p:nvPr/>
          </p:nvSpPr>
          <p:spPr bwMode="auto">
            <a:xfrm>
              <a:off x="4453" y="1746"/>
              <a:ext cx="641" cy="233"/>
            </a:xfrm>
            <a:prstGeom prst="rect">
              <a:avLst/>
            </a:prstGeom>
            <a:noFill/>
            <a:ln w="9525">
              <a:noFill/>
              <a:miter lim="800000"/>
              <a:headEnd/>
              <a:tailEnd/>
            </a:ln>
            <a:effectLst/>
          </p:spPr>
          <p:txBody>
            <a:bodyPr wrap="none">
              <a:spAutoFit/>
            </a:bodyPr>
            <a:lstStyle/>
            <a:p>
              <a:pPr>
                <a:defRPr/>
              </a:pPr>
              <a:r>
                <a:rPr lang="en-US" b="1" dirty="0">
                  <a:solidFill>
                    <a:srgbClr val="FFFFFF"/>
                  </a:solidFill>
                  <a:effectLst>
                    <a:outerShdw blurRad="38100" dist="38100" dir="2700000" algn="tl">
                      <a:srgbClr val="C0C0C0"/>
                    </a:outerShdw>
                  </a:effectLst>
                  <a:latin typeface="Calibri" pitchFamily="34" charset="0"/>
                  <a:ea typeface="ＭＳ Ｐゴシック" pitchFamily="1" charset="-128"/>
                </a:rPr>
                <a:t>DVT / PE</a:t>
              </a:r>
            </a:p>
          </p:txBody>
        </p:sp>
        <p:sp>
          <p:nvSpPr>
            <p:cNvPr id="28696" name="Text Box 11">
              <a:extLst>
                <a:ext uri="{FF2B5EF4-FFF2-40B4-BE49-F238E27FC236}">
                  <a16:creationId xmlns:a16="http://schemas.microsoft.com/office/drawing/2014/main" id="{9848B06A-4B2D-A243-A3D0-1F591B2878E5}"/>
                </a:ext>
              </a:extLst>
            </p:cNvPr>
            <p:cNvSpPr txBox="1">
              <a:spLocks noChangeArrowheads="1"/>
            </p:cNvSpPr>
            <p:nvPr/>
          </p:nvSpPr>
          <p:spPr bwMode="auto">
            <a:xfrm>
              <a:off x="4232" y="2935"/>
              <a:ext cx="131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b="1" dirty="0">
                  <a:solidFill>
                    <a:srgbClr val="FFFFFF"/>
                  </a:solidFill>
                  <a:latin typeface="Calibri" panose="020F0502020204030204" pitchFamily="34" charset="0"/>
                </a:rPr>
                <a:t>Karaciğer Yetmezliği</a:t>
              </a:r>
              <a:endParaRPr lang="en-US" altLang="tr-TR" b="1" dirty="0">
                <a:solidFill>
                  <a:srgbClr val="FFFFFF"/>
                </a:solidFill>
                <a:latin typeface="Calibri" panose="020F0502020204030204" pitchFamily="34" charset="0"/>
              </a:endParaRPr>
            </a:p>
          </p:txBody>
        </p:sp>
      </p:grpSp>
      <p:sp>
        <p:nvSpPr>
          <p:cNvPr id="18" name="Text Box 15">
            <a:extLst>
              <a:ext uri="{FF2B5EF4-FFF2-40B4-BE49-F238E27FC236}">
                <a16:creationId xmlns:a16="http://schemas.microsoft.com/office/drawing/2014/main" id="{7D885D35-DC33-3E40-ABDA-BC7963FA129D}"/>
              </a:ext>
            </a:extLst>
          </p:cNvPr>
          <p:cNvSpPr txBox="1">
            <a:spLocks noChangeArrowheads="1"/>
          </p:cNvSpPr>
          <p:nvPr/>
        </p:nvSpPr>
        <p:spPr bwMode="auto">
          <a:xfrm>
            <a:off x="4670425" y="1430338"/>
            <a:ext cx="1314450" cy="366712"/>
          </a:xfrm>
          <a:prstGeom prst="rect">
            <a:avLst/>
          </a:prstGeom>
          <a:noFill/>
          <a:ln w="9525">
            <a:noFill/>
            <a:miter lim="800000"/>
            <a:headEnd/>
            <a:tailEnd/>
          </a:ln>
          <a:effectLst/>
        </p:spPr>
        <p:txBody>
          <a:bodyPr wrap="none">
            <a:spAutoFit/>
          </a:bodyPr>
          <a:lstStyle/>
          <a:p>
            <a:pPr fontAlgn="auto">
              <a:spcBef>
                <a:spcPts val="0"/>
              </a:spcBef>
              <a:spcAft>
                <a:spcPts val="0"/>
              </a:spcAft>
              <a:defRPr/>
            </a:pPr>
            <a:r>
              <a:rPr lang="tr-TR" b="1" dirty="0">
                <a:solidFill>
                  <a:srgbClr val="FFFFFF"/>
                </a:solidFill>
                <a:effectLst>
                  <a:outerShdw blurRad="38100" dist="38100" dir="2700000" algn="tl">
                    <a:srgbClr val="000000"/>
                  </a:outerShdw>
                </a:effectLst>
                <a:latin typeface="+mn-lt"/>
                <a:ea typeface="+mn-ea"/>
              </a:rPr>
              <a:t>Yorgunluk</a:t>
            </a:r>
            <a:endParaRPr lang="en-US" b="1" dirty="0">
              <a:solidFill>
                <a:srgbClr val="FFFFFF"/>
              </a:solidFill>
              <a:effectLst>
                <a:outerShdw blurRad="38100" dist="38100" dir="2700000" algn="tl">
                  <a:srgbClr val="000000"/>
                </a:outerShdw>
              </a:effectLst>
              <a:latin typeface="+mn-lt"/>
              <a:ea typeface="+mn-ea"/>
            </a:endParaRPr>
          </a:p>
        </p:txBody>
      </p:sp>
      <p:sp>
        <p:nvSpPr>
          <p:cNvPr id="28681" name="Text Box 16">
            <a:extLst>
              <a:ext uri="{FF2B5EF4-FFF2-40B4-BE49-F238E27FC236}">
                <a16:creationId xmlns:a16="http://schemas.microsoft.com/office/drawing/2014/main" id="{A129C528-3EA9-6D4F-9D09-281688D7224D}"/>
              </a:ext>
            </a:extLst>
          </p:cNvPr>
          <p:cNvSpPr txBox="1">
            <a:spLocks noChangeArrowheads="1"/>
          </p:cNvSpPr>
          <p:nvPr/>
        </p:nvSpPr>
        <p:spPr bwMode="auto">
          <a:xfrm>
            <a:off x="3071813" y="1527175"/>
            <a:ext cx="15398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tr-TR" altLang="tr-TR" b="1">
                <a:solidFill>
                  <a:srgbClr val="FFFFFF"/>
                </a:solidFill>
                <a:latin typeface="Calibri" panose="020F0502020204030204" pitchFamily="34" charset="0"/>
              </a:rPr>
              <a:t>Bozulmuş </a:t>
            </a:r>
            <a:r>
              <a:rPr lang="en-US" altLang="tr-TR" b="1">
                <a:solidFill>
                  <a:srgbClr val="FFFFFF"/>
                </a:solidFill>
                <a:latin typeface="Calibri" panose="020F0502020204030204" pitchFamily="34" charset="0"/>
              </a:rPr>
              <a:t>QoL</a:t>
            </a:r>
          </a:p>
        </p:txBody>
      </p:sp>
      <p:sp>
        <p:nvSpPr>
          <p:cNvPr id="28682" name="Text Box 17">
            <a:extLst>
              <a:ext uri="{FF2B5EF4-FFF2-40B4-BE49-F238E27FC236}">
                <a16:creationId xmlns:a16="http://schemas.microsoft.com/office/drawing/2014/main" id="{6E5F8EB5-85E8-9E44-9A41-47F19AE8CE02}"/>
              </a:ext>
            </a:extLst>
          </p:cNvPr>
          <p:cNvSpPr txBox="1">
            <a:spLocks noChangeArrowheads="1"/>
          </p:cNvSpPr>
          <p:nvPr/>
        </p:nvSpPr>
        <p:spPr bwMode="auto">
          <a:xfrm>
            <a:off x="7843595" y="1880394"/>
            <a:ext cx="8064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en-US" altLang="tr-TR" b="1" dirty="0" err="1">
                <a:solidFill>
                  <a:srgbClr val="FFFFFF"/>
                </a:solidFill>
                <a:latin typeface="Calibri" panose="020F0502020204030204" pitchFamily="34" charset="0"/>
              </a:rPr>
              <a:t>Anemi</a:t>
            </a:r>
            <a:endParaRPr lang="en-US" altLang="tr-TR" b="1" dirty="0">
              <a:solidFill>
                <a:srgbClr val="FFFFFF"/>
              </a:solidFill>
              <a:latin typeface="Calibri" panose="020F0502020204030204" pitchFamily="34" charset="0"/>
            </a:endParaRPr>
          </a:p>
        </p:txBody>
      </p:sp>
      <p:sp>
        <p:nvSpPr>
          <p:cNvPr id="28683" name="Text Box 18">
            <a:extLst>
              <a:ext uri="{FF2B5EF4-FFF2-40B4-BE49-F238E27FC236}">
                <a16:creationId xmlns:a16="http://schemas.microsoft.com/office/drawing/2014/main" id="{37E7E85F-F719-5846-87D3-1220813D9BCD}"/>
              </a:ext>
            </a:extLst>
          </p:cNvPr>
          <p:cNvSpPr txBox="1">
            <a:spLocks noChangeArrowheads="1"/>
          </p:cNvSpPr>
          <p:nvPr/>
        </p:nvSpPr>
        <p:spPr bwMode="auto">
          <a:xfrm>
            <a:off x="6122988" y="1546225"/>
            <a:ext cx="16097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en-US" altLang="tr-TR" b="1">
                <a:solidFill>
                  <a:srgbClr val="FFFFFF"/>
                </a:solidFill>
                <a:latin typeface="Calibri" panose="020F0502020204030204" pitchFamily="34" charset="0"/>
              </a:rPr>
              <a:t>Hemoglobin</a:t>
            </a:r>
            <a:r>
              <a:rPr lang="tr-TR" altLang="tr-TR" b="1">
                <a:solidFill>
                  <a:srgbClr val="FFFFFF"/>
                </a:solidFill>
                <a:latin typeface="Calibri" panose="020F0502020204030204" pitchFamily="34" charset="0"/>
              </a:rPr>
              <a:t>üri</a:t>
            </a:r>
            <a:endParaRPr lang="en-US" altLang="tr-TR" b="1">
              <a:solidFill>
                <a:srgbClr val="FFFFFF"/>
              </a:solidFill>
              <a:latin typeface="Calibri" panose="020F0502020204030204" pitchFamily="34" charset="0"/>
            </a:endParaRPr>
          </a:p>
        </p:txBody>
      </p:sp>
      <p:sp>
        <p:nvSpPr>
          <p:cNvPr id="22" name="Text Box 19">
            <a:extLst>
              <a:ext uri="{FF2B5EF4-FFF2-40B4-BE49-F238E27FC236}">
                <a16:creationId xmlns:a16="http://schemas.microsoft.com/office/drawing/2014/main" id="{D2F237CC-134A-2E43-BA5F-26967A6CE377}"/>
              </a:ext>
            </a:extLst>
          </p:cNvPr>
          <p:cNvSpPr txBox="1">
            <a:spLocks noChangeArrowheads="1"/>
          </p:cNvSpPr>
          <p:nvPr/>
        </p:nvSpPr>
        <p:spPr bwMode="auto">
          <a:xfrm>
            <a:off x="1968500" y="1643063"/>
            <a:ext cx="954088" cy="369887"/>
          </a:xfrm>
          <a:prstGeom prst="rect">
            <a:avLst/>
          </a:prstGeom>
          <a:noFill/>
          <a:ln w="9525">
            <a:noFill/>
            <a:miter lim="800000"/>
            <a:headEnd/>
            <a:tailEnd/>
          </a:ln>
          <a:effectLst/>
        </p:spPr>
        <p:txBody>
          <a:bodyPr wrap="none">
            <a:spAutoFit/>
          </a:bodyPr>
          <a:lstStyle/>
          <a:p>
            <a:pPr algn="r" fontAlgn="auto">
              <a:spcBef>
                <a:spcPts val="0"/>
              </a:spcBef>
              <a:spcAft>
                <a:spcPts val="0"/>
              </a:spcAft>
              <a:defRPr/>
            </a:pPr>
            <a:r>
              <a:rPr lang="tr-TR" b="1" dirty="0" err="1">
                <a:solidFill>
                  <a:srgbClr val="FFFFFF"/>
                </a:solidFill>
                <a:effectLst>
                  <a:outerShdw blurRad="38100" dist="38100" dir="2700000" algn="tl">
                    <a:srgbClr val="000000"/>
                  </a:outerShdw>
                </a:effectLst>
                <a:latin typeface="+mn-lt"/>
                <a:ea typeface="+mn-ea"/>
              </a:rPr>
              <a:t>Dispne</a:t>
            </a:r>
            <a:endParaRPr lang="en-US" b="1" dirty="0">
              <a:solidFill>
                <a:srgbClr val="FFFFFF"/>
              </a:solidFill>
              <a:effectLst>
                <a:outerShdw blurRad="38100" dist="38100" dir="2700000" algn="tl">
                  <a:srgbClr val="000000"/>
                </a:outerShdw>
              </a:effectLst>
              <a:latin typeface="+mn-lt"/>
              <a:ea typeface="+mn-ea"/>
            </a:endParaRPr>
          </a:p>
        </p:txBody>
      </p:sp>
      <p:sp>
        <p:nvSpPr>
          <p:cNvPr id="23" name="Text Box 20">
            <a:extLst>
              <a:ext uri="{FF2B5EF4-FFF2-40B4-BE49-F238E27FC236}">
                <a16:creationId xmlns:a16="http://schemas.microsoft.com/office/drawing/2014/main" id="{3CAEA022-3A8C-E74C-9C55-2A2CD2B97863}"/>
              </a:ext>
            </a:extLst>
          </p:cNvPr>
          <p:cNvSpPr txBox="1">
            <a:spLocks noChangeArrowheads="1"/>
          </p:cNvSpPr>
          <p:nvPr/>
        </p:nvSpPr>
        <p:spPr bwMode="auto">
          <a:xfrm>
            <a:off x="1154113" y="1857375"/>
            <a:ext cx="876300" cy="369888"/>
          </a:xfrm>
          <a:prstGeom prst="rect">
            <a:avLst/>
          </a:prstGeom>
          <a:noFill/>
          <a:ln w="9525">
            <a:noFill/>
            <a:miter lim="800000"/>
            <a:headEnd/>
            <a:tailEnd/>
          </a:ln>
          <a:effectLst/>
        </p:spPr>
        <p:txBody>
          <a:bodyPr wrap="none">
            <a:spAutoFit/>
          </a:bodyPr>
          <a:lstStyle/>
          <a:p>
            <a:pPr fontAlgn="auto">
              <a:spcBef>
                <a:spcPts val="0"/>
              </a:spcBef>
              <a:spcAft>
                <a:spcPts val="0"/>
              </a:spcAft>
              <a:defRPr/>
            </a:pPr>
            <a:r>
              <a:rPr lang="tr-TR" b="1" dirty="0" err="1">
                <a:solidFill>
                  <a:srgbClr val="FFFFFF"/>
                </a:solidFill>
                <a:effectLst>
                  <a:outerShdw blurRad="38100" dist="38100" dir="2700000" algn="tl">
                    <a:srgbClr val="000000"/>
                  </a:outerShdw>
                </a:effectLst>
                <a:latin typeface="+mn-lt"/>
                <a:ea typeface="+mn-ea"/>
              </a:rPr>
              <a:t>Disfaji</a:t>
            </a:r>
            <a:endParaRPr lang="en-US" b="1" dirty="0">
              <a:solidFill>
                <a:srgbClr val="FFFFFF"/>
              </a:solidFill>
              <a:effectLst>
                <a:outerShdw blurRad="38100" dist="38100" dir="2700000" algn="tl">
                  <a:srgbClr val="000000"/>
                </a:outerShdw>
              </a:effectLst>
              <a:latin typeface="+mn-lt"/>
              <a:ea typeface="+mn-ea"/>
            </a:endParaRPr>
          </a:p>
        </p:txBody>
      </p:sp>
      <p:sp>
        <p:nvSpPr>
          <p:cNvPr id="28686" name="Text Box 21">
            <a:extLst>
              <a:ext uri="{FF2B5EF4-FFF2-40B4-BE49-F238E27FC236}">
                <a16:creationId xmlns:a16="http://schemas.microsoft.com/office/drawing/2014/main" id="{90011621-A2CE-C04A-9F34-44829A8DF3DF}"/>
              </a:ext>
            </a:extLst>
          </p:cNvPr>
          <p:cNvSpPr txBox="1">
            <a:spLocks noChangeArrowheads="1"/>
          </p:cNvSpPr>
          <p:nvPr/>
        </p:nvSpPr>
        <p:spPr bwMode="auto">
          <a:xfrm>
            <a:off x="142875" y="2214563"/>
            <a:ext cx="12446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b="1">
                <a:solidFill>
                  <a:srgbClr val="FFFFFF"/>
                </a:solidFill>
                <a:latin typeface="Calibri" panose="020F0502020204030204" pitchFamily="34" charset="0"/>
              </a:rPr>
              <a:t>Karın ağrısı</a:t>
            </a:r>
            <a:endParaRPr lang="en-US" altLang="tr-TR" b="1">
              <a:solidFill>
                <a:srgbClr val="FFFFFF"/>
              </a:solidFill>
              <a:latin typeface="Calibri" panose="020F0502020204030204" pitchFamily="34" charset="0"/>
            </a:endParaRPr>
          </a:p>
        </p:txBody>
      </p:sp>
      <p:sp>
        <p:nvSpPr>
          <p:cNvPr id="25" name="Text Box 22">
            <a:extLst>
              <a:ext uri="{FF2B5EF4-FFF2-40B4-BE49-F238E27FC236}">
                <a16:creationId xmlns:a16="http://schemas.microsoft.com/office/drawing/2014/main" id="{4F85768B-36CB-5247-9244-26E9CDEA0739}"/>
              </a:ext>
            </a:extLst>
          </p:cNvPr>
          <p:cNvSpPr txBox="1">
            <a:spLocks noChangeArrowheads="1"/>
          </p:cNvSpPr>
          <p:nvPr/>
        </p:nvSpPr>
        <p:spPr bwMode="auto">
          <a:xfrm>
            <a:off x="7142155" y="2365718"/>
            <a:ext cx="1858970" cy="338554"/>
          </a:xfrm>
          <a:prstGeom prst="rect">
            <a:avLst/>
          </a:prstGeom>
          <a:noFill/>
          <a:ln w="9525">
            <a:noFill/>
            <a:miter lim="800000"/>
            <a:headEnd/>
            <a:tailEnd/>
          </a:ln>
          <a:effectLst/>
        </p:spPr>
        <p:txBody>
          <a:bodyPr wrap="none">
            <a:spAutoFit/>
          </a:bodyPr>
          <a:lstStyle/>
          <a:p>
            <a:pPr fontAlgn="auto">
              <a:spcBef>
                <a:spcPts val="0"/>
              </a:spcBef>
              <a:spcAft>
                <a:spcPts val="0"/>
              </a:spcAft>
              <a:defRPr/>
            </a:pPr>
            <a:r>
              <a:rPr lang="tr-TR" sz="1600" b="1" dirty="0" err="1">
                <a:solidFill>
                  <a:srgbClr val="FFFFFF"/>
                </a:solidFill>
                <a:effectLst>
                  <a:outerShdw blurRad="38100" dist="38100" dir="2700000" algn="tl">
                    <a:srgbClr val="000000"/>
                  </a:outerShdw>
                </a:effectLst>
                <a:latin typeface="+mn-lt"/>
                <a:ea typeface="+mn-ea"/>
              </a:rPr>
              <a:t>Erektil</a:t>
            </a:r>
            <a:r>
              <a:rPr lang="tr-TR" sz="1600" b="1" dirty="0">
                <a:solidFill>
                  <a:srgbClr val="FFFFFF"/>
                </a:solidFill>
                <a:effectLst>
                  <a:outerShdw blurRad="38100" dist="38100" dir="2700000" algn="tl">
                    <a:srgbClr val="000000"/>
                  </a:outerShdw>
                </a:effectLst>
                <a:latin typeface="+mn-lt"/>
                <a:ea typeface="+mn-ea"/>
              </a:rPr>
              <a:t> </a:t>
            </a:r>
            <a:r>
              <a:rPr lang="tr-TR" sz="1600" b="1" dirty="0" err="1">
                <a:solidFill>
                  <a:srgbClr val="FFFFFF"/>
                </a:solidFill>
                <a:effectLst>
                  <a:outerShdw blurRad="38100" dist="38100" dir="2700000" algn="tl">
                    <a:srgbClr val="000000"/>
                  </a:outerShdw>
                </a:effectLst>
                <a:latin typeface="+mn-lt"/>
                <a:ea typeface="+mn-ea"/>
              </a:rPr>
              <a:t>Disfonksiyon</a:t>
            </a:r>
            <a:endParaRPr lang="en-US" sz="1600" b="1" dirty="0">
              <a:solidFill>
                <a:srgbClr val="FFFFFF"/>
              </a:solidFill>
              <a:effectLst>
                <a:outerShdw blurRad="38100" dist="38100" dir="2700000" algn="tl">
                  <a:srgbClr val="000000"/>
                </a:outerShdw>
              </a:effectLst>
              <a:latin typeface="+mn-lt"/>
              <a:ea typeface="+mn-ea"/>
            </a:endParaRPr>
          </a:p>
        </p:txBody>
      </p:sp>
      <p:sp>
        <p:nvSpPr>
          <p:cNvPr id="28688" name="Line 23">
            <a:extLst>
              <a:ext uri="{FF2B5EF4-FFF2-40B4-BE49-F238E27FC236}">
                <a16:creationId xmlns:a16="http://schemas.microsoft.com/office/drawing/2014/main" id="{F1399999-4734-5E44-A0B3-6DECD9224710}"/>
              </a:ext>
            </a:extLst>
          </p:cNvPr>
          <p:cNvSpPr>
            <a:spLocks noChangeShapeType="1"/>
          </p:cNvSpPr>
          <p:nvPr/>
        </p:nvSpPr>
        <p:spPr bwMode="auto">
          <a:xfrm>
            <a:off x="0" y="1465263"/>
            <a:ext cx="91440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26" name="Unvan 1">
            <a:extLst>
              <a:ext uri="{FF2B5EF4-FFF2-40B4-BE49-F238E27FC236}">
                <a16:creationId xmlns:a16="http://schemas.microsoft.com/office/drawing/2014/main" id="{B0E382FC-5EBB-D94B-8D02-FB07B19F5CBF}"/>
              </a:ext>
            </a:extLst>
          </p:cNvPr>
          <p:cNvSpPr>
            <a:spLocks noGrp="1"/>
          </p:cNvSpPr>
          <p:nvPr>
            <p:ph type="title"/>
          </p:nvPr>
        </p:nvSpPr>
        <p:spPr>
          <a:xfrm>
            <a:off x="144926" y="606669"/>
            <a:ext cx="8730762" cy="1084020"/>
          </a:xfrm>
        </p:spPr>
        <p:txBody>
          <a:bodyPr>
            <a:normAutofit/>
          </a:bodyPr>
          <a:lstStyle/>
          <a:p>
            <a:r>
              <a:rPr lang="tr-TR" sz="3200" b="1" dirty="0">
                <a:solidFill>
                  <a:srgbClr val="340990"/>
                </a:solidFill>
              </a:rPr>
              <a:t>PNH da </a:t>
            </a:r>
            <a:r>
              <a:rPr lang="tr-TR" sz="3200" b="1" dirty="0" err="1">
                <a:solidFill>
                  <a:srgbClr val="340990"/>
                </a:solidFill>
              </a:rPr>
              <a:t>Iceberg</a:t>
            </a:r>
            <a:r>
              <a:rPr lang="tr-TR" sz="3200" b="1" dirty="0">
                <a:solidFill>
                  <a:srgbClr val="340990"/>
                </a:solidFill>
              </a:rPr>
              <a:t> Modeli</a:t>
            </a:r>
          </a:p>
        </p:txBody>
      </p:sp>
    </p:spTree>
    <p:extLst>
      <p:ext uri="{BB962C8B-B14F-4D97-AF65-F5344CB8AC3E}">
        <p14:creationId xmlns:p14="http://schemas.microsoft.com/office/powerpoint/2010/main" val="39794423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55" presetClass="entr" presetSubtype="0" fill="hold" nodeType="afterEffect">
                                  <p:stCondLst>
                                    <p:cond delay="20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strVal val="#ppt_w*0.70"/>
                                          </p:val>
                                        </p:tav>
                                        <p:tav tm="100000">
                                          <p:val>
                                            <p:strVal val="#ppt_w"/>
                                          </p:val>
                                        </p:tav>
                                      </p:tavLst>
                                    </p:anim>
                                    <p:anim calcmode="lin" valueType="num">
                                      <p:cBhvr>
                                        <p:cTn id="8" dur="500" fill="hold"/>
                                        <p:tgtEl>
                                          <p:spTgt spid="2"/>
                                        </p:tgtEl>
                                        <p:attrNameLst>
                                          <p:attrName>ppt_h</p:attrName>
                                        </p:attrNameLst>
                                      </p:cBhvr>
                                      <p:tavLst>
                                        <p:tav tm="0">
                                          <p:val>
                                            <p:strVal val="#ppt_h"/>
                                          </p:val>
                                        </p:tav>
                                        <p:tav tm="100000">
                                          <p:val>
                                            <p:strVal val="#ppt_h"/>
                                          </p:val>
                                        </p:tav>
                                      </p:tavLst>
                                    </p:anim>
                                    <p:animEffect transition="in" filter="fade">
                                      <p:cBhvr>
                                        <p:cTn id="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1 Başlık">
            <a:extLst>
              <a:ext uri="{FF2B5EF4-FFF2-40B4-BE49-F238E27FC236}">
                <a16:creationId xmlns:a16="http://schemas.microsoft.com/office/drawing/2014/main" id="{CF548C2F-9ACD-BB4D-B09D-CFB7642E39FB}"/>
              </a:ext>
            </a:extLst>
          </p:cNvPr>
          <p:cNvSpPr>
            <a:spLocks noGrp="1"/>
          </p:cNvSpPr>
          <p:nvPr>
            <p:ph type="title"/>
          </p:nvPr>
        </p:nvSpPr>
        <p:spPr>
          <a:xfrm>
            <a:off x="192881" y="500063"/>
            <a:ext cx="8543925" cy="1143000"/>
          </a:xfrm>
        </p:spPr>
        <p:txBody>
          <a:bodyPr/>
          <a:lstStyle/>
          <a:p>
            <a:r>
              <a:rPr lang="tr-TR" altLang="tr-TR" sz="2800" b="1" dirty="0">
                <a:solidFill>
                  <a:srgbClr val="340990"/>
                </a:solidFill>
                <a:ea typeface="ＭＳ Ｐゴシック" panose="020B0600070205080204" pitchFamily="34" charset="-128"/>
              </a:rPr>
              <a:t>Tanı konmasının gecikmesi 1 ile 10 yıldan fazla sürebilir</a:t>
            </a:r>
            <a:r>
              <a:rPr lang="en-US" altLang="tr-TR" sz="2800" b="1" baseline="30000" dirty="0">
                <a:solidFill>
                  <a:srgbClr val="340990"/>
                </a:solidFill>
                <a:ea typeface="ＭＳ Ｐゴシック" panose="020B0600070205080204" pitchFamily="34" charset="-128"/>
              </a:rPr>
              <a:t>1</a:t>
            </a:r>
            <a:r>
              <a:rPr lang="tr-TR" altLang="tr-TR" sz="2800" b="1" baseline="30000" dirty="0">
                <a:solidFill>
                  <a:srgbClr val="340990"/>
                </a:solidFill>
                <a:ea typeface="ＭＳ Ｐゴシック" panose="020B0600070205080204" pitchFamily="34" charset="-128"/>
              </a:rPr>
              <a:t> </a:t>
            </a:r>
            <a:endParaRPr lang="tr-TR" altLang="tr-TR" sz="2800" b="1" dirty="0">
              <a:solidFill>
                <a:srgbClr val="340990"/>
              </a:solidFill>
              <a:ea typeface="ＭＳ Ｐゴシック" panose="020B0600070205080204" pitchFamily="34" charset="-128"/>
            </a:endParaRPr>
          </a:p>
        </p:txBody>
      </p:sp>
      <p:graphicFrame>
        <p:nvGraphicFramePr>
          <p:cNvPr id="4" name="Group 46">
            <a:extLst>
              <a:ext uri="{FF2B5EF4-FFF2-40B4-BE49-F238E27FC236}">
                <a16:creationId xmlns:a16="http://schemas.microsoft.com/office/drawing/2014/main" id="{4D16F0A4-CBE8-A942-A5FA-CB9D553EA448}"/>
              </a:ext>
            </a:extLst>
          </p:cNvPr>
          <p:cNvGraphicFramePr>
            <a:graphicFrameLocks noGrp="1"/>
          </p:cNvGraphicFramePr>
          <p:nvPr>
            <p:extLst>
              <p:ext uri="{D42A27DB-BD31-4B8C-83A1-F6EECF244321}">
                <p14:modId xmlns:p14="http://schemas.microsoft.com/office/powerpoint/2010/main" val="2196094860"/>
              </p:ext>
            </p:extLst>
          </p:nvPr>
        </p:nvGraphicFramePr>
        <p:xfrm>
          <a:off x="357188" y="1643063"/>
          <a:ext cx="8215312" cy="3998907"/>
        </p:xfrm>
        <a:graphic>
          <a:graphicData uri="http://schemas.openxmlformats.org/drawingml/2006/table">
            <a:tbl>
              <a:tblPr/>
              <a:tblGrid>
                <a:gridCol w="5434012">
                  <a:extLst>
                    <a:ext uri="{9D8B030D-6E8A-4147-A177-3AD203B41FA5}">
                      <a16:colId xmlns:a16="http://schemas.microsoft.com/office/drawing/2014/main" val="20000"/>
                    </a:ext>
                  </a:extLst>
                </a:gridCol>
                <a:gridCol w="2781300">
                  <a:extLst>
                    <a:ext uri="{9D8B030D-6E8A-4147-A177-3AD203B41FA5}">
                      <a16:colId xmlns:a16="http://schemas.microsoft.com/office/drawing/2014/main" val="20001"/>
                    </a:ext>
                  </a:extLst>
                </a:gridCol>
              </a:tblGrid>
              <a:tr h="363537">
                <a:tc>
                  <a:txBody>
                    <a:bodyPr/>
                    <a:lstStyle/>
                    <a:p>
                      <a:pPr marL="0" marR="0" lvl="0" indent="0" algn="l" defTabSz="914400" rtl="0" eaLnBrk="1" fontAlgn="base" latinLnBrk="0" hangingPunct="1">
                        <a:lnSpc>
                          <a:spcPct val="100000"/>
                        </a:lnSpc>
                        <a:spcBef>
                          <a:spcPct val="0"/>
                        </a:spcBef>
                        <a:spcAft>
                          <a:spcPct val="0"/>
                        </a:spcAft>
                        <a:buClrTx/>
                        <a:buSzTx/>
                        <a:buFont typeface="Wingdings" pitchFamily="2" charset="2"/>
                        <a:buNone/>
                        <a:tabLst/>
                      </a:pPr>
                      <a:r>
                        <a:rPr kumimoji="0" lang="tr-TR" sz="1600" b="1" i="0" u="none" strike="noStrike" cap="none" normalizeH="0" baseline="0" dirty="0">
                          <a:ln>
                            <a:noFill/>
                          </a:ln>
                          <a:solidFill>
                            <a:schemeClr val="bg2"/>
                          </a:solidFill>
                          <a:effectLst/>
                          <a:latin typeface="Arial" pitchFamily="34" charset="0"/>
                          <a:ea typeface="ＭＳ Ｐゴシック" pitchFamily="1" charset="-128"/>
                          <a:cs typeface="Arial" pitchFamily="34" charset="0"/>
                        </a:rPr>
                        <a:t>Klinik bulgular ve semptomlar</a:t>
                      </a:r>
                      <a:endParaRPr kumimoji="0" lang="en-US" sz="1600" b="1" i="0" u="none" strike="noStrike" cap="none" normalizeH="0" baseline="0" dirty="0">
                        <a:ln>
                          <a:noFill/>
                        </a:ln>
                        <a:solidFill>
                          <a:schemeClr val="bg2"/>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a:noFill/>
                    </a:lnT>
                    <a:lnB>
                      <a:noFill/>
                    </a:lnB>
                    <a:lnTlToBr>
                      <a:noFill/>
                    </a:lnTlToBr>
                    <a:lnBlToTr>
                      <a:noFill/>
                    </a:lnBlToTr>
                    <a:gradFill rotWithShape="1">
                      <a:gsLst>
                        <a:gs pos="0">
                          <a:srgbClr val="A47A00"/>
                        </a:gs>
                        <a:gs pos="50000">
                          <a:schemeClr val="accent1"/>
                        </a:gs>
                        <a:gs pos="100000">
                          <a:srgbClr val="A47A00"/>
                        </a:gs>
                      </a:gsLst>
                      <a:lin ang="5400000" scaled="1"/>
                    </a:gradFill>
                  </a:tcPr>
                </a:tc>
                <a:tc>
                  <a:txBody>
                    <a:bodyPr/>
                    <a:lstStyle/>
                    <a:p>
                      <a:pPr marL="0" marR="0" lvl="0" indent="0" algn="ctr" defTabSz="914400" rtl="0" eaLnBrk="1" fontAlgn="base" latinLnBrk="0" hangingPunct="1">
                        <a:lnSpc>
                          <a:spcPct val="100000"/>
                        </a:lnSpc>
                        <a:spcBef>
                          <a:spcPct val="0"/>
                        </a:spcBef>
                        <a:spcAft>
                          <a:spcPct val="0"/>
                        </a:spcAft>
                        <a:buClrTx/>
                        <a:buSzTx/>
                        <a:buFont typeface="Wingdings" pitchFamily="2" charset="2"/>
                        <a:buNone/>
                        <a:tabLst/>
                      </a:pPr>
                      <a:r>
                        <a:rPr kumimoji="0" lang="tr-TR" sz="1600" b="1" i="0" u="none" strike="noStrike" cap="none" normalizeH="0" baseline="0">
                          <a:ln>
                            <a:noFill/>
                          </a:ln>
                          <a:solidFill>
                            <a:schemeClr val="bg2"/>
                          </a:solidFill>
                          <a:effectLst/>
                          <a:latin typeface="Arial" pitchFamily="34" charset="0"/>
                          <a:ea typeface="ＭＳ Ｐゴシック" pitchFamily="1" charset="-128"/>
                          <a:cs typeface="Arial" pitchFamily="34" charset="0"/>
                        </a:rPr>
                        <a:t>İnsidans</a:t>
                      </a:r>
                      <a:r>
                        <a:rPr kumimoji="0" lang="en-US" sz="1600" b="1" i="0" u="none" strike="noStrike" cap="none" normalizeH="0" baseline="0">
                          <a:ln>
                            <a:noFill/>
                          </a:ln>
                          <a:solidFill>
                            <a:schemeClr val="bg2"/>
                          </a:solidFill>
                          <a:effectLst/>
                          <a:latin typeface="Arial" pitchFamily="34" charset="0"/>
                          <a:ea typeface="ＭＳ Ｐゴシック" pitchFamily="1" charset="-128"/>
                          <a:cs typeface="Arial" pitchFamily="34" charset="0"/>
                        </a:rPr>
                        <a:t>(%)</a:t>
                      </a:r>
                    </a:p>
                  </a:txBody>
                  <a:tcPr marT="45697" marB="45697" anchor="ctr" horzOverflow="overflow">
                    <a:lnL>
                      <a:noFill/>
                    </a:lnL>
                    <a:lnR>
                      <a:noFill/>
                    </a:lnR>
                    <a:lnT>
                      <a:noFill/>
                    </a:lnT>
                    <a:lnB>
                      <a:noFill/>
                    </a:lnB>
                    <a:lnTlToBr>
                      <a:noFill/>
                    </a:lnTlToBr>
                    <a:lnBlToTr>
                      <a:noFill/>
                    </a:lnBlToTr>
                    <a:gradFill rotWithShape="1">
                      <a:gsLst>
                        <a:gs pos="0">
                          <a:srgbClr val="A47A00"/>
                        </a:gs>
                        <a:gs pos="50000">
                          <a:schemeClr val="accent1"/>
                        </a:gs>
                        <a:gs pos="100000">
                          <a:srgbClr val="A47A00"/>
                        </a:gs>
                      </a:gsLst>
                      <a:lin ang="5400000" scaled="1"/>
                    </a:gradFill>
                  </a:tcPr>
                </a:tc>
                <a:extLst>
                  <a:ext uri="{0D108BD9-81ED-4DB2-BD59-A6C34878D82A}">
                    <a16:rowId xmlns:a16="http://schemas.microsoft.com/office/drawing/2014/main" val="10000"/>
                  </a:ext>
                </a:extLst>
              </a:tr>
              <a:tr h="363537">
                <a:tc>
                  <a:txBody>
                    <a:bodyPr/>
                    <a:lstStyle/>
                    <a:p>
                      <a:pPr marL="285750" marR="0" lvl="0" indent="-285750" algn="l" defTabSz="914400" rtl="0" eaLnBrk="1" fontAlgn="base" latinLnBrk="0" hangingPunct="1">
                        <a:lnSpc>
                          <a:spcPct val="100000"/>
                        </a:lnSpc>
                        <a:spcBef>
                          <a:spcPct val="2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Trombo</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z</a:t>
                      </a:r>
                      <a:endPar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a:noFill/>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25000"/>
                        </a:spcBef>
                        <a:spcAft>
                          <a:spcPct val="0"/>
                        </a:spcAft>
                        <a:buClr>
                          <a:schemeClr val="tx2"/>
                        </a:buClr>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%39</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1</a:t>
                      </a:r>
                    </a:p>
                  </a:txBody>
                  <a:tcPr marT="45697" marB="45697" anchor="ctr" horzOverflow="overflow">
                    <a:lnL>
                      <a:noFill/>
                    </a:lnL>
                    <a:lnR>
                      <a:noFill/>
                    </a:lnR>
                    <a:lnT>
                      <a:noFill/>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3537">
                <a:tc>
                  <a:txBody>
                    <a:bodyPr/>
                    <a:lstStyle/>
                    <a:p>
                      <a:pPr marL="285750" marR="0" lvl="0" indent="-285750" algn="l" defTabSz="914400" rtl="0" eaLnBrk="1" fontAlgn="base" latinLnBrk="0" hangingPunct="1">
                        <a:lnSpc>
                          <a:spcPct val="100000"/>
                        </a:lnSpc>
                        <a:spcBef>
                          <a:spcPct val="2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D</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ispne</a:t>
                      </a:r>
                      <a:endPar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25000"/>
                        </a:spcBef>
                        <a:spcAft>
                          <a:spcPct val="0"/>
                        </a:spcAft>
                        <a:buClr>
                          <a:schemeClr val="tx2"/>
                        </a:buClr>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%66</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2</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3537">
                <a:tc>
                  <a:txBody>
                    <a:bodyPr/>
                    <a:lstStyle/>
                    <a:p>
                      <a:pPr marL="285750" marR="0" lvl="0" indent="-285750" algn="l" defTabSz="914400" rtl="0" eaLnBrk="1" fontAlgn="base" latinLnBrk="0" hangingPunct="1">
                        <a:lnSpc>
                          <a:spcPct val="100000"/>
                        </a:lnSpc>
                        <a:spcBef>
                          <a:spcPct val="2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Pulmon</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er</a:t>
                      </a: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 h</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i</a:t>
                      </a: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pert</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a</a:t>
                      </a: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nsi</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y</a:t>
                      </a: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on </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25000"/>
                        </a:spcBef>
                        <a:spcAft>
                          <a:spcPct val="0"/>
                        </a:spcAft>
                        <a:buClr>
                          <a:schemeClr val="tx2"/>
                        </a:buClr>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%47</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3</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3537">
                <a:tc>
                  <a:txBody>
                    <a:bodyPr/>
                    <a:lstStyle/>
                    <a:p>
                      <a:pPr marL="285750" marR="0" lvl="0" indent="-285750" algn="l" defTabSz="914400" rtl="0" eaLnBrk="1" fontAlgn="base" latinLnBrk="0" hangingPunct="1">
                        <a:lnSpc>
                          <a:spcPct val="100000"/>
                        </a:lnSpc>
                        <a:spcBef>
                          <a:spcPct val="25000"/>
                        </a:spcBef>
                        <a:spcAft>
                          <a:spcPct val="0"/>
                        </a:spcAft>
                        <a:buClrTx/>
                        <a:buSzTx/>
                        <a:buFont typeface="Wingdings" pitchFamily="2" charset="2"/>
                        <a:buNone/>
                        <a:tabLst/>
                      </a:pP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Kronik böbrek hastalığı</a:t>
                      </a:r>
                      <a:endPar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25000"/>
                        </a:spcBef>
                        <a:spcAft>
                          <a:spcPct val="0"/>
                        </a:spcAft>
                        <a:buClr>
                          <a:schemeClr val="tx2"/>
                        </a:buClr>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%65</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4</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63537">
                <a:tc>
                  <a:txBody>
                    <a:bodyPr/>
                    <a:lstStyle/>
                    <a:p>
                      <a:pPr marL="285750" marR="0" lvl="0" indent="-285750" algn="l" defTabSz="914400" rtl="0" eaLnBrk="1" fontAlgn="base" latinLnBrk="0" hangingPunct="1">
                        <a:lnSpc>
                          <a:spcPct val="100000"/>
                        </a:lnSpc>
                        <a:spcBef>
                          <a:spcPct val="25000"/>
                        </a:spcBef>
                        <a:spcAft>
                          <a:spcPct val="0"/>
                        </a:spcAft>
                        <a:buClrTx/>
                        <a:buSzTx/>
                        <a:buFont typeface="Wingdings" pitchFamily="2" charset="2"/>
                        <a:buNone/>
                        <a:tabLst/>
                      </a:pPr>
                      <a:r>
                        <a:rPr kumimoji="0" lang="tr-TR" sz="1600" b="1" i="0" u="none" strike="noStrike" cap="none" normalizeH="0" baseline="0" dirty="0">
                          <a:ln>
                            <a:noFill/>
                          </a:ln>
                          <a:solidFill>
                            <a:schemeClr val="tx1"/>
                          </a:solidFill>
                          <a:effectLst/>
                          <a:latin typeface="Arial" pitchFamily="34" charset="0"/>
                          <a:ea typeface="ＭＳ Ｐゴシック" pitchFamily="1" charset="-128"/>
                          <a:cs typeface="Arial" pitchFamily="34" charset="0"/>
                        </a:rPr>
                        <a:t>Karın ağrısı</a:t>
                      </a:r>
                      <a:r>
                        <a:rPr kumimoji="0" lang="en-US" sz="1600" b="1" i="0" u="none" strike="noStrike" cap="none" normalizeH="0" baseline="0" dirty="0">
                          <a:ln>
                            <a:noFill/>
                          </a:ln>
                          <a:solidFill>
                            <a:schemeClr val="tx1"/>
                          </a:solidFill>
                          <a:effectLst/>
                          <a:latin typeface="Arial" pitchFamily="34" charset="0"/>
                          <a:ea typeface="ＭＳ Ｐゴシック" pitchFamily="1" charset="-128"/>
                          <a:cs typeface="Arial" pitchFamily="34" charset="0"/>
                        </a:rPr>
                        <a:t> </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2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%57</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2</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63537">
                <a:tc>
                  <a:txBody>
                    <a:bodyPr/>
                    <a:lstStyle/>
                    <a:p>
                      <a:pPr marL="285750" marR="0" lvl="0" indent="-285750" algn="l" defTabSz="914400" rtl="0" eaLnBrk="1" fontAlgn="base" latinLnBrk="0" hangingPunct="1">
                        <a:lnSpc>
                          <a:spcPct val="100000"/>
                        </a:lnSpc>
                        <a:spcBef>
                          <a:spcPct val="2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Anemi</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2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%100</a:t>
                      </a:r>
                      <a:r>
                        <a:rPr kumimoji="0" lang="ja-JP" alt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a:t>
                      </a:r>
                      <a:r>
                        <a:rPr kumimoji="0" lang="tr-TR" altLang="ja-JP"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e kadar</a:t>
                      </a:r>
                      <a:r>
                        <a:rPr kumimoji="0" lang="en-US" altLang="ja-JP"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5</a:t>
                      </a:r>
                      <a:endPar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63537">
                <a:tc>
                  <a:txBody>
                    <a:bodyPr/>
                    <a:lstStyle/>
                    <a:p>
                      <a:pPr marL="285750" marR="0" lvl="0" indent="-285750" algn="l" defTabSz="914400" rtl="0" eaLnBrk="1" fontAlgn="base" latinLnBrk="0" hangingPunct="1">
                        <a:lnSpc>
                          <a:spcPct val="95000"/>
                        </a:lnSpc>
                        <a:spcBef>
                          <a:spcPct val="5000"/>
                        </a:spcBef>
                        <a:spcAft>
                          <a:spcPct val="0"/>
                        </a:spcAft>
                        <a:buClr>
                          <a:schemeClr val="tx2"/>
                        </a:buClr>
                        <a:buSzTx/>
                        <a:buFont typeface="Wingdings" pitchFamily="2" charset="2"/>
                        <a:buNone/>
                        <a:tabLst/>
                      </a:pP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Bitkinlik, yaşam kalitesinde azalma</a:t>
                      </a:r>
                      <a:endPar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w="12700" cap="flat" cmpd="sng" algn="ctr">
                      <a:solidFill>
                        <a:srgbClr val="C4D3F0"/>
                      </a:solidFill>
                      <a:prstDash val="solid"/>
                      <a:round/>
                      <a:headEnd type="none" w="med" len="med"/>
                      <a:tailEnd type="none" w="med" len="med"/>
                    </a:lnT>
                    <a:lnB>
                      <a:noFill/>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50000"/>
                        </a:spcBef>
                        <a:spcAft>
                          <a:spcPct val="0"/>
                        </a:spcAft>
                        <a:buClr>
                          <a:schemeClr val="tx2"/>
                        </a:buClr>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%96</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2</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7"/>
                  </a:ext>
                </a:extLst>
              </a:tr>
              <a:tr h="363537">
                <a:tc>
                  <a:txBody>
                    <a:bodyPr/>
                    <a:lstStyle/>
                    <a:p>
                      <a:pPr marL="285750" marR="0" lvl="0" indent="-285750" algn="l" defTabSz="914400" rtl="0" eaLnBrk="1" fontAlgn="base" latinLnBrk="0" hangingPunct="1">
                        <a:lnSpc>
                          <a:spcPct val="95000"/>
                        </a:lnSpc>
                        <a:spcBef>
                          <a:spcPct val="5000"/>
                        </a:spcBef>
                        <a:spcAft>
                          <a:spcPct val="0"/>
                        </a:spcAft>
                        <a:buClrTx/>
                        <a:buSzTx/>
                        <a:buFont typeface="Wingdings" pitchFamily="2" charset="2"/>
                        <a:buNone/>
                        <a:tabLst/>
                      </a:pPr>
                      <a:r>
                        <a:rPr kumimoji="0" lang="tr-TR" sz="1600" b="1" i="0" u="none" strike="noStrike" cap="none" normalizeH="0" baseline="0" dirty="0">
                          <a:ln>
                            <a:noFill/>
                          </a:ln>
                          <a:solidFill>
                            <a:schemeClr val="tx1"/>
                          </a:solidFill>
                          <a:effectLst/>
                          <a:latin typeface="Arial" pitchFamily="34" charset="0"/>
                          <a:ea typeface="ＭＳ Ｐゴシック" pitchFamily="1" charset="-128"/>
                          <a:cs typeface="Arial" pitchFamily="34" charset="0"/>
                        </a:rPr>
                        <a:t>Başvuru zamanında h</a:t>
                      </a:r>
                      <a:r>
                        <a:rPr kumimoji="0" lang="en-US" sz="1600" b="1" i="0" u="none" strike="noStrike" cap="none" normalizeH="0" baseline="0" dirty="0" err="1">
                          <a:ln>
                            <a:noFill/>
                          </a:ln>
                          <a:solidFill>
                            <a:schemeClr val="tx1"/>
                          </a:solidFill>
                          <a:effectLst/>
                          <a:latin typeface="Arial" pitchFamily="34" charset="0"/>
                          <a:ea typeface="ＭＳ Ｐゴシック" pitchFamily="1" charset="-128"/>
                          <a:cs typeface="Arial" pitchFamily="34" charset="0"/>
                        </a:rPr>
                        <a:t>emoglobin</a:t>
                      </a:r>
                      <a:r>
                        <a:rPr kumimoji="0" lang="tr-TR" sz="1600" b="1" i="0" u="none" strike="noStrike" cap="none" normalizeH="0" baseline="0" dirty="0" err="1">
                          <a:ln>
                            <a:noFill/>
                          </a:ln>
                          <a:solidFill>
                            <a:schemeClr val="tx1"/>
                          </a:solidFill>
                          <a:effectLst/>
                          <a:latin typeface="Arial" pitchFamily="34" charset="0"/>
                          <a:ea typeface="ＭＳ Ｐゴシック" pitchFamily="1" charset="-128"/>
                          <a:cs typeface="Arial" pitchFamily="34" charset="0"/>
                        </a:rPr>
                        <a:t>üri</a:t>
                      </a:r>
                      <a:endParaRPr kumimoji="0" lang="en-US" sz="1600" b="1" i="1" u="none" strike="noStrike" cap="none" normalizeH="0" baseline="0" dirty="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a:noFill/>
                    </a:lnT>
                    <a:lnB>
                      <a:noFill/>
                    </a:lnB>
                    <a:lnTlToBr>
                      <a:noFill/>
                    </a:lnTlToBr>
                    <a:lnBlToTr>
                      <a:noFill/>
                    </a:lnBlToTr>
                    <a:solidFill>
                      <a:schemeClr val="bg1"/>
                    </a:solidFill>
                  </a:tcPr>
                </a:tc>
                <a:tc>
                  <a:txBody>
                    <a:bodyPr/>
                    <a:lstStyle/>
                    <a:p>
                      <a:pPr marL="285750" marR="0" lvl="0" indent="-285750" algn="ctr" defTabSz="914400" rtl="0" eaLnBrk="1" fontAlgn="base" latinLnBrk="0" hangingPunct="1">
                        <a:lnSpc>
                          <a:spcPct val="100000"/>
                        </a:lnSpc>
                        <a:spcBef>
                          <a:spcPct val="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%26</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6</a:t>
                      </a:r>
                    </a:p>
                  </a:txBody>
                  <a:tcPr marT="45697" marB="45697" anchor="ctr" horzOverflow="overflow">
                    <a:lnL>
                      <a:noFill/>
                    </a:lnL>
                    <a:lnR>
                      <a:noFill/>
                    </a:lnR>
                    <a:lnT>
                      <a:noFill/>
                    </a:lnT>
                    <a:lnB>
                      <a:noFill/>
                    </a:lnB>
                    <a:lnTlToBr>
                      <a:noFill/>
                    </a:lnTlToBr>
                    <a:lnBlToTr>
                      <a:noFill/>
                    </a:lnBlToTr>
                    <a:solidFill>
                      <a:schemeClr val="bg1"/>
                    </a:solidFill>
                  </a:tcPr>
                </a:tc>
                <a:extLst>
                  <a:ext uri="{0D108BD9-81ED-4DB2-BD59-A6C34878D82A}">
                    <a16:rowId xmlns:a16="http://schemas.microsoft.com/office/drawing/2014/main" val="10008"/>
                  </a:ext>
                </a:extLst>
              </a:tr>
              <a:tr h="363537">
                <a:tc>
                  <a:txBody>
                    <a:bodyPr/>
                    <a:lstStyle/>
                    <a:p>
                      <a:pPr marL="285750" marR="0" lvl="0" indent="-285750" algn="l" defTabSz="914400" rtl="0" eaLnBrk="1" fontAlgn="base" latinLnBrk="0" hangingPunct="1">
                        <a:lnSpc>
                          <a:spcPct val="95000"/>
                        </a:lnSpc>
                        <a:spcBef>
                          <a:spcPct val="5000"/>
                        </a:spcBef>
                        <a:spcAft>
                          <a:spcPct val="0"/>
                        </a:spcAft>
                        <a:buClrTx/>
                        <a:buSzTx/>
                        <a:buFont typeface="Wingdings" pitchFamily="2" charset="2"/>
                        <a:buNone/>
                        <a:tabLst/>
                      </a:pP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Disfaji </a:t>
                      </a:r>
                      <a:endPar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a:noFill/>
                    </a:lnT>
                    <a:lnB w="12700" cap="flat" cmpd="sng" algn="ctr">
                      <a:solidFill>
                        <a:srgbClr val="C4D3F0"/>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%41</a:t>
                      </a:r>
                      <a:r>
                        <a:rPr kumimoji="0" lang="en-US" sz="1600" b="1" i="0" u="none" strike="noStrike" cap="none" normalizeH="0" baseline="30000">
                          <a:ln>
                            <a:noFill/>
                          </a:ln>
                          <a:solidFill>
                            <a:schemeClr val="tx1"/>
                          </a:solidFill>
                          <a:effectLst/>
                          <a:latin typeface="Arial" pitchFamily="34" charset="0"/>
                          <a:ea typeface="ＭＳ Ｐゴシック" pitchFamily="1" charset="-128"/>
                          <a:cs typeface="Arial" pitchFamily="34" charset="0"/>
                        </a:rPr>
                        <a:t>2</a:t>
                      </a:r>
                    </a:p>
                  </a:txBody>
                  <a:tcPr marT="45697" marB="45697" anchor="ctr" horzOverflow="overflow">
                    <a:lnL>
                      <a:noFill/>
                    </a:lnL>
                    <a:lnR>
                      <a:noFill/>
                    </a:lnR>
                    <a:lnT>
                      <a:noFill/>
                    </a:lnT>
                    <a:lnB w="12700" cap="flat" cmpd="sng" algn="ctr">
                      <a:solidFill>
                        <a:srgbClr val="C4D3F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363537">
                <a:tc>
                  <a:txBody>
                    <a:bodyPr/>
                    <a:lstStyle/>
                    <a:p>
                      <a:pPr marL="285750" marR="0" lvl="0" indent="-285750" algn="l" defTabSz="914400" rtl="0" eaLnBrk="1" fontAlgn="base" latinLnBrk="0" hangingPunct="1">
                        <a:lnSpc>
                          <a:spcPct val="95000"/>
                        </a:lnSpc>
                        <a:spcBef>
                          <a:spcPct val="5000"/>
                        </a:spcBef>
                        <a:spcAft>
                          <a:spcPct val="0"/>
                        </a:spcAft>
                        <a:buClrTx/>
                        <a:buSzTx/>
                        <a:buFont typeface="Wingdings" pitchFamily="2" charset="2"/>
                        <a:buNone/>
                        <a:tabLst/>
                      </a:pPr>
                      <a:r>
                        <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Ere</a:t>
                      </a:r>
                      <a:r>
                        <a:rPr kumimoji="0" lang="tr-TR" sz="1600" b="1" i="0" u="none" strike="noStrike" cap="none" normalizeH="0" baseline="0">
                          <a:ln>
                            <a:noFill/>
                          </a:ln>
                          <a:solidFill>
                            <a:schemeClr val="tx1"/>
                          </a:solidFill>
                          <a:effectLst/>
                          <a:latin typeface="Arial" pitchFamily="34" charset="0"/>
                          <a:ea typeface="ＭＳ Ｐゴシック" pitchFamily="1" charset="-128"/>
                          <a:cs typeface="Arial" pitchFamily="34" charset="0"/>
                        </a:rPr>
                        <a:t>ktil disfonksiyon</a:t>
                      </a:r>
                      <a:endParaRPr kumimoji="0" lang="en-US" sz="1600" b="1" i="0" u="none" strike="noStrike" cap="none" normalizeH="0" baseline="0">
                        <a:ln>
                          <a:noFill/>
                        </a:ln>
                        <a:solidFill>
                          <a:schemeClr val="tx1"/>
                        </a:solidFill>
                        <a:effectLst/>
                        <a:latin typeface="Arial" pitchFamily="34" charset="0"/>
                        <a:ea typeface="ＭＳ Ｐゴシック" pitchFamily="1" charset="-128"/>
                        <a:cs typeface="Arial" pitchFamily="34" charset="0"/>
                      </a:endParaRP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a:noFill/>
                    </a:lnTlToBr>
                    <a:lnBlToTr>
                      <a:noFill/>
                    </a:lnBlToTr>
                    <a:noFill/>
                  </a:tcPr>
                </a:tc>
                <a:tc>
                  <a:txBody>
                    <a:bodyPr/>
                    <a:lstStyle/>
                    <a:p>
                      <a:pPr marL="285750" marR="0" lvl="0" indent="-285750" algn="ctr" defTabSz="914400" rtl="0" eaLnBrk="1" fontAlgn="base" latinLnBrk="0" hangingPunct="1">
                        <a:lnSpc>
                          <a:spcPct val="100000"/>
                        </a:lnSpc>
                        <a:spcBef>
                          <a:spcPct val="0"/>
                        </a:spcBef>
                        <a:spcAft>
                          <a:spcPct val="0"/>
                        </a:spcAft>
                        <a:buClrTx/>
                        <a:buSzTx/>
                        <a:buFont typeface="Wingdings" pitchFamily="2" charset="2"/>
                        <a:buNone/>
                        <a:tabLst/>
                      </a:pPr>
                      <a:r>
                        <a:rPr kumimoji="0" lang="en-US" sz="1600" b="1" i="0" u="none" strike="noStrike" cap="none" normalizeH="0" baseline="0" dirty="0">
                          <a:ln>
                            <a:noFill/>
                          </a:ln>
                          <a:solidFill>
                            <a:schemeClr val="tx1"/>
                          </a:solidFill>
                          <a:effectLst/>
                          <a:latin typeface="Arial" pitchFamily="34" charset="0"/>
                          <a:ea typeface="ＭＳ Ｐゴシック" pitchFamily="1" charset="-128"/>
                          <a:cs typeface="Arial" pitchFamily="34" charset="0"/>
                        </a:rPr>
                        <a:t>%47</a:t>
                      </a:r>
                      <a:r>
                        <a:rPr kumimoji="0" lang="en-US" sz="1600" b="1" i="0" u="none" strike="noStrike" cap="none" normalizeH="0" baseline="30000" dirty="0">
                          <a:ln>
                            <a:noFill/>
                          </a:ln>
                          <a:solidFill>
                            <a:schemeClr val="tx1"/>
                          </a:solidFill>
                          <a:effectLst/>
                          <a:latin typeface="Arial" pitchFamily="34" charset="0"/>
                          <a:ea typeface="ＭＳ Ｐゴシック" pitchFamily="1" charset="-128"/>
                          <a:cs typeface="Arial" pitchFamily="34" charset="0"/>
                        </a:rPr>
                        <a:t>2</a:t>
                      </a:r>
                    </a:p>
                  </a:txBody>
                  <a:tcPr marT="45697" marB="45697" anchor="ctr" horzOverflow="overflow">
                    <a:lnL>
                      <a:noFill/>
                    </a:lnL>
                    <a:lnR>
                      <a:noFill/>
                    </a:lnR>
                    <a:lnT w="12700" cap="flat" cmpd="sng" algn="ctr">
                      <a:solidFill>
                        <a:srgbClr val="C4D3F0"/>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bl>
          </a:graphicData>
        </a:graphic>
      </p:graphicFrame>
      <p:sp>
        <p:nvSpPr>
          <p:cNvPr id="29730" name="Text Box 9">
            <a:extLst>
              <a:ext uri="{FF2B5EF4-FFF2-40B4-BE49-F238E27FC236}">
                <a16:creationId xmlns:a16="http://schemas.microsoft.com/office/drawing/2014/main" id="{CF7E77B9-8D43-D149-B146-21E146201E43}"/>
              </a:ext>
            </a:extLst>
          </p:cNvPr>
          <p:cNvSpPr txBox="1">
            <a:spLocks noChangeArrowheads="1"/>
          </p:cNvSpPr>
          <p:nvPr/>
        </p:nvSpPr>
        <p:spPr bwMode="auto">
          <a:xfrm>
            <a:off x="357188" y="6221502"/>
            <a:ext cx="60944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GB" altLang="tr-TR" sz="1000" dirty="0"/>
              <a:t>1. Hillmen P et al. N </a:t>
            </a:r>
            <a:r>
              <a:rPr lang="en-GB" altLang="tr-TR" sz="1000" dirty="0" err="1"/>
              <a:t>Engl</a:t>
            </a:r>
            <a:r>
              <a:rPr lang="en-GB" altLang="tr-TR" sz="1000" dirty="0"/>
              <a:t> J Med 1995;333:1253-8;</a:t>
            </a:r>
            <a:endParaRPr lang="en-US" altLang="tr-TR" sz="1000" dirty="0"/>
          </a:p>
          <a:p>
            <a:pPr eaLnBrk="1" hangingPunct="1"/>
            <a:r>
              <a:rPr lang="en-US" altLang="tr-TR" sz="1000" dirty="0"/>
              <a:t>2. Meyers G et al. Blood (ASH Annual Meeting Abstracts) 2007;110:abs 3683; </a:t>
            </a:r>
            <a:br>
              <a:rPr lang="en-US" altLang="tr-TR" sz="1000" dirty="0"/>
            </a:br>
            <a:r>
              <a:rPr lang="en-US" altLang="tr-TR" sz="1000" dirty="0"/>
              <a:t>3. Hill A et al. Br J </a:t>
            </a:r>
            <a:r>
              <a:rPr lang="en-US" altLang="tr-TR" sz="1000" dirty="0" err="1"/>
              <a:t>Haematol</a:t>
            </a:r>
            <a:r>
              <a:rPr lang="en-US" altLang="tr-TR" sz="1000" dirty="0"/>
              <a:t> 2010;149:414-25; 4. Hillmen P et al. </a:t>
            </a:r>
            <a:r>
              <a:rPr lang="en-US" altLang="tr-TR" sz="1000" dirty="0">
                <a:latin typeface="AdvHelv_R" charset="0"/>
              </a:rPr>
              <a:t>Am J </a:t>
            </a:r>
            <a:r>
              <a:rPr lang="en-US" altLang="tr-TR" sz="1000" dirty="0" err="1">
                <a:latin typeface="AdvHelv_R" charset="0"/>
              </a:rPr>
              <a:t>Hematol</a:t>
            </a:r>
            <a:r>
              <a:rPr lang="en-US" altLang="tr-TR" sz="1000" dirty="0">
                <a:latin typeface="AdvHelv_R" charset="0"/>
              </a:rPr>
              <a:t> 2010;85:553-9; </a:t>
            </a:r>
            <a:br>
              <a:rPr lang="en-US" altLang="tr-TR" sz="1000" dirty="0">
                <a:latin typeface="AdvHelv_R" charset="0"/>
              </a:rPr>
            </a:br>
            <a:r>
              <a:rPr lang="en-GB" altLang="ja-JP" sz="1000" dirty="0"/>
              <a:t>5</a:t>
            </a:r>
            <a:r>
              <a:rPr lang="en-US" altLang="tr-TR" sz="1000" dirty="0"/>
              <a:t>. </a:t>
            </a:r>
            <a:r>
              <a:rPr lang="en-US" altLang="tr-TR" sz="1000" dirty="0" err="1"/>
              <a:t>Luzzatto</a:t>
            </a:r>
            <a:r>
              <a:rPr lang="en-US" altLang="tr-TR" sz="1000" dirty="0"/>
              <a:t> L, </a:t>
            </a:r>
            <a:r>
              <a:rPr lang="en-US" altLang="tr-TR" sz="1000" dirty="0" err="1"/>
              <a:t>Gianfaldoni</a:t>
            </a:r>
            <a:r>
              <a:rPr lang="en-US" altLang="tr-TR" sz="1000" dirty="0"/>
              <a:t> G. Int J </a:t>
            </a:r>
            <a:r>
              <a:rPr lang="en-US" altLang="tr-TR" sz="1000" dirty="0" err="1"/>
              <a:t>Hematol</a:t>
            </a:r>
            <a:r>
              <a:rPr lang="en-US" altLang="tr-TR" sz="1000" dirty="0"/>
              <a:t> 2006;84:104-12; 6.</a:t>
            </a:r>
            <a:r>
              <a:rPr lang="da-DK" altLang="tr-TR" sz="1000" dirty="0"/>
              <a:t> </a:t>
            </a:r>
            <a:r>
              <a:rPr lang="en-US" altLang="tr-TR" sz="1000" dirty="0"/>
              <a:t>Parker C et al. Blood 2005;106:3699-709</a:t>
            </a:r>
          </a:p>
        </p:txBody>
      </p:sp>
    </p:spTree>
    <p:extLst>
      <p:ext uri="{BB962C8B-B14F-4D97-AF65-F5344CB8AC3E}">
        <p14:creationId xmlns:p14="http://schemas.microsoft.com/office/powerpoint/2010/main" val="28567254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a:extLst>
              <a:ext uri="{FF2B5EF4-FFF2-40B4-BE49-F238E27FC236}">
                <a16:creationId xmlns:a16="http://schemas.microsoft.com/office/drawing/2014/main" id="{ED94503E-FF29-F949-95EB-C7D2DF31DB93}"/>
              </a:ext>
            </a:extLst>
          </p:cNvPr>
          <p:cNvSpPr txBox="1">
            <a:spLocks noChangeArrowheads="1"/>
          </p:cNvSpPr>
          <p:nvPr/>
        </p:nvSpPr>
        <p:spPr bwMode="auto">
          <a:xfrm>
            <a:off x="118153" y="1556544"/>
            <a:ext cx="8907694" cy="4608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nSpc>
                <a:spcPct val="110000"/>
              </a:lnSpc>
              <a:spcBef>
                <a:spcPct val="20000"/>
              </a:spcBef>
            </a:pPr>
            <a:endParaRPr lang="en-US" altLang="tr-TR" sz="2400" dirty="0">
              <a:solidFill>
                <a:srgbClr val="340990"/>
              </a:solidFill>
              <a:latin typeface="Calibri" panose="020F0502020204030204" pitchFamily="34" charset="0"/>
              <a:cs typeface="Calibri" panose="020F0502020204030204" pitchFamily="34" charset="0"/>
            </a:endParaRPr>
          </a:p>
          <a:p>
            <a:pPr>
              <a:lnSpc>
                <a:spcPct val="110000"/>
              </a:lnSpc>
              <a:spcBef>
                <a:spcPct val="20000"/>
              </a:spcBef>
              <a:buFont typeface="Arial" panose="020B0604020202020204" pitchFamily="34" charset="0"/>
              <a:buChar char="•"/>
            </a:pPr>
            <a:r>
              <a:rPr lang="de-DE" altLang="tr-TR" sz="2400" dirty="0" err="1">
                <a:solidFill>
                  <a:srgbClr val="340990"/>
                </a:solidFill>
                <a:latin typeface="Calibri" panose="020F0502020204030204" pitchFamily="34" charset="0"/>
                <a:cs typeface="Calibri" panose="020F0502020204030204" pitchFamily="34" charset="0"/>
              </a:rPr>
              <a:t>Orta-ağır</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derecede</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anemi</a:t>
            </a:r>
            <a:endParaRPr lang="en-US" altLang="tr-TR" sz="2400" dirty="0">
              <a:solidFill>
                <a:srgbClr val="340990"/>
              </a:solidFill>
              <a:latin typeface="Calibri" panose="020F0502020204030204" pitchFamily="34" charset="0"/>
              <a:cs typeface="Calibri" panose="020F0502020204030204" pitchFamily="34" charset="0"/>
            </a:endParaRPr>
          </a:p>
          <a:p>
            <a:pPr>
              <a:lnSpc>
                <a:spcPct val="110000"/>
              </a:lnSpc>
              <a:spcBef>
                <a:spcPct val="20000"/>
              </a:spcBef>
              <a:buFont typeface="Arial" panose="020B0604020202020204" pitchFamily="34" charset="0"/>
              <a:buChar char="•"/>
            </a:pPr>
            <a:r>
              <a:rPr lang="de-DE" altLang="tr-TR" sz="2400" dirty="0" err="1">
                <a:solidFill>
                  <a:srgbClr val="340990"/>
                </a:solidFill>
                <a:latin typeface="Calibri" panose="020F0502020204030204" pitchFamily="34" charset="0"/>
                <a:cs typeface="Calibri" panose="020F0502020204030204" pitchFamily="34" charset="0"/>
              </a:rPr>
              <a:t>Trombositopeni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ve</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granülositopeni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Pansitopeni</a:t>
            </a:r>
            <a:r>
              <a:rPr lang="de-DE" altLang="tr-TR" sz="2400" dirty="0">
                <a:solidFill>
                  <a:srgbClr val="340990"/>
                </a:solidFill>
                <a:latin typeface="Calibri" panose="020F0502020204030204" pitchFamily="34" charset="0"/>
                <a:cs typeface="Calibri" panose="020F0502020204030204" pitchFamily="34" charset="0"/>
              </a:rPr>
              <a:t>)</a:t>
            </a:r>
            <a:endParaRPr lang="en-US" altLang="tr-TR" sz="2400" dirty="0">
              <a:solidFill>
                <a:srgbClr val="340990"/>
              </a:solidFill>
              <a:latin typeface="Calibri" panose="020F0502020204030204" pitchFamily="34" charset="0"/>
              <a:cs typeface="Calibri" panose="020F0502020204030204" pitchFamily="34" charset="0"/>
            </a:endParaRPr>
          </a:p>
          <a:p>
            <a:pPr>
              <a:lnSpc>
                <a:spcPct val="110000"/>
              </a:lnSpc>
              <a:spcBef>
                <a:spcPct val="20000"/>
              </a:spcBef>
              <a:buFont typeface="Arial" panose="020B0604020202020204" pitchFamily="34" charset="0"/>
              <a:buChar char="•"/>
            </a:pPr>
            <a:r>
              <a:rPr lang="de-DE" altLang="tr-TR" sz="2400" dirty="0">
                <a:solidFill>
                  <a:srgbClr val="340990"/>
                </a:solidFill>
                <a:latin typeface="Calibri" panose="020F0502020204030204" pitchFamily="34" charset="0"/>
                <a:cs typeface="Calibri" panose="020F0502020204030204" pitchFamily="34" charset="0"/>
              </a:rPr>
              <a:t>PY: normal </a:t>
            </a:r>
            <a:r>
              <a:rPr lang="de-DE" altLang="tr-TR" sz="2400" dirty="0" err="1">
                <a:solidFill>
                  <a:srgbClr val="340990"/>
                </a:solidFill>
                <a:latin typeface="Calibri" panose="020F0502020204030204" pitchFamily="34" charset="0"/>
                <a:cs typeface="Calibri" panose="020F0502020204030204" pitchFamily="34" charset="0"/>
              </a:rPr>
              <a:t>olabilir</a:t>
            </a:r>
            <a:r>
              <a:rPr lang="tr-TR" altLang="tr-TR" sz="2400" dirty="0">
                <a:solidFill>
                  <a:srgbClr val="340990"/>
                </a:solidFill>
                <a:latin typeface="Calibri" panose="020F0502020204030204" pitchFamily="34" charset="0"/>
                <a:cs typeface="Calibri" panose="020F0502020204030204" pitchFamily="34" charset="0"/>
              </a:rPr>
              <a:t>,</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bazen</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polikromazi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ve</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hipokromi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sferositoz</a:t>
            </a:r>
            <a:r>
              <a:rPr lang="de-DE" altLang="tr-TR" sz="2400" dirty="0">
                <a:solidFill>
                  <a:srgbClr val="340990"/>
                </a:solidFill>
                <a:latin typeface="Calibri" panose="020F0502020204030204" pitchFamily="34" charset="0"/>
                <a:cs typeface="Calibri" panose="020F0502020204030204" pitchFamily="34" charset="0"/>
              </a:rPr>
              <a:t> </a:t>
            </a:r>
            <a:endParaRPr lang="en-US" altLang="tr-TR" sz="2400" dirty="0">
              <a:solidFill>
                <a:srgbClr val="340990"/>
              </a:solidFill>
              <a:latin typeface="Calibri" panose="020F0502020204030204" pitchFamily="34" charset="0"/>
              <a:cs typeface="Calibri" panose="020F0502020204030204" pitchFamily="34" charset="0"/>
            </a:endParaRPr>
          </a:p>
          <a:p>
            <a:pPr>
              <a:lnSpc>
                <a:spcPct val="110000"/>
              </a:lnSpc>
              <a:spcBef>
                <a:spcPct val="20000"/>
              </a:spcBef>
              <a:buFont typeface="Arial" panose="020B0604020202020204" pitchFamily="34" charset="0"/>
              <a:buChar char="•"/>
            </a:pPr>
            <a:r>
              <a:rPr lang="de-DE" altLang="tr-TR" sz="2400" dirty="0">
                <a:solidFill>
                  <a:srgbClr val="340990"/>
                </a:solidFill>
                <a:latin typeface="Calibri" panose="020F0502020204030204" pitchFamily="34" charset="0"/>
                <a:cs typeface="Calibri" panose="020F0502020204030204" pitchFamily="34" charset="0"/>
              </a:rPr>
              <a:t>Direkt </a:t>
            </a:r>
            <a:r>
              <a:rPr lang="de-DE" altLang="tr-TR" sz="2400" dirty="0" err="1">
                <a:solidFill>
                  <a:srgbClr val="340990"/>
                </a:solidFill>
                <a:latin typeface="Calibri" panose="020F0502020204030204" pitchFamily="34" charset="0"/>
                <a:cs typeface="Calibri" panose="020F0502020204030204" pitchFamily="34" charset="0"/>
              </a:rPr>
              <a:t>coombs</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testi</a:t>
            </a:r>
            <a:r>
              <a:rPr lang="de-DE" altLang="tr-TR" sz="2400" dirty="0">
                <a:solidFill>
                  <a:srgbClr val="340990"/>
                </a:solidFill>
                <a:latin typeface="Calibri" panose="020F0502020204030204" pitchFamily="34" charset="0"/>
                <a:cs typeface="Calibri" panose="020F0502020204030204" pitchFamily="34" charset="0"/>
              </a:rPr>
              <a:t> (-)</a:t>
            </a:r>
            <a:endParaRPr lang="en-US" altLang="tr-TR" sz="2400" dirty="0">
              <a:solidFill>
                <a:srgbClr val="340990"/>
              </a:solidFill>
              <a:latin typeface="Calibri" panose="020F0502020204030204" pitchFamily="34" charset="0"/>
              <a:cs typeface="Calibri" panose="020F0502020204030204" pitchFamily="34" charset="0"/>
            </a:endParaRPr>
          </a:p>
          <a:p>
            <a:pPr>
              <a:lnSpc>
                <a:spcPct val="110000"/>
              </a:lnSpc>
              <a:spcBef>
                <a:spcPct val="20000"/>
              </a:spcBef>
              <a:buFont typeface="Arial" panose="020B0604020202020204" pitchFamily="34" charset="0"/>
              <a:buChar char="•"/>
            </a:pPr>
            <a:r>
              <a:rPr lang="de-DE" altLang="tr-TR" sz="2400" dirty="0">
                <a:solidFill>
                  <a:srgbClr val="340990"/>
                </a:solidFill>
                <a:latin typeface="Calibri" panose="020F0502020204030204" pitchFamily="34" charset="0"/>
                <a:cs typeface="Calibri" panose="020F0502020204030204" pitchFamily="34" charset="0"/>
              </a:rPr>
              <a:t>Kİ: </a:t>
            </a:r>
            <a:r>
              <a:rPr lang="de-DE" altLang="tr-TR" sz="2400" dirty="0" err="1">
                <a:solidFill>
                  <a:srgbClr val="340990"/>
                </a:solidFill>
                <a:latin typeface="Calibri" panose="020F0502020204030204" pitchFamily="34" charset="0"/>
                <a:cs typeface="Calibri" panose="020F0502020204030204" pitchFamily="34" charset="0"/>
              </a:rPr>
              <a:t>hipoplazik</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olabileceği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gibi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hipersellüler</a:t>
            </a:r>
            <a:r>
              <a:rPr lang="tr-TR" altLang="tr-TR" sz="2400" dirty="0">
                <a:solidFill>
                  <a:srgbClr val="340990"/>
                </a:solidFill>
                <a:latin typeface="Calibri" panose="020F0502020204030204" pitchFamily="34" charset="0"/>
                <a:cs typeface="Calibri" panose="020F0502020204030204" pitchFamily="34" charset="0"/>
              </a:rPr>
              <a:t> </a:t>
            </a:r>
            <a:r>
              <a:rPr lang="de-DE" altLang="tr-TR" sz="2400" dirty="0">
                <a:solidFill>
                  <a:srgbClr val="340990"/>
                </a:solidFill>
                <a:latin typeface="Calibri" panose="020F0502020204030204" pitchFamily="34" charset="0"/>
                <a:cs typeface="Calibri" panose="020F0502020204030204" pitchFamily="34" charset="0"/>
              </a:rPr>
              <a:t>de </a:t>
            </a:r>
            <a:r>
              <a:rPr lang="de-DE" altLang="tr-TR" sz="2400" dirty="0" err="1">
                <a:solidFill>
                  <a:srgbClr val="340990"/>
                </a:solidFill>
                <a:latin typeface="Calibri" panose="020F0502020204030204" pitchFamily="34" charset="0"/>
                <a:cs typeface="Calibri" panose="020F0502020204030204" pitchFamily="34" charset="0"/>
              </a:rPr>
              <a:t>olabilir</a:t>
            </a:r>
            <a:r>
              <a:rPr lang="tr-TR" altLang="tr-TR" sz="2400" dirty="0">
                <a:solidFill>
                  <a:srgbClr val="340990"/>
                </a:solidFill>
                <a:latin typeface="Calibri" panose="020F0502020204030204" pitchFamily="34" charset="0"/>
                <a:cs typeface="Calibri" panose="020F0502020204030204" pitchFamily="34" charset="0"/>
              </a:rPr>
              <a:t>.</a:t>
            </a:r>
            <a:r>
              <a:rPr lang="de-DE" altLang="tr-TR" sz="2400" dirty="0">
                <a:solidFill>
                  <a:srgbClr val="340990"/>
                </a:solidFill>
                <a:latin typeface="Calibri" panose="020F0502020204030204" pitchFamily="34" charset="0"/>
                <a:cs typeface="Calibri" panose="020F0502020204030204" pitchFamily="34" charset="0"/>
              </a:rPr>
              <a:t> Demir </a:t>
            </a:r>
            <a:r>
              <a:rPr lang="de-DE" altLang="tr-TR" sz="2400" dirty="0" err="1">
                <a:solidFill>
                  <a:srgbClr val="340990"/>
                </a:solidFill>
                <a:latin typeface="Calibri" panose="020F0502020204030204" pitchFamily="34" charset="0"/>
                <a:cs typeface="Calibri" panose="020F0502020204030204" pitchFamily="34" charset="0"/>
              </a:rPr>
              <a:t>deposu</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azalmıştır</a:t>
            </a:r>
            <a:r>
              <a:rPr lang="de-DE" altLang="tr-TR" sz="2400" dirty="0">
                <a:solidFill>
                  <a:srgbClr val="340990"/>
                </a:solidFill>
                <a:latin typeface="Calibri" panose="020F0502020204030204" pitchFamily="34" charset="0"/>
                <a:cs typeface="Calibri" panose="020F0502020204030204" pitchFamily="34" charset="0"/>
              </a:rPr>
              <a:t>. </a:t>
            </a:r>
            <a:endParaRPr lang="tr-TR" altLang="tr-TR" sz="2400" dirty="0">
              <a:solidFill>
                <a:srgbClr val="340990"/>
              </a:solidFill>
              <a:latin typeface="Calibri" panose="020F0502020204030204" pitchFamily="34" charset="0"/>
              <a:cs typeface="Calibri" panose="020F0502020204030204" pitchFamily="34" charset="0"/>
            </a:endParaRPr>
          </a:p>
          <a:p>
            <a:pPr>
              <a:lnSpc>
                <a:spcPct val="110000"/>
              </a:lnSpc>
              <a:spcBef>
                <a:spcPct val="20000"/>
              </a:spcBef>
              <a:buFont typeface="Arial" panose="020B0604020202020204" pitchFamily="34" charset="0"/>
              <a:buChar char="•"/>
            </a:pPr>
            <a:r>
              <a:rPr lang="de-DE" altLang="tr-TR" sz="2400" dirty="0" err="1">
                <a:solidFill>
                  <a:srgbClr val="340990"/>
                </a:solidFill>
                <a:latin typeface="Calibri" panose="020F0502020204030204" pitchFamily="34" charset="0"/>
                <a:cs typeface="Calibri" panose="020F0502020204030204" pitchFamily="34" charset="0"/>
              </a:rPr>
              <a:t>Eritroid</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hiperplazi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ve</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eritroid</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seri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gelişimi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tipik</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olarak</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normoblastiktir</a:t>
            </a:r>
            <a:endParaRPr lang="en-US" altLang="tr-TR" sz="2400" dirty="0">
              <a:solidFill>
                <a:srgbClr val="340990"/>
              </a:solidFill>
              <a:latin typeface="Calibri" panose="020F0502020204030204" pitchFamily="34" charset="0"/>
              <a:cs typeface="Calibri" panose="020F0502020204030204" pitchFamily="34" charset="0"/>
            </a:endParaRPr>
          </a:p>
        </p:txBody>
      </p:sp>
      <p:sp>
        <p:nvSpPr>
          <p:cNvPr id="30723" name="Rectangle 3">
            <a:extLst>
              <a:ext uri="{FF2B5EF4-FFF2-40B4-BE49-F238E27FC236}">
                <a16:creationId xmlns:a16="http://schemas.microsoft.com/office/drawing/2014/main" id="{D3129DEE-FAC1-6B48-82FF-D772FF8C1F98}"/>
              </a:ext>
            </a:extLst>
          </p:cNvPr>
          <p:cNvSpPr>
            <a:spLocks noChangeArrowheads="1"/>
          </p:cNvSpPr>
          <p:nvPr/>
        </p:nvSpPr>
        <p:spPr bwMode="auto">
          <a:xfrm>
            <a:off x="-1808912" y="816064"/>
            <a:ext cx="7772400"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solidFill>
                  <a:srgbClr val="000000"/>
                </a:solidFill>
                <a:miter lim="800000"/>
                <a:headEnd/>
                <a:tailEnd/>
              </a14:hiddenLine>
            </a:ext>
          </a:extLst>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3200" b="1" dirty="0">
                <a:solidFill>
                  <a:srgbClr val="340990"/>
                </a:solidFill>
                <a:latin typeface="Calibri" panose="020F0502020204030204" pitchFamily="34" charset="0"/>
                <a:cs typeface="Times New Roman" panose="02020603050405020304" pitchFamily="18" charset="0"/>
              </a:rPr>
              <a:t>PNH &amp; </a:t>
            </a:r>
            <a:r>
              <a:rPr lang="de-DE" altLang="tr-TR" sz="3200" b="1" dirty="0">
                <a:solidFill>
                  <a:srgbClr val="340990"/>
                </a:solidFill>
                <a:latin typeface="Calibri" panose="020F0502020204030204" pitchFamily="34" charset="0"/>
                <a:cs typeface="Times New Roman" panose="02020603050405020304" pitchFamily="18" charset="0"/>
              </a:rPr>
              <a:t>L</a:t>
            </a:r>
            <a:r>
              <a:rPr lang="tr-TR" altLang="tr-TR" sz="3200" b="1" dirty="0" err="1">
                <a:solidFill>
                  <a:srgbClr val="340990"/>
                </a:solidFill>
                <a:latin typeface="Calibri" panose="020F0502020204030204" pitchFamily="34" charset="0"/>
                <a:cs typeface="Times New Roman" panose="02020603050405020304" pitchFamily="18" charset="0"/>
              </a:rPr>
              <a:t>aboratuvar</a:t>
            </a:r>
            <a:endParaRPr lang="tr-TR" altLang="tr-TR" sz="3200" b="1" dirty="0">
              <a:solidFill>
                <a:srgbClr val="340990"/>
              </a:solidFill>
              <a:latin typeface="Calibri" panose="020F0502020204030204" pitchFamily="34" charset="0"/>
              <a:cs typeface="Times New Roman" panose="02020603050405020304" pitchFamily="18" charset="0"/>
            </a:endParaRPr>
          </a:p>
        </p:txBody>
      </p:sp>
      <p:sp>
        <p:nvSpPr>
          <p:cNvPr id="5" name="4 Oval">
            <a:extLst>
              <a:ext uri="{FF2B5EF4-FFF2-40B4-BE49-F238E27FC236}">
                <a16:creationId xmlns:a16="http://schemas.microsoft.com/office/drawing/2014/main" id="{840F69EC-8781-8A43-93C5-A17AD4916E47}"/>
              </a:ext>
            </a:extLst>
          </p:cNvPr>
          <p:cNvSpPr/>
          <p:nvPr/>
        </p:nvSpPr>
        <p:spPr>
          <a:xfrm>
            <a:off x="200562" y="3407826"/>
            <a:ext cx="3527425" cy="576262"/>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tr-TR"/>
          </a:p>
        </p:txBody>
      </p:sp>
      <p:sp>
        <p:nvSpPr>
          <p:cNvPr id="6" name="5 Oval">
            <a:extLst>
              <a:ext uri="{FF2B5EF4-FFF2-40B4-BE49-F238E27FC236}">
                <a16:creationId xmlns:a16="http://schemas.microsoft.com/office/drawing/2014/main" id="{F1401F5A-2DAF-4940-BE26-4AFDFDB04BF6}"/>
              </a:ext>
            </a:extLst>
          </p:cNvPr>
          <p:cNvSpPr/>
          <p:nvPr/>
        </p:nvSpPr>
        <p:spPr>
          <a:xfrm>
            <a:off x="352962" y="1967963"/>
            <a:ext cx="3527425" cy="576263"/>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tr-TR"/>
          </a:p>
        </p:txBody>
      </p:sp>
      <p:sp>
        <p:nvSpPr>
          <p:cNvPr id="7" name="6 Oval">
            <a:extLst>
              <a:ext uri="{FF2B5EF4-FFF2-40B4-BE49-F238E27FC236}">
                <a16:creationId xmlns:a16="http://schemas.microsoft.com/office/drawing/2014/main" id="{048F4CB8-81B5-A749-9CE1-74AFD81EE0B7}"/>
              </a:ext>
            </a:extLst>
          </p:cNvPr>
          <p:cNvSpPr/>
          <p:nvPr/>
        </p:nvSpPr>
        <p:spPr>
          <a:xfrm>
            <a:off x="4809075" y="2472788"/>
            <a:ext cx="2016125" cy="574675"/>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tr-TR"/>
          </a:p>
        </p:txBody>
      </p:sp>
    </p:spTree>
    <p:extLst>
      <p:ext uri="{BB962C8B-B14F-4D97-AF65-F5344CB8AC3E}">
        <p14:creationId xmlns:p14="http://schemas.microsoft.com/office/powerpoint/2010/main" val="11926712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6"/>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7"/>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1000" fill="hold"/>
                                        <p:tgtEl>
                                          <p:spTgt spid="5"/>
                                        </p:tgtEl>
                                        <p:attrNameLst>
                                          <p:attrName>ppt_w</p:attrName>
                                        </p:attrNameLst>
                                      </p:cBhvr>
                                      <p:tavLst>
                                        <p:tav tm="0">
                                          <p:val>
                                            <p:fltVal val="0"/>
                                          </p:val>
                                        </p:tav>
                                        <p:tav tm="100000">
                                          <p:val>
                                            <p:strVal val="#ppt_w"/>
                                          </p:val>
                                        </p:tav>
                                      </p:tavLst>
                                    </p:anim>
                                    <p:anim calcmode="lin" valueType="num">
                                      <p:cBhvr>
                                        <p:cTn id="20" dur="1000" fill="hold"/>
                                        <p:tgtEl>
                                          <p:spTgt spid="5"/>
                                        </p:tgtEl>
                                        <p:attrNameLst>
                                          <p:attrName>ppt_h</p:attrName>
                                        </p:attrNameLst>
                                      </p:cBhvr>
                                      <p:tavLst>
                                        <p:tav tm="0">
                                          <p:val>
                                            <p:fltVal val="0"/>
                                          </p:val>
                                        </p:tav>
                                        <p:tav tm="100000">
                                          <p:val>
                                            <p:strVal val="#ppt_h"/>
                                          </p:val>
                                        </p:tav>
                                      </p:tavLst>
                                    </p:anim>
                                    <p:anim calcmode="lin" valueType="num">
                                      <p:cBhvr>
                                        <p:cTn id="21"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FD22104A-91E7-8D4E-A537-EFFFDBADDEEF}"/>
              </a:ext>
            </a:extLst>
          </p:cNvPr>
          <p:cNvSpPr txBox="1">
            <a:spLocks noChangeArrowheads="1"/>
          </p:cNvSpPr>
          <p:nvPr/>
        </p:nvSpPr>
        <p:spPr bwMode="auto">
          <a:xfrm>
            <a:off x="313718" y="1673225"/>
            <a:ext cx="7993063" cy="51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nSpc>
                <a:spcPct val="90000"/>
              </a:lnSpc>
              <a:spcBef>
                <a:spcPct val="20000"/>
              </a:spcBef>
              <a:buFont typeface="Arial" panose="020B0604020202020204" pitchFamily="34" charset="0"/>
              <a:buChar char="•"/>
            </a:pPr>
            <a:endParaRPr lang="en-US"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r>
              <a:rPr lang="de-DE" altLang="tr-TR" sz="2400" dirty="0">
                <a:solidFill>
                  <a:srgbClr val="340990"/>
                </a:solidFill>
                <a:latin typeface="Calibri" panose="020F0502020204030204" pitchFamily="34" charset="0"/>
                <a:cs typeface="Calibri" panose="020F0502020204030204" pitchFamily="34" charset="0"/>
              </a:rPr>
              <a:t>Serum LDH </a:t>
            </a:r>
            <a:r>
              <a:rPr lang="de-DE" altLang="tr-TR" sz="2400" dirty="0" err="1">
                <a:solidFill>
                  <a:srgbClr val="340990"/>
                </a:solidFill>
                <a:latin typeface="Calibri" panose="020F0502020204030204" pitchFamily="34" charset="0"/>
                <a:cs typeface="Calibri" panose="020F0502020204030204" pitchFamily="34" charset="0"/>
              </a:rPr>
              <a:t>yüksek</a:t>
            </a:r>
            <a:endParaRPr lang="en-US"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endParaRPr lang="tr-TR"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r>
              <a:rPr lang="de-DE" altLang="tr-TR" sz="2400" dirty="0">
                <a:solidFill>
                  <a:srgbClr val="340990"/>
                </a:solidFill>
                <a:latin typeface="Calibri" panose="020F0502020204030204" pitchFamily="34" charset="0"/>
                <a:cs typeface="Calibri" panose="020F0502020204030204" pitchFamily="34" charset="0"/>
              </a:rPr>
              <a:t>Serum </a:t>
            </a:r>
            <a:r>
              <a:rPr lang="de-DE" altLang="tr-TR" sz="2400" dirty="0" err="1">
                <a:solidFill>
                  <a:srgbClr val="340990"/>
                </a:solidFill>
                <a:latin typeface="Calibri" panose="020F0502020204030204" pitchFamily="34" charset="0"/>
                <a:cs typeface="Calibri" panose="020F0502020204030204" pitchFamily="34" charset="0"/>
              </a:rPr>
              <a:t>haptoglobin</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düzeyleri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azalmış</a:t>
            </a:r>
            <a:endParaRPr lang="en-US"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endParaRPr lang="tr-TR"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r>
              <a:rPr lang="de-DE" altLang="tr-TR" sz="2400" dirty="0" err="1">
                <a:solidFill>
                  <a:srgbClr val="340990"/>
                </a:solidFill>
                <a:latin typeface="Calibri" panose="020F0502020204030204" pitchFamily="34" charset="0"/>
                <a:cs typeface="Calibri" panose="020F0502020204030204" pitchFamily="34" charset="0"/>
              </a:rPr>
              <a:t>Hemosiderinüri</a:t>
            </a:r>
            <a:r>
              <a:rPr lang="de-DE" altLang="tr-TR" sz="2400" dirty="0">
                <a:solidFill>
                  <a:srgbClr val="340990"/>
                </a:solidFill>
                <a:latin typeface="Calibri" panose="020F0502020204030204" pitchFamily="34" charset="0"/>
                <a:cs typeface="Calibri" panose="020F0502020204030204" pitchFamily="34" charset="0"/>
              </a:rPr>
              <a:t> (+)</a:t>
            </a:r>
            <a:endParaRPr lang="en-US"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endParaRPr lang="tr-TR"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Arial" panose="020B0604020202020204" pitchFamily="34" charset="0"/>
              <a:buChar char="•"/>
            </a:pPr>
            <a:r>
              <a:rPr lang="de-DE" altLang="tr-TR" sz="2400" dirty="0" err="1">
                <a:solidFill>
                  <a:srgbClr val="340990"/>
                </a:solidFill>
                <a:latin typeface="Calibri" panose="020F0502020204030204" pitchFamily="34" charset="0"/>
                <a:cs typeface="Calibri" panose="020F0502020204030204" pitchFamily="34" charset="0"/>
              </a:rPr>
              <a:t>Hbüri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genellikle</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geceleri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olur</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ve</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sabah</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idrar</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rengi</a:t>
            </a:r>
            <a:r>
              <a:rPr lang="de-DE" altLang="tr-TR" sz="2400" dirty="0">
                <a:solidFill>
                  <a:srgbClr val="340990"/>
                </a:solidFill>
                <a:latin typeface="Calibri" panose="020F0502020204030204" pitchFamily="34" charset="0"/>
                <a:cs typeface="Calibri" panose="020F0502020204030204" pitchFamily="34" charset="0"/>
              </a:rPr>
              <a:t> </a:t>
            </a:r>
            <a:r>
              <a:rPr lang="de-DE" altLang="tr-TR" sz="2400" dirty="0" err="1">
                <a:solidFill>
                  <a:srgbClr val="340990"/>
                </a:solidFill>
                <a:latin typeface="Calibri" panose="020F0502020204030204" pitchFamily="34" charset="0"/>
                <a:cs typeface="Calibri" panose="020F0502020204030204" pitchFamily="34" charset="0"/>
              </a:rPr>
              <a:t>koyulaşır</a:t>
            </a:r>
            <a:endParaRPr lang="en-US" altLang="tr-TR" sz="2400" dirty="0">
              <a:solidFill>
                <a:srgbClr val="340990"/>
              </a:solidFill>
              <a:latin typeface="Calibri" panose="020F0502020204030204" pitchFamily="34" charset="0"/>
              <a:cs typeface="Calibri" panose="020F0502020204030204" pitchFamily="34" charset="0"/>
            </a:endParaRPr>
          </a:p>
          <a:p>
            <a:pPr>
              <a:lnSpc>
                <a:spcPct val="90000"/>
              </a:lnSpc>
              <a:spcBef>
                <a:spcPct val="20000"/>
              </a:spcBef>
              <a:buFont typeface="Wingdings" pitchFamily="2" charset="2"/>
              <a:buNone/>
            </a:pPr>
            <a:r>
              <a:rPr lang="de-DE" altLang="tr-TR" sz="2400" dirty="0">
                <a:solidFill>
                  <a:srgbClr val="340990"/>
                </a:solidFill>
                <a:latin typeface="Calibri" panose="020F0502020204030204" pitchFamily="34" charset="0"/>
                <a:cs typeface="Calibri" panose="020F0502020204030204" pitchFamily="34" charset="0"/>
              </a:rPr>
              <a:t> </a:t>
            </a:r>
            <a:endParaRPr lang="tr-TR" altLang="tr-TR" sz="2400" dirty="0">
              <a:solidFill>
                <a:srgbClr val="340990"/>
              </a:solidFill>
              <a:latin typeface="Calibri" panose="020F0502020204030204" pitchFamily="34" charset="0"/>
              <a:cs typeface="Calibri" panose="020F0502020204030204" pitchFamily="34" charset="0"/>
            </a:endParaRPr>
          </a:p>
        </p:txBody>
      </p:sp>
      <p:sp>
        <p:nvSpPr>
          <p:cNvPr id="4" name="Rectangle 3">
            <a:extLst>
              <a:ext uri="{FF2B5EF4-FFF2-40B4-BE49-F238E27FC236}">
                <a16:creationId xmlns:a16="http://schemas.microsoft.com/office/drawing/2014/main" id="{554AC9A8-615A-0B48-8E4D-C547C6253B51}"/>
              </a:ext>
            </a:extLst>
          </p:cNvPr>
          <p:cNvSpPr>
            <a:spLocks noChangeArrowheads="1"/>
          </p:cNvSpPr>
          <p:nvPr/>
        </p:nvSpPr>
        <p:spPr bwMode="auto">
          <a:xfrm>
            <a:off x="-1808912" y="816064"/>
            <a:ext cx="7772400" cy="1008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cmpd="tri">
                <a:solidFill>
                  <a:srgbClr val="000000"/>
                </a:solidFill>
                <a:miter lim="800000"/>
                <a:headEnd/>
                <a:tailEnd/>
              </a14:hiddenLine>
            </a:ext>
          </a:extLst>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3200" b="1" dirty="0">
                <a:solidFill>
                  <a:srgbClr val="340990"/>
                </a:solidFill>
                <a:latin typeface="Calibri" panose="020F0502020204030204" pitchFamily="34" charset="0"/>
                <a:cs typeface="Times New Roman" panose="02020603050405020304" pitchFamily="18" charset="0"/>
              </a:rPr>
              <a:t>PNH &amp; </a:t>
            </a:r>
            <a:r>
              <a:rPr lang="de-DE" altLang="tr-TR" sz="3200" b="1" dirty="0">
                <a:solidFill>
                  <a:srgbClr val="340990"/>
                </a:solidFill>
                <a:latin typeface="Calibri" panose="020F0502020204030204" pitchFamily="34" charset="0"/>
                <a:cs typeface="Times New Roman" panose="02020603050405020304" pitchFamily="18" charset="0"/>
              </a:rPr>
              <a:t>L</a:t>
            </a:r>
            <a:r>
              <a:rPr lang="tr-TR" altLang="tr-TR" sz="3200" b="1" dirty="0" err="1">
                <a:solidFill>
                  <a:srgbClr val="340990"/>
                </a:solidFill>
                <a:latin typeface="Calibri" panose="020F0502020204030204" pitchFamily="34" charset="0"/>
                <a:cs typeface="Times New Roman" panose="02020603050405020304" pitchFamily="18" charset="0"/>
              </a:rPr>
              <a:t>aboratuvar</a:t>
            </a:r>
            <a:endParaRPr lang="tr-TR" altLang="tr-TR" sz="3200" b="1" dirty="0">
              <a:solidFill>
                <a:srgbClr val="340990"/>
              </a:solidFill>
              <a:latin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60505718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4"/>
          <p:cNvSpPr txBox="1"/>
          <p:nvPr/>
        </p:nvSpPr>
        <p:spPr>
          <a:xfrm>
            <a:off x="-39200" y="3167391"/>
            <a:ext cx="2336223" cy="430887"/>
          </a:xfrm>
          <a:prstGeom prst="rect">
            <a:avLst/>
          </a:prstGeom>
          <a:noFill/>
        </p:spPr>
        <p:txBody>
          <a:bodyPr wrap="square" rtlCol="0">
            <a:spAutoFit/>
          </a:bodyPr>
          <a:lstStyle/>
          <a:p>
            <a:pPr algn="ctr"/>
            <a:r>
              <a:rPr lang="tr-TR" sz="2200" b="1" dirty="0">
                <a:solidFill>
                  <a:srgbClr val="340990"/>
                </a:solidFill>
                <a:effectLst>
                  <a:outerShdw blurRad="38100" dist="38100" dir="2700000" algn="tl">
                    <a:srgbClr val="000000">
                      <a:alpha val="43137"/>
                    </a:srgbClr>
                  </a:outerShdw>
                </a:effectLst>
                <a:cs typeface="Verdana"/>
              </a:rPr>
              <a:t>TANI</a:t>
            </a:r>
            <a:endParaRPr lang="en-US" sz="2200" b="1" dirty="0">
              <a:solidFill>
                <a:srgbClr val="340990"/>
              </a:solidFill>
              <a:effectLst>
                <a:outerShdw blurRad="38100" dist="38100" dir="2700000" algn="tl">
                  <a:srgbClr val="000000">
                    <a:alpha val="43137"/>
                  </a:srgbClr>
                </a:outerShdw>
              </a:effectLst>
              <a:cs typeface="Verdana"/>
            </a:endParaRPr>
          </a:p>
        </p:txBody>
      </p:sp>
      <p:sp>
        <p:nvSpPr>
          <p:cNvPr id="7" name="AutoShape 41">
            <a:extLst>
              <a:ext uri="{FF2B5EF4-FFF2-40B4-BE49-F238E27FC236}">
                <a16:creationId xmlns:a16="http://schemas.microsoft.com/office/drawing/2014/main" id="{EC860C46-DAD3-2448-9F68-4829DA6DAD09}"/>
              </a:ext>
            </a:extLst>
          </p:cNvPr>
          <p:cNvSpPr>
            <a:spLocks noChangeArrowheads="1"/>
          </p:cNvSpPr>
          <p:nvPr/>
        </p:nvSpPr>
        <p:spPr bwMode="auto">
          <a:xfrm rot="10800000">
            <a:off x="2414078" y="2250282"/>
            <a:ext cx="6388894" cy="919163"/>
          </a:xfrm>
          <a:prstGeom prst="triangle">
            <a:avLst>
              <a:gd name="adj" fmla="val 50000"/>
            </a:avLst>
          </a:prstGeom>
          <a:solidFill>
            <a:schemeClr val="tx2"/>
          </a:solid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a:latin typeface="+mj-lt"/>
            </a:endParaRPr>
          </a:p>
        </p:txBody>
      </p:sp>
      <p:sp>
        <p:nvSpPr>
          <p:cNvPr id="8" name="Rectangle 4">
            <a:extLst>
              <a:ext uri="{FF2B5EF4-FFF2-40B4-BE49-F238E27FC236}">
                <a16:creationId xmlns:a16="http://schemas.microsoft.com/office/drawing/2014/main" id="{188195C9-AE73-EC45-91D8-52DBF9A2596D}"/>
              </a:ext>
            </a:extLst>
          </p:cNvPr>
          <p:cNvSpPr txBox="1">
            <a:spLocks noGrp="1" noChangeArrowheads="1"/>
          </p:cNvSpPr>
          <p:nvPr/>
        </p:nvSpPr>
        <p:spPr bwMode="auto">
          <a:xfrm>
            <a:off x="7511143" y="5643562"/>
            <a:ext cx="16002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20000"/>
              </a:spcBef>
              <a:buFont typeface="Arial" panose="020B0604020202020204" pitchFamily="34" charset="0"/>
              <a:buChar char="•"/>
              <a:defRPr sz="3200">
                <a:solidFill>
                  <a:schemeClr val="tx1"/>
                </a:solidFill>
                <a:latin typeface="Comic Sans MS" panose="030F0702030302020204" pitchFamily="66" charset="0"/>
              </a:defRPr>
            </a:lvl1pPr>
            <a:lvl2pPr marL="742950" indent="-285750">
              <a:spcBef>
                <a:spcPct val="20000"/>
              </a:spcBef>
              <a:buFont typeface="Arial" panose="020B0604020202020204" pitchFamily="34" charset="0"/>
              <a:buChar char="–"/>
              <a:defRPr sz="2800">
                <a:solidFill>
                  <a:schemeClr val="tx1"/>
                </a:solidFill>
                <a:latin typeface="Comic Sans MS" panose="030F0702030302020204" pitchFamily="66" charset="0"/>
              </a:defRPr>
            </a:lvl2pPr>
            <a:lvl3pPr marL="1143000" indent="-228600">
              <a:spcBef>
                <a:spcPct val="20000"/>
              </a:spcBef>
              <a:buFont typeface="Arial" panose="020B0604020202020204" pitchFamily="34" charset="0"/>
              <a:buChar char="•"/>
              <a:defRPr sz="2400">
                <a:solidFill>
                  <a:schemeClr val="tx1"/>
                </a:solidFill>
                <a:latin typeface="Comic Sans MS" panose="030F0702030302020204" pitchFamily="66" charset="0"/>
              </a:defRPr>
            </a:lvl3pPr>
            <a:lvl4pPr marL="1600200" indent="-228600">
              <a:spcBef>
                <a:spcPct val="20000"/>
              </a:spcBef>
              <a:buFont typeface="Arial" panose="020B0604020202020204" pitchFamily="34" charset="0"/>
              <a:buChar char="–"/>
              <a:defRPr sz="2000">
                <a:solidFill>
                  <a:schemeClr val="tx1"/>
                </a:solidFill>
                <a:latin typeface="Comic Sans MS" panose="030F0702030302020204" pitchFamily="66" charset="0"/>
              </a:defRPr>
            </a:lvl4pPr>
            <a:lvl5pPr marL="2057400" indent="-228600">
              <a:spcBef>
                <a:spcPct val="20000"/>
              </a:spcBef>
              <a:buFont typeface="Arial" panose="020B0604020202020204" pitchFamily="34" charset="0"/>
              <a:buChar char="»"/>
              <a:defRPr sz="2000">
                <a:solidFill>
                  <a:schemeClr val="tx1"/>
                </a:solidFill>
                <a:latin typeface="Comic Sans MS" panose="030F0702030302020204" pitchFamily="66"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9pPr>
          </a:lstStyle>
          <a:p>
            <a:pPr algn="r" eaLnBrk="1" hangingPunct="1">
              <a:spcBef>
                <a:spcPct val="0"/>
              </a:spcBef>
              <a:buFontTx/>
              <a:buNone/>
            </a:pPr>
            <a:fld id="{46A434EA-ABA8-487E-8BE1-875275F26083}" type="slidenum">
              <a:rPr lang="en-GB" altLang="en-US" sz="600" baseline="30000">
                <a:solidFill>
                  <a:srgbClr val="FFFFFF"/>
                </a:solidFill>
                <a:latin typeface="Arial" panose="020B0604020202020204" pitchFamily="34" charset="0"/>
              </a:rPr>
              <a:pPr algn="r" eaLnBrk="1" hangingPunct="1">
                <a:spcBef>
                  <a:spcPct val="0"/>
                </a:spcBef>
                <a:buFontTx/>
                <a:buNone/>
              </a:pPr>
              <a:t>20</a:t>
            </a:fld>
            <a:endParaRPr lang="en-GB" altLang="en-US" sz="600" baseline="30000">
              <a:solidFill>
                <a:srgbClr val="FFFFFF"/>
              </a:solidFill>
              <a:latin typeface="Arial" panose="020B0604020202020204" pitchFamily="34" charset="0"/>
            </a:endParaRPr>
          </a:p>
        </p:txBody>
      </p:sp>
      <p:grpSp>
        <p:nvGrpSpPr>
          <p:cNvPr id="9" name="Group 39">
            <a:extLst>
              <a:ext uri="{FF2B5EF4-FFF2-40B4-BE49-F238E27FC236}">
                <a16:creationId xmlns:a16="http://schemas.microsoft.com/office/drawing/2014/main" id="{8EA23528-E481-5942-972F-262A903C8B84}"/>
              </a:ext>
            </a:extLst>
          </p:cNvPr>
          <p:cNvGrpSpPr>
            <a:grpSpLocks/>
          </p:cNvGrpSpPr>
          <p:nvPr/>
        </p:nvGrpSpPr>
        <p:grpSpPr bwMode="auto">
          <a:xfrm>
            <a:off x="6539594" y="3536157"/>
            <a:ext cx="1288256" cy="760810"/>
            <a:chOff x="4552" y="1377"/>
            <a:chExt cx="1082" cy="639"/>
          </a:xfrm>
        </p:grpSpPr>
        <p:sp>
          <p:nvSpPr>
            <p:cNvPr id="10" name="Rectangle 28">
              <a:extLst>
                <a:ext uri="{FF2B5EF4-FFF2-40B4-BE49-F238E27FC236}">
                  <a16:creationId xmlns:a16="http://schemas.microsoft.com/office/drawing/2014/main" id="{6B0EA79A-8819-564B-983F-1D79BE012897}"/>
                </a:ext>
              </a:extLst>
            </p:cNvPr>
            <p:cNvSpPr>
              <a:spLocks noChangeArrowheads="1"/>
            </p:cNvSpPr>
            <p:nvPr/>
          </p:nvSpPr>
          <p:spPr bwMode="auto">
            <a:xfrm>
              <a:off x="4552" y="1377"/>
              <a:ext cx="1082" cy="639"/>
            </a:xfrm>
            <a:prstGeom prst="rect">
              <a:avLst/>
            </a:prstGeom>
            <a:solidFill>
              <a:schemeClr val="accent1"/>
            </a:solidFill>
            <a:ln w="9525" algn="ctr">
              <a:solidFill>
                <a:schemeClr val="tx1"/>
              </a:solidFill>
              <a:miter lim="800000"/>
              <a:headEnd/>
              <a:tailEnd/>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a:solidFill>
                  <a:schemeClr val="bg1"/>
                </a:solidFill>
                <a:latin typeface="+mj-lt"/>
              </a:endParaRPr>
            </a:p>
          </p:txBody>
        </p:sp>
        <p:sp>
          <p:nvSpPr>
            <p:cNvPr id="11" name="Rectangle 10">
              <a:extLst>
                <a:ext uri="{FF2B5EF4-FFF2-40B4-BE49-F238E27FC236}">
                  <a16:creationId xmlns:a16="http://schemas.microsoft.com/office/drawing/2014/main" id="{1C1A401C-E815-F54A-878D-3CD0ADE8BADA}"/>
                </a:ext>
              </a:extLst>
            </p:cNvPr>
            <p:cNvSpPr>
              <a:spLocks noChangeArrowheads="1"/>
            </p:cNvSpPr>
            <p:nvPr/>
          </p:nvSpPr>
          <p:spPr bwMode="auto">
            <a:xfrm>
              <a:off x="4589" y="1503"/>
              <a:ext cx="1008" cy="386"/>
            </a:xfrm>
            <a:prstGeom prst="rect">
              <a:avLst/>
            </a:prstGeom>
            <a:no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algn="ctr" eaLnBrk="1" hangingPunct="1">
                <a:spcBef>
                  <a:spcPct val="0"/>
                </a:spcBef>
                <a:buClrTx/>
                <a:buFontTx/>
                <a:buNone/>
                <a:defRPr/>
              </a:pPr>
              <a:r>
                <a:rPr lang="tr-TR" altLang="en-US" sz="1050" b="1" dirty="0">
                  <a:solidFill>
                    <a:schemeClr val="bg1"/>
                  </a:solidFill>
                  <a:latin typeface="+mj-lt"/>
                  <a:ea typeface="ＭＳ Ｐゴシック" pitchFamily="34" charset="-128"/>
                </a:rPr>
                <a:t>Açıklanamayan </a:t>
              </a:r>
            </a:p>
            <a:p>
              <a:pPr algn="ctr" eaLnBrk="1" hangingPunct="1">
                <a:spcBef>
                  <a:spcPct val="0"/>
                </a:spcBef>
                <a:buClrTx/>
                <a:buFontTx/>
                <a:buNone/>
                <a:defRPr/>
              </a:pPr>
              <a:r>
                <a:rPr lang="tr-TR" altLang="en-US" sz="1050" b="1" dirty="0" err="1">
                  <a:solidFill>
                    <a:schemeClr val="bg1"/>
                  </a:solidFill>
                  <a:latin typeface="+mj-lt"/>
                  <a:ea typeface="ＭＳ Ｐゴシック" pitchFamily="34" charset="-128"/>
                </a:rPr>
                <a:t>Tromboz</a:t>
              </a:r>
              <a:endParaRPr lang="tr-TR" altLang="en-US" sz="1050" b="1" dirty="0">
                <a:solidFill>
                  <a:schemeClr val="bg1"/>
                </a:solidFill>
                <a:latin typeface="+mj-lt"/>
                <a:ea typeface="ＭＳ Ｐゴシック" pitchFamily="34" charset="-128"/>
              </a:endParaRPr>
            </a:p>
            <a:p>
              <a:pPr algn="ctr" eaLnBrk="1" hangingPunct="1">
                <a:spcBef>
                  <a:spcPct val="0"/>
                </a:spcBef>
                <a:buClrTx/>
                <a:buFontTx/>
                <a:buNone/>
                <a:defRPr/>
              </a:pPr>
              <a:r>
                <a:rPr lang="en-GB" altLang="en-US" sz="1050" b="1" dirty="0">
                  <a:solidFill>
                    <a:schemeClr val="bg1"/>
                  </a:solidFill>
                  <a:latin typeface="+mj-lt"/>
                  <a:ea typeface="ＭＳ Ｐゴシック" pitchFamily="34" charset="-128"/>
                </a:rPr>
                <a:t>(</a:t>
              </a:r>
              <a:r>
                <a:rPr lang="en-GB" altLang="en-US" sz="1050" b="1" dirty="0" err="1">
                  <a:solidFill>
                    <a:schemeClr val="bg1"/>
                  </a:solidFill>
                  <a:latin typeface="+mj-lt"/>
                  <a:ea typeface="ＭＳ Ｐゴシック" pitchFamily="34" charset="-128"/>
                </a:rPr>
                <a:t>ven</a:t>
              </a:r>
              <a:r>
                <a:rPr lang="tr-TR" altLang="en-US" sz="1050" b="1" dirty="0">
                  <a:solidFill>
                    <a:schemeClr val="bg1"/>
                  </a:solidFill>
                  <a:latin typeface="+mj-lt"/>
                  <a:ea typeface="ＭＳ Ｐゴシック" pitchFamily="34" charset="-128"/>
                </a:rPr>
                <a:t>öz veya </a:t>
              </a:r>
              <a:r>
                <a:rPr lang="tr-TR" altLang="en-US" sz="1050" b="1" dirty="0" err="1">
                  <a:solidFill>
                    <a:schemeClr val="bg1"/>
                  </a:solidFill>
                  <a:latin typeface="+mj-lt"/>
                  <a:ea typeface="ＭＳ Ｐゴシック" pitchFamily="34" charset="-128"/>
                </a:rPr>
                <a:t>arteryel</a:t>
              </a:r>
              <a:r>
                <a:rPr lang="en-GB" altLang="en-US" sz="1050" b="1" dirty="0">
                  <a:solidFill>
                    <a:schemeClr val="bg1"/>
                  </a:solidFill>
                  <a:latin typeface="+mj-lt"/>
                  <a:ea typeface="ＭＳ Ｐゴシック" pitchFamily="34" charset="-128"/>
                </a:rPr>
                <a:t>)</a:t>
              </a:r>
            </a:p>
          </p:txBody>
        </p:sp>
      </p:grpSp>
      <p:grpSp>
        <p:nvGrpSpPr>
          <p:cNvPr id="13" name="Group 38">
            <a:extLst>
              <a:ext uri="{FF2B5EF4-FFF2-40B4-BE49-F238E27FC236}">
                <a16:creationId xmlns:a16="http://schemas.microsoft.com/office/drawing/2014/main" id="{37FC5DE2-CFD0-2B45-92D5-2D928CFBA5E2}"/>
              </a:ext>
            </a:extLst>
          </p:cNvPr>
          <p:cNvGrpSpPr>
            <a:grpSpLocks/>
          </p:cNvGrpSpPr>
          <p:nvPr/>
        </p:nvGrpSpPr>
        <p:grpSpPr bwMode="auto">
          <a:xfrm>
            <a:off x="7921909" y="3536157"/>
            <a:ext cx="1028700" cy="760810"/>
            <a:chOff x="3615" y="1377"/>
            <a:chExt cx="864" cy="639"/>
          </a:xfrm>
        </p:grpSpPr>
        <p:sp>
          <p:nvSpPr>
            <p:cNvPr id="14" name="Rectangle 29">
              <a:extLst>
                <a:ext uri="{FF2B5EF4-FFF2-40B4-BE49-F238E27FC236}">
                  <a16:creationId xmlns:a16="http://schemas.microsoft.com/office/drawing/2014/main" id="{46F053EA-8208-C643-BBBD-DF688C9A9F58}"/>
                </a:ext>
              </a:extLst>
            </p:cNvPr>
            <p:cNvSpPr>
              <a:spLocks noChangeArrowheads="1"/>
            </p:cNvSpPr>
            <p:nvPr/>
          </p:nvSpPr>
          <p:spPr bwMode="auto">
            <a:xfrm>
              <a:off x="3615" y="1377"/>
              <a:ext cx="864" cy="639"/>
            </a:xfrm>
            <a:prstGeom prst="rect">
              <a:avLst/>
            </a:prstGeom>
            <a:solidFill>
              <a:schemeClr val="accent1"/>
            </a:solidFill>
            <a:ln w="9525" algn="ctr">
              <a:solidFill>
                <a:schemeClr val="tx1"/>
              </a:solidFill>
              <a:miter lim="800000"/>
              <a:headEnd/>
              <a:tailEnd/>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a:solidFill>
                  <a:schemeClr val="bg1"/>
                </a:solidFill>
                <a:latin typeface="+mj-lt"/>
              </a:endParaRPr>
            </a:p>
          </p:txBody>
        </p:sp>
        <p:sp>
          <p:nvSpPr>
            <p:cNvPr id="15" name="Rectangle 13">
              <a:extLst>
                <a:ext uri="{FF2B5EF4-FFF2-40B4-BE49-F238E27FC236}">
                  <a16:creationId xmlns:a16="http://schemas.microsoft.com/office/drawing/2014/main" id="{ECF05F36-A4D7-154D-9114-74B29E8355B2}"/>
                </a:ext>
              </a:extLst>
            </p:cNvPr>
            <p:cNvSpPr>
              <a:spLocks noChangeArrowheads="1"/>
            </p:cNvSpPr>
            <p:nvPr/>
          </p:nvSpPr>
          <p:spPr bwMode="auto">
            <a:xfrm>
              <a:off x="3667" y="1538"/>
              <a:ext cx="760" cy="316"/>
            </a:xfrm>
            <a:prstGeom prst="rect">
              <a:avLst/>
            </a:prstGeom>
            <a:no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algn="ctr" eaLnBrk="1" hangingPunct="1">
                <a:spcBef>
                  <a:spcPct val="0"/>
                </a:spcBef>
                <a:buClrTx/>
                <a:buFontTx/>
                <a:buNone/>
                <a:defRPr/>
              </a:pPr>
              <a:r>
                <a:rPr lang="tr-TR" altLang="en-US" sz="1050" b="1" dirty="0">
                  <a:solidFill>
                    <a:schemeClr val="bg1"/>
                  </a:solidFill>
                  <a:latin typeface="+mj-lt"/>
                  <a:ea typeface="ＭＳ Ｐゴシック" pitchFamily="34" charset="-128"/>
                </a:rPr>
                <a:t>Açıklanamayan </a:t>
              </a:r>
            </a:p>
            <a:p>
              <a:pPr algn="ctr" eaLnBrk="1" hangingPunct="1">
                <a:spcBef>
                  <a:spcPct val="0"/>
                </a:spcBef>
                <a:buClrTx/>
                <a:buFontTx/>
                <a:buNone/>
                <a:defRPr/>
              </a:pPr>
              <a:r>
                <a:rPr lang="tr-TR" altLang="en-US" sz="1050" b="1" dirty="0" err="1">
                  <a:solidFill>
                    <a:schemeClr val="bg1"/>
                  </a:solidFill>
                  <a:latin typeface="+mj-lt"/>
                  <a:ea typeface="ＭＳ Ｐゴシック" pitchFamily="34" charset="-128"/>
                </a:rPr>
                <a:t>sitopeni</a:t>
              </a:r>
              <a:endParaRPr lang="en-GB" altLang="en-US" sz="1050" b="1" dirty="0">
                <a:solidFill>
                  <a:schemeClr val="bg1"/>
                </a:solidFill>
                <a:latin typeface="+mj-lt"/>
                <a:ea typeface="ＭＳ Ｐゴシック" pitchFamily="34" charset="-128"/>
              </a:endParaRPr>
            </a:p>
          </p:txBody>
        </p:sp>
      </p:grpSp>
      <p:grpSp>
        <p:nvGrpSpPr>
          <p:cNvPr id="16" name="Group 37">
            <a:extLst>
              <a:ext uri="{FF2B5EF4-FFF2-40B4-BE49-F238E27FC236}">
                <a16:creationId xmlns:a16="http://schemas.microsoft.com/office/drawing/2014/main" id="{3421F81F-E9F9-E241-937B-1D2F5917F7EB}"/>
              </a:ext>
            </a:extLst>
          </p:cNvPr>
          <p:cNvGrpSpPr>
            <a:grpSpLocks/>
          </p:cNvGrpSpPr>
          <p:nvPr/>
        </p:nvGrpSpPr>
        <p:grpSpPr bwMode="auto">
          <a:xfrm>
            <a:off x="5634719" y="3525442"/>
            <a:ext cx="835819" cy="760809"/>
            <a:chOff x="2840" y="1377"/>
            <a:chExt cx="702" cy="639"/>
          </a:xfrm>
        </p:grpSpPr>
        <p:sp>
          <p:nvSpPr>
            <p:cNvPr id="17" name="Rectangle 30">
              <a:extLst>
                <a:ext uri="{FF2B5EF4-FFF2-40B4-BE49-F238E27FC236}">
                  <a16:creationId xmlns:a16="http://schemas.microsoft.com/office/drawing/2014/main" id="{EC684C61-B3E6-3244-AD45-4E5EC876DEF1}"/>
                </a:ext>
              </a:extLst>
            </p:cNvPr>
            <p:cNvSpPr>
              <a:spLocks noChangeArrowheads="1"/>
            </p:cNvSpPr>
            <p:nvPr/>
          </p:nvSpPr>
          <p:spPr bwMode="auto">
            <a:xfrm>
              <a:off x="2840" y="1377"/>
              <a:ext cx="702" cy="639"/>
            </a:xfrm>
            <a:prstGeom prst="rect">
              <a:avLst/>
            </a:prstGeom>
            <a:solidFill>
              <a:schemeClr val="accent1"/>
            </a:solidFill>
            <a:ln w="9525" algn="ctr">
              <a:solidFill>
                <a:schemeClr val="tx1"/>
              </a:solidFill>
              <a:miter lim="800000"/>
              <a:headEnd/>
              <a:tailEnd/>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dirty="0">
                <a:solidFill>
                  <a:schemeClr val="bg1"/>
                </a:solidFill>
                <a:latin typeface="+mj-lt"/>
              </a:endParaRPr>
            </a:p>
          </p:txBody>
        </p:sp>
        <p:sp>
          <p:nvSpPr>
            <p:cNvPr id="18" name="Rectangle 16">
              <a:extLst>
                <a:ext uri="{FF2B5EF4-FFF2-40B4-BE49-F238E27FC236}">
                  <a16:creationId xmlns:a16="http://schemas.microsoft.com/office/drawing/2014/main" id="{0505AD78-C184-594D-8764-FC548450E78D}"/>
                </a:ext>
              </a:extLst>
            </p:cNvPr>
            <p:cNvSpPr>
              <a:spLocks noChangeArrowheads="1"/>
            </p:cNvSpPr>
            <p:nvPr/>
          </p:nvSpPr>
          <p:spPr bwMode="auto">
            <a:xfrm>
              <a:off x="2944" y="1521"/>
              <a:ext cx="494" cy="351"/>
            </a:xfrm>
            <a:prstGeom prst="rect">
              <a:avLst/>
            </a:prstGeom>
            <a:no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algn="ctr" eaLnBrk="1" hangingPunct="1">
                <a:spcBef>
                  <a:spcPct val="0"/>
                </a:spcBef>
                <a:buClrTx/>
                <a:buFontTx/>
                <a:buNone/>
                <a:defRPr/>
              </a:pPr>
              <a:r>
                <a:rPr lang="en-GB" altLang="en-US" sz="1050" b="1" dirty="0">
                  <a:solidFill>
                    <a:schemeClr val="bg1"/>
                  </a:solidFill>
                  <a:latin typeface="+mj-lt"/>
                  <a:ea typeface="ＭＳ Ｐゴシック" pitchFamily="34" charset="-128"/>
                </a:rPr>
                <a:t>MDS</a:t>
              </a:r>
              <a:r>
                <a:rPr lang="tr-TR" altLang="en-US" sz="1050" b="1" dirty="0">
                  <a:solidFill>
                    <a:schemeClr val="bg1"/>
                  </a:solidFill>
                  <a:latin typeface="+mj-lt"/>
                  <a:ea typeface="ＭＳ Ｐゴシック" pitchFamily="34" charset="-128"/>
                </a:rPr>
                <a:t>-RA</a:t>
              </a:r>
              <a:endParaRPr lang="en-GB" altLang="en-US" sz="1050" b="1" dirty="0">
                <a:solidFill>
                  <a:schemeClr val="bg1"/>
                </a:solidFill>
                <a:latin typeface="+mj-lt"/>
                <a:ea typeface="ＭＳ Ｐゴシック" pitchFamily="34" charset="-128"/>
              </a:endParaRPr>
            </a:p>
          </p:txBody>
        </p:sp>
      </p:grpSp>
      <p:grpSp>
        <p:nvGrpSpPr>
          <p:cNvPr id="19" name="Group 36">
            <a:extLst>
              <a:ext uri="{FF2B5EF4-FFF2-40B4-BE49-F238E27FC236}">
                <a16:creationId xmlns:a16="http://schemas.microsoft.com/office/drawing/2014/main" id="{B9F92B01-85C8-AC42-9424-0E7A37442092}"/>
              </a:ext>
            </a:extLst>
          </p:cNvPr>
          <p:cNvGrpSpPr>
            <a:grpSpLocks/>
          </p:cNvGrpSpPr>
          <p:nvPr/>
        </p:nvGrpSpPr>
        <p:grpSpPr bwMode="auto">
          <a:xfrm>
            <a:off x="4711985" y="3525442"/>
            <a:ext cx="835819" cy="760809"/>
            <a:chOff x="2065" y="1377"/>
            <a:chExt cx="702" cy="639"/>
          </a:xfrm>
        </p:grpSpPr>
        <p:sp>
          <p:nvSpPr>
            <p:cNvPr id="20" name="Rectangle 31">
              <a:extLst>
                <a:ext uri="{FF2B5EF4-FFF2-40B4-BE49-F238E27FC236}">
                  <a16:creationId xmlns:a16="http://schemas.microsoft.com/office/drawing/2014/main" id="{DE033A5A-B601-5D41-8C6D-602C90E71D37}"/>
                </a:ext>
              </a:extLst>
            </p:cNvPr>
            <p:cNvSpPr>
              <a:spLocks noChangeArrowheads="1"/>
            </p:cNvSpPr>
            <p:nvPr/>
          </p:nvSpPr>
          <p:spPr bwMode="auto">
            <a:xfrm>
              <a:off x="2065" y="1377"/>
              <a:ext cx="702" cy="639"/>
            </a:xfrm>
            <a:prstGeom prst="rect">
              <a:avLst/>
            </a:prstGeom>
            <a:solidFill>
              <a:schemeClr val="accent1"/>
            </a:solidFill>
            <a:ln w="9525" algn="ctr">
              <a:solidFill>
                <a:schemeClr val="tx1"/>
              </a:solidFill>
              <a:miter lim="800000"/>
              <a:headEnd/>
              <a:tailEnd/>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a:solidFill>
                  <a:schemeClr val="bg1"/>
                </a:solidFill>
                <a:latin typeface="+mj-lt"/>
              </a:endParaRPr>
            </a:p>
          </p:txBody>
        </p:sp>
        <p:sp>
          <p:nvSpPr>
            <p:cNvPr id="21" name="Rectangle 19">
              <a:extLst>
                <a:ext uri="{FF2B5EF4-FFF2-40B4-BE49-F238E27FC236}">
                  <a16:creationId xmlns:a16="http://schemas.microsoft.com/office/drawing/2014/main" id="{B78B4BF9-F81C-5748-A21F-7996BAFB22D6}"/>
                </a:ext>
              </a:extLst>
            </p:cNvPr>
            <p:cNvSpPr>
              <a:spLocks noChangeArrowheads="1"/>
            </p:cNvSpPr>
            <p:nvPr/>
          </p:nvSpPr>
          <p:spPr bwMode="auto">
            <a:xfrm>
              <a:off x="2206" y="1517"/>
              <a:ext cx="419" cy="358"/>
            </a:xfrm>
            <a:prstGeom prst="rect">
              <a:avLst/>
            </a:prstGeom>
            <a:no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algn="ctr" eaLnBrk="1" hangingPunct="1">
                <a:spcBef>
                  <a:spcPct val="0"/>
                </a:spcBef>
                <a:buClrTx/>
                <a:buFontTx/>
                <a:buNone/>
                <a:defRPr/>
              </a:pPr>
              <a:r>
                <a:rPr lang="en-GB" altLang="en-US" sz="1050" b="1">
                  <a:solidFill>
                    <a:schemeClr val="bg1"/>
                  </a:solidFill>
                  <a:latin typeface="+mj-lt"/>
                  <a:ea typeface="ＭＳ Ｐゴシック" pitchFamily="34" charset="-128"/>
                </a:rPr>
                <a:t>Aplasti</a:t>
              </a:r>
              <a:r>
                <a:rPr lang="tr-TR" altLang="en-US" sz="1050" b="1">
                  <a:solidFill>
                    <a:schemeClr val="bg1"/>
                  </a:solidFill>
                  <a:latin typeface="+mj-lt"/>
                  <a:ea typeface="ＭＳ Ｐゴシック" pitchFamily="34" charset="-128"/>
                </a:rPr>
                <a:t>k</a:t>
              </a:r>
              <a:br>
                <a:rPr lang="en-GB" altLang="en-US" sz="1050" b="1">
                  <a:solidFill>
                    <a:schemeClr val="bg1"/>
                  </a:solidFill>
                  <a:latin typeface="+mj-lt"/>
                  <a:ea typeface="ＭＳ Ｐゴシック" pitchFamily="34" charset="-128"/>
                </a:rPr>
              </a:br>
              <a:r>
                <a:rPr lang="en-GB" altLang="en-US" sz="1050" b="1">
                  <a:solidFill>
                    <a:schemeClr val="bg1"/>
                  </a:solidFill>
                  <a:latin typeface="+mj-lt"/>
                  <a:ea typeface="ＭＳ Ｐゴシック" pitchFamily="34" charset="-128"/>
                </a:rPr>
                <a:t>anemi</a:t>
              </a:r>
            </a:p>
          </p:txBody>
        </p:sp>
      </p:grpSp>
      <p:grpSp>
        <p:nvGrpSpPr>
          <p:cNvPr id="22" name="Group 35">
            <a:extLst>
              <a:ext uri="{FF2B5EF4-FFF2-40B4-BE49-F238E27FC236}">
                <a16:creationId xmlns:a16="http://schemas.microsoft.com/office/drawing/2014/main" id="{9FC6C79F-B733-1B43-AEB8-9B4571963044}"/>
              </a:ext>
            </a:extLst>
          </p:cNvPr>
          <p:cNvGrpSpPr>
            <a:grpSpLocks/>
          </p:cNvGrpSpPr>
          <p:nvPr/>
        </p:nvGrpSpPr>
        <p:grpSpPr bwMode="auto">
          <a:xfrm>
            <a:off x="3596368" y="3525442"/>
            <a:ext cx="1028700" cy="760809"/>
            <a:chOff x="1128" y="1377"/>
            <a:chExt cx="864" cy="639"/>
          </a:xfrm>
        </p:grpSpPr>
        <p:sp>
          <p:nvSpPr>
            <p:cNvPr id="23" name="Rectangle 32">
              <a:extLst>
                <a:ext uri="{FF2B5EF4-FFF2-40B4-BE49-F238E27FC236}">
                  <a16:creationId xmlns:a16="http://schemas.microsoft.com/office/drawing/2014/main" id="{09B6811D-1D9B-D448-8D90-6C44FA2A8D77}"/>
                </a:ext>
              </a:extLst>
            </p:cNvPr>
            <p:cNvSpPr>
              <a:spLocks noChangeArrowheads="1"/>
            </p:cNvSpPr>
            <p:nvPr/>
          </p:nvSpPr>
          <p:spPr bwMode="auto">
            <a:xfrm>
              <a:off x="1128" y="1377"/>
              <a:ext cx="864" cy="639"/>
            </a:xfrm>
            <a:prstGeom prst="rect">
              <a:avLst/>
            </a:prstGeom>
            <a:solidFill>
              <a:schemeClr val="accent1"/>
            </a:solidFill>
            <a:ln w="9525" algn="ctr">
              <a:solidFill>
                <a:schemeClr val="tx1"/>
              </a:solidFill>
              <a:miter lim="800000"/>
              <a:headEnd/>
              <a:tailEnd/>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a:solidFill>
                  <a:schemeClr val="bg1"/>
                </a:solidFill>
                <a:latin typeface="+mj-lt"/>
              </a:endParaRPr>
            </a:p>
          </p:txBody>
        </p:sp>
        <p:sp>
          <p:nvSpPr>
            <p:cNvPr id="24" name="Rectangle 22">
              <a:extLst>
                <a:ext uri="{FF2B5EF4-FFF2-40B4-BE49-F238E27FC236}">
                  <a16:creationId xmlns:a16="http://schemas.microsoft.com/office/drawing/2014/main" id="{DBB63532-CFFA-E04F-88E6-332B64E989F8}"/>
                </a:ext>
              </a:extLst>
            </p:cNvPr>
            <p:cNvSpPr>
              <a:spLocks noChangeArrowheads="1"/>
            </p:cNvSpPr>
            <p:nvPr/>
          </p:nvSpPr>
          <p:spPr bwMode="auto">
            <a:xfrm>
              <a:off x="1229" y="1503"/>
              <a:ext cx="661" cy="386"/>
            </a:xfrm>
            <a:prstGeom prst="rect">
              <a:avLst/>
            </a:prstGeom>
            <a:no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algn="ctr" eaLnBrk="1" hangingPunct="1">
                <a:spcBef>
                  <a:spcPct val="0"/>
                </a:spcBef>
                <a:buClrTx/>
                <a:buFontTx/>
                <a:buNone/>
                <a:defRPr/>
              </a:pPr>
              <a:r>
                <a:rPr lang="en-GB" altLang="en-US" sz="1050" b="1">
                  <a:solidFill>
                    <a:schemeClr val="bg1"/>
                  </a:solidFill>
                  <a:latin typeface="+mj-lt"/>
                  <a:ea typeface="ＭＳ Ｐゴシック" pitchFamily="34" charset="-128"/>
                </a:rPr>
                <a:t>Hemo-</a:t>
              </a:r>
              <a:br>
                <a:rPr lang="en-GB" altLang="en-US" sz="1050" b="1">
                  <a:solidFill>
                    <a:schemeClr val="bg1"/>
                  </a:solidFill>
                  <a:latin typeface="+mj-lt"/>
                  <a:ea typeface="ＭＳ Ｐゴシック" pitchFamily="34" charset="-128"/>
                </a:rPr>
              </a:br>
              <a:r>
                <a:rPr lang="en-GB" altLang="en-US" sz="1050" b="1">
                  <a:solidFill>
                    <a:schemeClr val="bg1"/>
                  </a:solidFill>
                  <a:latin typeface="+mj-lt"/>
                  <a:ea typeface="ＭＳ Ｐゴシック" pitchFamily="34" charset="-128"/>
                </a:rPr>
                <a:t>globin</a:t>
              </a:r>
              <a:r>
                <a:rPr lang="tr-TR" altLang="en-US" sz="1050" b="1">
                  <a:solidFill>
                    <a:schemeClr val="bg1"/>
                  </a:solidFill>
                  <a:latin typeface="+mj-lt"/>
                  <a:ea typeface="ＭＳ Ｐゴシック" pitchFamily="34" charset="-128"/>
                </a:rPr>
                <a:t>üri</a:t>
              </a:r>
              <a:endParaRPr lang="en-GB" altLang="en-US" sz="1050" b="1">
                <a:solidFill>
                  <a:schemeClr val="bg1"/>
                </a:solidFill>
                <a:latin typeface="+mj-lt"/>
                <a:ea typeface="ＭＳ Ｐゴシック" pitchFamily="34" charset="-128"/>
              </a:endParaRPr>
            </a:p>
          </p:txBody>
        </p:sp>
      </p:grpSp>
      <p:grpSp>
        <p:nvGrpSpPr>
          <p:cNvPr id="25" name="Group 34">
            <a:extLst>
              <a:ext uri="{FF2B5EF4-FFF2-40B4-BE49-F238E27FC236}">
                <a16:creationId xmlns:a16="http://schemas.microsoft.com/office/drawing/2014/main" id="{F2DC6D9A-CF16-4746-BD40-5D52B9204359}"/>
              </a:ext>
            </a:extLst>
          </p:cNvPr>
          <p:cNvGrpSpPr>
            <a:grpSpLocks/>
          </p:cNvGrpSpPr>
          <p:nvPr/>
        </p:nvGrpSpPr>
        <p:grpSpPr bwMode="auto">
          <a:xfrm>
            <a:off x="2481943" y="3525442"/>
            <a:ext cx="1028700" cy="760809"/>
            <a:chOff x="192" y="1377"/>
            <a:chExt cx="864" cy="639"/>
          </a:xfrm>
        </p:grpSpPr>
        <p:sp>
          <p:nvSpPr>
            <p:cNvPr id="26" name="Rectangle 33">
              <a:extLst>
                <a:ext uri="{FF2B5EF4-FFF2-40B4-BE49-F238E27FC236}">
                  <a16:creationId xmlns:a16="http://schemas.microsoft.com/office/drawing/2014/main" id="{A2F8A335-E016-5C4C-B999-D9FCDF6CA46B}"/>
                </a:ext>
              </a:extLst>
            </p:cNvPr>
            <p:cNvSpPr>
              <a:spLocks noChangeArrowheads="1"/>
            </p:cNvSpPr>
            <p:nvPr/>
          </p:nvSpPr>
          <p:spPr bwMode="auto">
            <a:xfrm>
              <a:off x="192" y="1377"/>
              <a:ext cx="864" cy="639"/>
            </a:xfrm>
            <a:prstGeom prst="rect">
              <a:avLst/>
            </a:prstGeom>
            <a:solidFill>
              <a:schemeClr val="accent1"/>
            </a:solidFill>
            <a:ln w="9525" algn="ctr">
              <a:solidFill>
                <a:schemeClr val="tx1"/>
              </a:solidFill>
              <a:miter lim="800000"/>
              <a:headEnd/>
              <a:tailEnd/>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eaLnBrk="1" hangingPunct="1">
                <a:spcBef>
                  <a:spcPct val="0"/>
                </a:spcBef>
                <a:buClrTx/>
                <a:buFontTx/>
                <a:buNone/>
                <a:defRPr/>
              </a:pPr>
              <a:endParaRPr lang="en-GB" altLang="en-US" sz="1350" b="1">
                <a:solidFill>
                  <a:schemeClr val="bg1"/>
                </a:solidFill>
                <a:latin typeface="+mj-lt"/>
              </a:endParaRPr>
            </a:p>
          </p:txBody>
        </p:sp>
        <p:sp>
          <p:nvSpPr>
            <p:cNvPr id="27" name="Rectangle 25">
              <a:extLst>
                <a:ext uri="{FF2B5EF4-FFF2-40B4-BE49-F238E27FC236}">
                  <a16:creationId xmlns:a16="http://schemas.microsoft.com/office/drawing/2014/main" id="{3030F8C0-549D-F647-B583-71A20EC13C23}"/>
                </a:ext>
              </a:extLst>
            </p:cNvPr>
            <p:cNvSpPr>
              <a:spLocks noChangeArrowheads="1"/>
            </p:cNvSpPr>
            <p:nvPr/>
          </p:nvSpPr>
          <p:spPr bwMode="auto">
            <a:xfrm>
              <a:off x="244" y="1461"/>
              <a:ext cx="760" cy="471"/>
            </a:xfrm>
            <a:prstGeom prst="rect">
              <a:avLst/>
            </a:prstGeom>
            <a:noFill/>
            <a:ln>
              <a:noFill/>
            </a:ln>
          </p:spPr>
          <p:txBody>
            <a:bodyPr wrap="none" anchor="ctr"/>
            <a:lstStyle>
              <a:lvl1pPr eaLnBrk="0" hangingPunct="0">
                <a:spcBef>
                  <a:spcPct val="75000"/>
                </a:spcBef>
                <a:buClr>
                  <a:schemeClr val="tx2"/>
                </a:buClr>
                <a:buFont typeface="Wingdings" pitchFamily="2" charset="2"/>
                <a:buChar char="§"/>
                <a:defRPr sz="2400">
                  <a:solidFill>
                    <a:schemeClr val="tx1"/>
                  </a:solidFill>
                  <a:latin typeface="Arial" pitchFamily="34" charset="0"/>
                  <a:cs typeface="Arial" pitchFamily="34" charset="0"/>
                </a:defRPr>
              </a:lvl1pPr>
              <a:lvl2pPr marL="742950" indent="-285750" eaLnBrk="0" hangingPunct="0">
                <a:spcBef>
                  <a:spcPts val="600"/>
                </a:spcBef>
                <a:buClr>
                  <a:schemeClr val="tx2"/>
                </a:buClr>
                <a:buChar char="–"/>
                <a:defRPr sz="2400">
                  <a:solidFill>
                    <a:schemeClr val="tx1"/>
                  </a:solidFill>
                  <a:latin typeface="Arial" pitchFamily="34" charset="0"/>
                  <a:cs typeface="Arial" pitchFamily="34" charset="0"/>
                </a:defRPr>
              </a:lvl2pPr>
              <a:lvl3pPr marL="1143000" indent="-228600" eaLnBrk="0" hangingPunct="0">
                <a:spcBef>
                  <a:spcPts val="600"/>
                </a:spcBef>
                <a:buClr>
                  <a:schemeClr val="tx2"/>
                </a:buClr>
                <a:buChar char="•"/>
                <a:defRPr sz="2400">
                  <a:solidFill>
                    <a:schemeClr val="tx1"/>
                  </a:solidFill>
                  <a:latin typeface="Arial" pitchFamily="34" charset="0"/>
                  <a:cs typeface="Arial" pitchFamily="34" charset="0"/>
                </a:defRPr>
              </a:lvl3pPr>
              <a:lvl4pPr marL="1600200" indent="-228600" eaLnBrk="0" hangingPunct="0">
                <a:spcBef>
                  <a:spcPts val="600"/>
                </a:spcBef>
                <a:buClr>
                  <a:schemeClr val="tx2"/>
                </a:buClr>
                <a:buFont typeface="Arial" pitchFamily="34" charset="0"/>
                <a:buChar char="-"/>
                <a:defRPr sz="2400">
                  <a:solidFill>
                    <a:schemeClr val="tx1"/>
                  </a:solidFill>
                  <a:latin typeface="Arial" pitchFamily="34" charset="0"/>
                  <a:cs typeface="Arial" pitchFamily="34" charset="0"/>
                </a:defRPr>
              </a:lvl4pPr>
              <a:lvl5pPr marL="2057400" indent="-228600" eaLnBrk="0" hangingPunct="0">
                <a:spcBef>
                  <a:spcPts val="600"/>
                </a:spcBef>
                <a:buClr>
                  <a:schemeClr val="tx2"/>
                </a:buClr>
                <a:buChar char="»"/>
                <a:defRPr sz="2400">
                  <a:solidFill>
                    <a:schemeClr val="tx1"/>
                  </a:solidFill>
                  <a:latin typeface="Arial" pitchFamily="34" charset="0"/>
                  <a:cs typeface="Arial" pitchFamily="34" charset="0"/>
                </a:defRPr>
              </a:lvl5pPr>
              <a:lvl6pPr marL="25146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6pPr>
              <a:lvl7pPr marL="29718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7pPr>
              <a:lvl8pPr marL="34290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8pPr>
              <a:lvl9pPr marL="3886200" indent="-228600" eaLnBrk="0" fontAlgn="base" hangingPunct="0">
                <a:spcBef>
                  <a:spcPts val="600"/>
                </a:spcBef>
                <a:spcAft>
                  <a:spcPct val="0"/>
                </a:spcAft>
                <a:buClr>
                  <a:schemeClr val="tx2"/>
                </a:buClr>
                <a:buChar char="»"/>
                <a:defRPr sz="2400">
                  <a:solidFill>
                    <a:schemeClr val="tx1"/>
                  </a:solidFill>
                  <a:latin typeface="Arial" pitchFamily="34" charset="0"/>
                  <a:cs typeface="Arial" pitchFamily="34" charset="0"/>
                </a:defRPr>
              </a:lvl9pPr>
            </a:lstStyle>
            <a:p>
              <a:pPr algn="ctr" eaLnBrk="1" hangingPunct="1">
                <a:spcBef>
                  <a:spcPct val="0"/>
                </a:spcBef>
                <a:buClrTx/>
                <a:buFontTx/>
                <a:buNone/>
                <a:defRPr/>
              </a:pPr>
              <a:r>
                <a:rPr lang="en-GB" altLang="en-US" sz="1050" b="1">
                  <a:solidFill>
                    <a:schemeClr val="bg1"/>
                  </a:solidFill>
                  <a:latin typeface="+mj-lt"/>
                  <a:ea typeface="ＭＳ Ｐゴシック" pitchFamily="34" charset="-128"/>
                </a:rPr>
                <a:t>Coombs- </a:t>
              </a:r>
              <a:br>
                <a:rPr lang="en-GB" altLang="en-US" sz="1050" b="1">
                  <a:solidFill>
                    <a:schemeClr val="bg1"/>
                  </a:solidFill>
                  <a:latin typeface="+mj-lt"/>
                  <a:ea typeface="ＭＳ Ｐゴシック" pitchFamily="34" charset="-128"/>
                </a:rPr>
              </a:br>
              <a:r>
                <a:rPr lang="en-GB" altLang="en-US" sz="1050" b="1">
                  <a:solidFill>
                    <a:schemeClr val="bg1"/>
                  </a:solidFill>
                  <a:latin typeface="+mj-lt"/>
                  <a:ea typeface="ＭＳ Ｐゴシック" pitchFamily="34" charset="-128"/>
                </a:rPr>
                <a:t>negati</a:t>
              </a:r>
              <a:r>
                <a:rPr lang="tr-TR" altLang="en-US" sz="1050" b="1">
                  <a:solidFill>
                    <a:schemeClr val="bg1"/>
                  </a:solidFill>
                  <a:latin typeface="+mj-lt"/>
                  <a:ea typeface="ＭＳ Ｐゴシック" pitchFamily="34" charset="-128"/>
                </a:rPr>
                <a:t>f</a:t>
              </a:r>
              <a:br>
                <a:rPr lang="en-GB" altLang="en-US" sz="1050" b="1">
                  <a:solidFill>
                    <a:schemeClr val="bg1"/>
                  </a:solidFill>
                  <a:latin typeface="+mj-lt"/>
                  <a:ea typeface="ＭＳ Ｐゴシック" pitchFamily="34" charset="-128"/>
                </a:rPr>
              </a:br>
              <a:r>
                <a:rPr lang="en-GB" altLang="en-US" sz="1050" b="1">
                  <a:solidFill>
                    <a:schemeClr val="bg1"/>
                  </a:solidFill>
                  <a:latin typeface="+mj-lt"/>
                  <a:ea typeface="ＭＳ Ｐゴシック" pitchFamily="34" charset="-128"/>
                </a:rPr>
                <a:t>hemol</a:t>
              </a:r>
              <a:r>
                <a:rPr lang="tr-TR" altLang="en-US" sz="1050" b="1">
                  <a:solidFill>
                    <a:schemeClr val="bg1"/>
                  </a:solidFill>
                  <a:latin typeface="+mj-lt"/>
                  <a:ea typeface="ＭＳ Ｐゴシック" pitchFamily="34" charset="-128"/>
                </a:rPr>
                <a:t>i</a:t>
              </a:r>
              <a:r>
                <a:rPr lang="en-GB" altLang="en-US" sz="1050" b="1">
                  <a:solidFill>
                    <a:schemeClr val="bg1"/>
                  </a:solidFill>
                  <a:latin typeface="+mj-lt"/>
                  <a:ea typeface="ＭＳ Ｐゴシック" pitchFamily="34" charset="-128"/>
                </a:rPr>
                <a:t>ti</a:t>
              </a:r>
              <a:r>
                <a:rPr lang="tr-TR" altLang="en-US" sz="1050" b="1">
                  <a:solidFill>
                    <a:schemeClr val="bg1"/>
                  </a:solidFill>
                  <a:latin typeface="+mj-lt"/>
                  <a:ea typeface="ＭＳ Ｐゴシック" pitchFamily="34" charset="-128"/>
                </a:rPr>
                <a:t>k anemi</a:t>
              </a:r>
              <a:endParaRPr lang="en-GB" altLang="en-US" sz="1050" b="1">
                <a:solidFill>
                  <a:schemeClr val="bg1"/>
                </a:solidFill>
                <a:latin typeface="+mj-lt"/>
                <a:ea typeface="ＭＳ Ｐゴシック" pitchFamily="34" charset="-128"/>
              </a:endParaRPr>
            </a:p>
          </p:txBody>
        </p:sp>
      </p:grpSp>
      <p:sp>
        <p:nvSpPr>
          <p:cNvPr id="28" name="Rectangle 2">
            <a:extLst>
              <a:ext uri="{FF2B5EF4-FFF2-40B4-BE49-F238E27FC236}">
                <a16:creationId xmlns:a16="http://schemas.microsoft.com/office/drawing/2014/main" id="{C4F7D71E-01D9-B647-B5F5-1184B0F4D1A5}"/>
              </a:ext>
            </a:extLst>
          </p:cNvPr>
          <p:cNvSpPr>
            <a:spLocks noGrp="1"/>
          </p:cNvSpPr>
          <p:nvPr>
            <p:ph type="title"/>
          </p:nvPr>
        </p:nvSpPr>
        <p:spPr>
          <a:xfrm>
            <a:off x="2521234" y="1017985"/>
            <a:ext cx="6172200" cy="895350"/>
          </a:xfrm>
        </p:spPr>
        <p:txBody>
          <a:bodyPr>
            <a:noAutofit/>
          </a:bodyPr>
          <a:lstStyle/>
          <a:p>
            <a:pPr eaLnBrk="1" hangingPunct="1"/>
            <a:r>
              <a:rPr lang="tr-TR" altLang="tr-TR" sz="2000" b="1" dirty="0">
                <a:solidFill>
                  <a:srgbClr val="340990"/>
                </a:solidFill>
              </a:rPr>
              <a:t>Hangi hastalarda tanısal testleri öncellikle isteyelim?</a:t>
            </a:r>
            <a:br>
              <a:rPr lang="tr-TR" altLang="tr-TR" sz="2000" b="1" dirty="0">
                <a:solidFill>
                  <a:srgbClr val="340990"/>
                </a:solidFill>
              </a:rPr>
            </a:br>
            <a:br>
              <a:rPr lang="tr-TR" altLang="tr-TR" sz="2000" b="1" dirty="0">
                <a:solidFill>
                  <a:srgbClr val="340990"/>
                </a:solidFill>
              </a:rPr>
            </a:br>
            <a:r>
              <a:rPr lang="tr-TR" altLang="tr-TR" sz="2000" b="1" dirty="0">
                <a:solidFill>
                  <a:srgbClr val="340990"/>
                </a:solidFill>
              </a:rPr>
              <a:t>Yüksek riskli hastalar kimlerdir?</a:t>
            </a:r>
            <a:endParaRPr lang="en-GB" altLang="tr-TR" sz="2000" b="1" baseline="30000" dirty="0">
              <a:solidFill>
                <a:srgbClr val="340990"/>
              </a:solidFill>
            </a:endParaRPr>
          </a:p>
        </p:txBody>
      </p:sp>
      <p:sp>
        <p:nvSpPr>
          <p:cNvPr id="29" name="27 Dikdörtgen">
            <a:extLst>
              <a:ext uri="{FF2B5EF4-FFF2-40B4-BE49-F238E27FC236}">
                <a16:creationId xmlns:a16="http://schemas.microsoft.com/office/drawing/2014/main" id="{806FBD55-3F91-2E42-AFDE-1060AECA127E}"/>
              </a:ext>
            </a:extLst>
          </p:cNvPr>
          <p:cNvSpPr/>
          <p:nvPr/>
        </p:nvSpPr>
        <p:spPr>
          <a:xfrm>
            <a:off x="2311680" y="4661297"/>
            <a:ext cx="3236124" cy="1384995"/>
          </a:xfrm>
          <a:prstGeom prst="rect">
            <a:avLst/>
          </a:prstGeom>
        </p:spPr>
        <p:txBody>
          <a:bodyPr wrap="square">
            <a:spAutoFit/>
          </a:bodyPr>
          <a:lstStyle/>
          <a:p>
            <a:pPr marL="129779" indent="-129779" defTabSz="200025">
              <a:buClr>
                <a:schemeClr val="accent1"/>
              </a:buClr>
              <a:defRPr/>
            </a:pPr>
            <a:r>
              <a:rPr lang="tr-TR" sz="1400" b="1" dirty="0">
                <a:solidFill>
                  <a:srgbClr val="340990"/>
                </a:solidFill>
                <a:latin typeface="+mj-lt"/>
              </a:rPr>
              <a:t>Eşlik eden; </a:t>
            </a:r>
          </a:p>
          <a:p>
            <a:pPr marL="171450" indent="-171450" defTabSz="200025">
              <a:buClr>
                <a:schemeClr val="accent1"/>
              </a:buClr>
              <a:buFont typeface="Arial" panose="020B0604020202020204" pitchFamily="34" charset="0"/>
              <a:buChar char="•"/>
              <a:defRPr/>
            </a:pPr>
            <a:r>
              <a:rPr lang="tr-TR" sz="1400" b="1" dirty="0">
                <a:solidFill>
                  <a:srgbClr val="340990"/>
                </a:solidFill>
                <a:latin typeface="+mj-lt"/>
              </a:rPr>
              <a:t>Demir eksikliği</a:t>
            </a:r>
            <a:endParaRPr lang="en-US" sz="1400" b="1" dirty="0">
              <a:solidFill>
                <a:srgbClr val="340990"/>
              </a:solidFill>
              <a:latin typeface="+mj-lt"/>
            </a:endParaRPr>
          </a:p>
          <a:p>
            <a:pPr marL="171450" indent="-171450" defTabSz="200025">
              <a:buClr>
                <a:schemeClr val="accent1"/>
              </a:buClr>
              <a:buFont typeface="Arial" panose="020B0604020202020204" pitchFamily="34" charset="0"/>
              <a:buChar char="•"/>
              <a:defRPr/>
            </a:pPr>
            <a:r>
              <a:rPr lang="tr-TR" sz="1400" b="1" dirty="0">
                <a:solidFill>
                  <a:srgbClr val="340990"/>
                </a:solidFill>
                <a:latin typeface="+mj-lt"/>
              </a:rPr>
              <a:t>Karın ağrısı</a:t>
            </a:r>
          </a:p>
          <a:p>
            <a:pPr marL="171450" indent="-171450" defTabSz="200025">
              <a:buClr>
                <a:schemeClr val="accent1"/>
              </a:buClr>
              <a:buFont typeface="Arial" panose="020B0604020202020204" pitchFamily="34" charset="0"/>
              <a:buChar char="•"/>
              <a:defRPr/>
            </a:pPr>
            <a:r>
              <a:rPr lang="tr-TR" sz="1400" b="1" dirty="0" err="1">
                <a:solidFill>
                  <a:srgbClr val="340990"/>
                </a:solidFill>
                <a:latin typeface="+mj-lt"/>
              </a:rPr>
              <a:t>Özefagus</a:t>
            </a:r>
            <a:r>
              <a:rPr lang="tr-TR" sz="1400" b="1" dirty="0">
                <a:solidFill>
                  <a:srgbClr val="340990"/>
                </a:solidFill>
                <a:latin typeface="+mj-lt"/>
              </a:rPr>
              <a:t> spazmı</a:t>
            </a:r>
          </a:p>
          <a:p>
            <a:pPr marL="171450" indent="-171450" defTabSz="200025">
              <a:buClr>
                <a:schemeClr val="accent1"/>
              </a:buClr>
              <a:buFont typeface="Arial" panose="020B0604020202020204" pitchFamily="34" charset="0"/>
              <a:buChar char="•"/>
              <a:defRPr/>
            </a:pPr>
            <a:r>
              <a:rPr lang="tr-TR" sz="1400" b="1" dirty="0" err="1">
                <a:solidFill>
                  <a:srgbClr val="340990"/>
                </a:solidFill>
                <a:latin typeface="+mj-lt"/>
              </a:rPr>
              <a:t>Tromboz</a:t>
            </a:r>
            <a:endParaRPr lang="tr-TR" sz="1400" b="1" dirty="0">
              <a:solidFill>
                <a:srgbClr val="340990"/>
              </a:solidFill>
              <a:latin typeface="+mj-lt"/>
            </a:endParaRPr>
          </a:p>
          <a:p>
            <a:pPr marL="171450" indent="-171450" defTabSz="200025">
              <a:buClr>
                <a:schemeClr val="accent1"/>
              </a:buClr>
              <a:buFont typeface="Arial" panose="020B0604020202020204" pitchFamily="34" charset="0"/>
              <a:buChar char="•"/>
              <a:defRPr/>
            </a:pPr>
            <a:r>
              <a:rPr lang="en-US" sz="1400" b="1" dirty="0">
                <a:solidFill>
                  <a:srgbClr val="340990"/>
                </a:solidFill>
                <a:latin typeface="+mj-lt"/>
              </a:rPr>
              <a:t>Gran</a:t>
            </a:r>
            <a:r>
              <a:rPr lang="tr-TR" sz="1400" b="1" dirty="0">
                <a:solidFill>
                  <a:srgbClr val="340990"/>
                </a:solidFill>
                <a:latin typeface="+mj-lt"/>
              </a:rPr>
              <a:t>ü</a:t>
            </a:r>
            <a:r>
              <a:rPr lang="en-US" sz="1400" b="1" dirty="0">
                <a:solidFill>
                  <a:srgbClr val="340990"/>
                </a:solidFill>
                <a:latin typeface="+mj-lt"/>
              </a:rPr>
              <a:t>lo</a:t>
            </a:r>
            <a:r>
              <a:rPr lang="tr-TR" sz="1400" b="1" dirty="0">
                <a:solidFill>
                  <a:srgbClr val="340990"/>
                </a:solidFill>
                <a:latin typeface="+mj-lt"/>
              </a:rPr>
              <a:t>si</a:t>
            </a:r>
            <a:r>
              <a:rPr lang="en-US" sz="1400" b="1" dirty="0" err="1">
                <a:solidFill>
                  <a:srgbClr val="340990"/>
                </a:solidFill>
                <a:latin typeface="+mj-lt"/>
              </a:rPr>
              <a:t>topeni</a:t>
            </a:r>
            <a:r>
              <a:rPr lang="tr-TR" sz="1400" b="1" dirty="0">
                <a:solidFill>
                  <a:srgbClr val="340990"/>
                </a:solidFill>
                <a:latin typeface="+mj-lt"/>
              </a:rPr>
              <a:t> ve/veya </a:t>
            </a:r>
            <a:r>
              <a:rPr lang="tr-TR" sz="1400" b="1" dirty="0" err="1">
                <a:solidFill>
                  <a:srgbClr val="340990"/>
                </a:solidFill>
                <a:latin typeface="+mj-lt"/>
              </a:rPr>
              <a:t>trombositopeni</a:t>
            </a:r>
            <a:endParaRPr lang="tr-TR" sz="1400" b="1" dirty="0">
              <a:solidFill>
                <a:srgbClr val="340990"/>
              </a:solidFill>
              <a:latin typeface="+mj-lt"/>
            </a:endParaRPr>
          </a:p>
        </p:txBody>
      </p:sp>
      <p:sp>
        <p:nvSpPr>
          <p:cNvPr id="30" name="28 Aşağı Ok">
            <a:extLst>
              <a:ext uri="{FF2B5EF4-FFF2-40B4-BE49-F238E27FC236}">
                <a16:creationId xmlns:a16="http://schemas.microsoft.com/office/drawing/2014/main" id="{D00B26A9-DE29-4D45-9603-35D66AD37A00}"/>
              </a:ext>
            </a:extLst>
          </p:cNvPr>
          <p:cNvSpPr/>
          <p:nvPr/>
        </p:nvSpPr>
        <p:spPr>
          <a:xfrm>
            <a:off x="2628391" y="4286251"/>
            <a:ext cx="107156" cy="267891"/>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tr-TR" sz="1350"/>
          </a:p>
        </p:txBody>
      </p:sp>
      <p:sp>
        <p:nvSpPr>
          <p:cNvPr id="31" name="30 Dikdörtgen">
            <a:extLst>
              <a:ext uri="{FF2B5EF4-FFF2-40B4-BE49-F238E27FC236}">
                <a16:creationId xmlns:a16="http://schemas.microsoft.com/office/drawing/2014/main" id="{173684ED-FA08-BE4A-9049-5CF15935B585}"/>
              </a:ext>
            </a:extLst>
          </p:cNvPr>
          <p:cNvSpPr/>
          <p:nvPr/>
        </p:nvSpPr>
        <p:spPr>
          <a:xfrm>
            <a:off x="6215865" y="4661297"/>
            <a:ext cx="2895478" cy="954107"/>
          </a:xfrm>
          <a:prstGeom prst="rect">
            <a:avLst/>
          </a:prstGeom>
        </p:spPr>
        <p:txBody>
          <a:bodyPr wrap="square">
            <a:spAutoFit/>
          </a:bodyPr>
          <a:lstStyle/>
          <a:p>
            <a:pPr marL="129779" indent="-129779" defTabSz="200025">
              <a:buClr>
                <a:schemeClr val="accent1"/>
              </a:buClr>
              <a:defRPr/>
            </a:pPr>
            <a:r>
              <a:rPr lang="tr-TR" sz="1400" b="1" dirty="0" err="1">
                <a:solidFill>
                  <a:srgbClr val="340990"/>
                </a:solidFill>
                <a:latin typeface="+mj-lt"/>
              </a:rPr>
              <a:t>Atipik</a:t>
            </a:r>
            <a:r>
              <a:rPr lang="tr-TR" sz="1400" b="1" dirty="0">
                <a:solidFill>
                  <a:srgbClr val="340990"/>
                </a:solidFill>
                <a:latin typeface="+mj-lt"/>
              </a:rPr>
              <a:t> bölgeler</a:t>
            </a:r>
            <a:r>
              <a:rPr lang="en-US" sz="1400" b="1" dirty="0">
                <a:solidFill>
                  <a:srgbClr val="340990"/>
                </a:solidFill>
                <a:latin typeface="+mj-lt"/>
              </a:rPr>
              <a:t>:</a:t>
            </a:r>
          </a:p>
          <a:p>
            <a:pPr marL="129779" indent="-129779" defTabSz="200025">
              <a:buClr>
                <a:schemeClr val="accent1"/>
              </a:buClr>
              <a:defRPr/>
            </a:pPr>
            <a:r>
              <a:rPr lang="en-US" sz="1400" b="1" dirty="0">
                <a:solidFill>
                  <a:srgbClr val="340990"/>
                </a:solidFill>
                <a:latin typeface="+mj-lt"/>
              </a:rPr>
              <a:t>		- </a:t>
            </a:r>
            <a:r>
              <a:rPr lang="en-US" sz="1400" b="1" dirty="0" err="1">
                <a:solidFill>
                  <a:srgbClr val="340990"/>
                </a:solidFill>
                <a:latin typeface="+mj-lt"/>
              </a:rPr>
              <a:t>Hepati</a:t>
            </a:r>
            <a:r>
              <a:rPr lang="tr-TR" sz="1400" b="1" dirty="0">
                <a:solidFill>
                  <a:srgbClr val="340990"/>
                </a:solidFill>
                <a:latin typeface="+mj-lt"/>
              </a:rPr>
              <a:t>k, </a:t>
            </a:r>
            <a:r>
              <a:rPr lang="en-US" sz="1400" b="1" dirty="0">
                <a:solidFill>
                  <a:srgbClr val="340990"/>
                </a:solidFill>
                <a:latin typeface="+mj-lt"/>
              </a:rPr>
              <a:t>intra-abdominal </a:t>
            </a:r>
            <a:r>
              <a:rPr lang="en-US" sz="1400" b="1" dirty="0" err="1">
                <a:solidFill>
                  <a:srgbClr val="340990"/>
                </a:solidFill>
                <a:latin typeface="+mj-lt"/>
              </a:rPr>
              <a:t>ve</a:t>
            </a:r>
            <a:r>
              <a:rPr lang="tr-TR" sz="1400" b="1" dirty="0" err="1">
                <a:solidFill>
                  <a:srgbClr val="340990"/>
                </a:solidFill>
                <a:latin typeface="+mj-lt"/>
              </a:rPr>
              <a:t>nler</a:t>
            </a:r>
            <a:r>
              <a:rPr lang="tr-TR" sz="1400" b="1" dirty="0">
                <a:solidFill>
                  <a:srgbClr val="340990"/>
                </a:solidFill>
                <a:latin typeface="+mj-lt"/>
              </a:rPr>
              <a:t> </a:t>
            </a:r>
            <a:endParaRPr lang="en-US" sz="1400" b="1" dirty="0">
              <a:solidFill>
                <a:srgbClr val="340990"/>
              </a:solidFill>
              <a:latin typeface="+mj-lt"/>
            </a:endParaRPr>
          </a:p>
          <a:p>
            <a:pPr marL="129779" indent="-129779" defTabSz="200025">
              <a:buClr>
                <a:schemeClr val="accent1"/>
              </a:buClr>
              <a:defRPr/>
            </a:pPr>
            <a:r>
              <a:rPr lang="en-US" sz="1400" b="1" dirty="0">
                <a:solidFill>
                  <a:srgbClr val="340990"/>
                </a:solidFill>
                <a:latin typeface="+mj-lt"/>
              </a:rPr>
              <a:t>		- </a:t>
            </a:r>
            <a:r>
              <a:rPr lang="tr-TR" sz="1400" b="1" dirty="0">
                <a:solidFill>
                  <a:srgbClr val="340990"/>
                </a:solidFill>
                <a:latin typeface="+mj-lt"/>
              </a:rPr>
              <a:t>S</a:t>
            </a:r>
            <a:r>
              <a:rPr lang="en-US" sz="1400" b="1" dirty="0" err="1">
                <a:solidFill>
                  <a:srgbClr val="340990"/>
                </a:solidFill>
                <a:latin typeface="+mj-lt"/>
              </a:rPr>
              <a:t>erebral</a:t>
            </a:r>
            <a:r>
              <a:rPr lang="en-US" sz="1400" b="1" dirty="0">
                <a:solidFill>
                  <a:srgbClr val="340990"/>
                </a:solidFill>
                <a:latin typeface="+mj-lt"/>
              </a:rPr>
              <a:t> </a:t>
            </a:r>
          </a:p>
          <a:p>
            <a:pPr marL="129779" indent="-129779" defTabSz="200025">
              <a:buClr>
                <a:schemeClr val="accent1"/>
              </a:buClr>
              <a:defRPr/>
            </a:pPr>
            <a:r>
              <a:rPr lang="tr-TR" sz="1400" b="1" dirty="0">
                <a:solidFill>
                  <a:srgbClr val="340990"/>
                </a:solidFill>
                <a:latin typeface="+mj-lt"/>
              </a:rPr>
              <a:t>Eşlik eden </a:t>
            </a:r>
            <a:r>
              <a:rPr lang="tr-TR" sz="1400" b="1" dirty="0" err="1">
                <a:solidFill>
                  <a:srgbClr val="340990"/>
                </a:solidFill>
                <a:latin typeface="+mj-lt"/>
              </a:rPr>
              <a:t>hemolitik</a:t>
            </a:r>
            <a:r>
              <a:rPr lang="tr-TR" sz="1400" b="1" dirty="0">
                <a:solidFill>
                  <a:srgbClr val="340990"/>
                </a:solidFill>
                <a:latin typeface="+mj-lt"/>
              </a:rPr>
              <a:t> anemi, </a:t>
            </a:r>
            <a:r>
              <a:rPr lang="tr-TR" sz="1400" b="1" dirty="0" err="1">
                <a:solidFill>
                  <a:srgbClr val="340990"/>
                </a:solidFill>
                <a:latin typeface="+mj-lt"/>
              </a:rPr>
              <a:t>sitopeni</a:t>
            </a:r>
            <a:endParaRPr lang="tr-TR" sz="1400" b="1" dirty="0">
              <a:solidFill>
                <a:srgbClr val="340990"/>
              </a:solidFill>
              <a:latin typeface="+mj-lt"/>
            </a:endParaRPr>
          </a:p>
        </p:txBody>
      </p:sp>
      <p:sp>
        <p:nvSpPr>
          <p:cNvPr id="32" name="31 Aşağı Ok">
            <a:extLst>
              <a:ext uri="{FF2B5EF4-FFF2-40B4-BE49-F238E27FC236}">
                <a16:creationId xmlns:a16="http://schemas.microsoft.com/office/drawing/2014/main" id="{3D096FC3-C08C-434F-8B24-87D5B60F76F9}"/>
              </a:ext>
            </a:extLst>
          </p:cNvPr>
          <p:cNvSpPr/>
          <p:nvPr/>
        </p:nvSpPr>
        <p:spPr>
          <a:xfrm>
            <a:off x="7013462" y="4296967"/>
            <a:ext cx="107156" cy="26789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tr-TR" sz="1350"/>
          </a:p>
        </p:txBody>
      </p:sp>
    </p:spTree>
    <p:extLst>
      <p:ext uri="{BB962C8B-B14F-4D97-AF65-F5344CB8AC3E}">
        <p14:creationId xmlns:p14="http://schemas.microsoft.com/office/powerpoint/2010/main" val="20047705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0897" name="Rectangle 2">
            <a:extLst>
              <a:ext uri="{FF2B5EF4-FFF2-40B4-BE49-F238E27FC236}">
                <a16:creationId xmlns:a16="http://schemas.microsoft.com/office/drawing/2014/main" id="{41B4242D-995B-474B-95F5-830B63F89A31}"/>
              </a:ext>
            </a:extLst>
          </p:cNvPr>
          <p:cNvSpPr>
            <a:spLocks noGrp="1" noChangeArrowheads="1"/>
          </p:cNvSpPr>
          <p:nvPr>
            <p:ph type="title" idx="4294967295"/>
          </p:nvPr>
        </p:nvSpPr>
        <p:spPr>
          <a:xfrm>
            <a:off x="184703" y="608744"/>
            <a:ext cx="7772400" cy="1162050"/>
          </a:xfrm>
        </p:spPr>
        <p:txBody>
          <a:bodyPr>
            <a:normAutofit/>
          </a:bodyPr>
          <a:lstStyle/>
          <a:p>
            <a:r>
              <a:rPr lang="tr-TR" altLang="tr-TR" sz="3200" b="1"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TANI</a:t>
            </a:r>
            <a:endParaRPr lang="en-US" altLang="tr-TR" sz="3200" b="1"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0898" name="Rectangle 3">
            <a:extLst>
              <a:ext uri="{FF2B5EF4-FFF2-40B4-BE49-F238E27FC236}">
                <a16:creationId xmlns:a16="http://schemas.microsoft.com/office/drawing/2014/main" id="{5CD88130-3381-014B-AB5F-7E272AB56948}"/>
              </a:ext>
            </a:extLst>
          </p:cNvPr>
          <p:cNvSpPr>
            <a:spLocks noGrp="1" noChangeArrowheads="1"/>
          </p:cNvSpPr>
          <p:nvPr>
            <p:ph type="body" idx="4294967295"/>
          </p:nvPr>
        </p:nvSpPr>
        <p:spPr>
          <a:xfrm>
            <a:off x="184703" y="1933202"/>
            <a:ext cx="8324850" cy="5083175"/>
          </a:xfrm>
        </p:spPr>
        <p:txBody>
          <a:bodyPr>
            <a:normAutofit/>
          </a:bodyPr>
          <a:lstStyle/>
          <a:p>
            <a:pPr>
              <a:lnSpc>
                <a:spcPct val="120000"/>
              </a:lnSpc>
              <a:buSzPct val="105000"/>
            </a:pPr>
            <a:r>
              <a:rPr lang="tr-TR" altLang="tr-TR"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En duyarlı ve spesifik test </a:t>
            </a:r>
            <a:r>
              <a:rPr lang="tr-TR" altLang="tr-TR" b="1" dirty="0" err="1">
                <a:solidFill>
                  <a:srgbClr val="340990"/>
                </a:solidFill>
                <a:latin typeface="Calibri" panose="020F0502020204030204" pitchFamily="34" charset="0"/>
                <a:ea typeface="ＭＳ Ｐゴシック" panose="020B0600070205080204" pitchFamily="34" charset="-128"/>
                <a:cs typeface="Calibri" panose="020F0502020204030204" pitchFamily="34" charset="0"/>
              </a:rPr>
              <a:t>flow</a:t>
            </a:r>
            <a:r>
              <a:rPr lang="tr-TR" altLang="tr-TR" b="1"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 </a:t>
            </a:r>
            <a:r>
              <a:rPr lang="tr-TR" altLang="tr-TR" b="1" dirty="0" err="1">
                <a:solidFill>
                  <a:srgbClr val="340990"/>
                </a:solidFill>
                <a:latin typeface="Calibri" panose="020F0502020204030204" pitchFamily="34" charset="0"/>
                <a:ea typeface="ＭＳ Ｐゴシック" panose="020B0600070205080204" pitchFamily="34" charset="-128"/>
                <a:cs typeface="Calibri" panose="020F0502020204030204" pitchFamily="34" charset="0"/>
              </a:rPr>
              <a:t>sitometridir</a:t>
            </a:r>
            <a:r>
              <a:rPr lang="tr-TR" altLang="tr-TR"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a:t>
            </a:r>
          </a:p>
          <a:p>
            <a:pPr lvl="1">
              <a:lnSpc>
                <a:spcPct val="120000"/>
              </a:lnSpc>
              <a:buSzPct val="105000"/>
            </a:pPr>
            <a:r>
              <a:rPr lang="tr-TR" altLang="tr-TR" sz="2800"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GPİ aracılığı ile </a:t>
            </a:r>
            <a:r>
              <a:rPr lang="tr-TR" altLang="tr-TR" sz="2800" dirty="0" err="1">
                <a:solidFill>
                  <a:srgbClr val="340990"/>
                </a:solidFill>
                <a:latin typeface="Calibri" panose="020F0502020204030204" pitchFamily="34" charset="0"/>
                <a:ea typeface="ＭＳ Ｐゴシック" panose="020B0600070205080204" pitchFamily="34" charset="-128"/>
                <a:cs typeface="Calibri" panose="020F0502020204030204" pitchFamily="34" charset="0"/>
              </a:rPr>
              <a:t>granülosit</a:t>
            </a:r>
            <a:r>
              <a:rPr lang="tr-TR" altLang="tr-TR" sz="2800"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 ve eritrosit </a:t>
            </a:r>
            <a:r>
              <a:rPr lang="tr-TR" altLang="tr-TR" sz="2800" dirty="0" err="1">
                <a:solidFill>
                  <a:srgbClr val="340990"/>
                </a:solidFill>
                <a:latin typeface="Calibri" panose="020F0502020204030204" pitchFamily="34" charset="0"/>
                <a:ea typeface="ＭＳ Ｐゴシック" panose="020B0600070205080204" pitchFamily="34" charset="-128"/>
                <a:cs typeface="Calibri" panose="020F0502020204030204" pitchFamily="34" charset="0"/>
              </a:rPr>
              <a:t>membranına</a:t>
            </a:r>
            <a:r>
              <a:rPr lang="tr-TR" altLang="tr-TR" sz="2800"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 bağlı proteinlerin (CD55=DAF ve CD59=MIRL) eksikliğini göstermektir</a:t>
            </a:r>
          </a:p>
          <a:p>
            <a:pPr>
              <a:lnSpc>
                <a:spcPct val="120000"/>
              </a:lnSpc>
            </a:pPr>
            <a:r>
              <a:rPr lang="tr-TR" altLang="tr-TR"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Ayrıca lökositler üzerinde CD14, CD16 ve CD24 gibi diğer GPI çıpalı antijenlerin varlığı araştırılabilir</a:t>
            </a:r>
          </a:p>
          <a:p>
            <a:pPr>
              <a:lnSpc>
                <a:spcPct val="120000"/>
              </a:lnSpc>
            </a:pPr>
            <a:r>
              <a:rPr lang="tr-TR" altLang="tr-TR"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Altın Standart: Floresan </a:t>
            </a:r>
            <a:r>
              <a:rPr lang="tr-TR" altLang="tr-TR" dirty="0" err="1">
                <a:solidFill>
                  <a:srgbClr val="340990"/>
                </a:solidFill>
                <a:latin typeface="Calibri" panose="020F0502020204030204" pitchFamily="34" charset="0"/>
                <a:ea typeface="ＭＳ Ｐゴシック" panose="020B0600070205080204" pitchFamily="34" charset="-128"/>
                <a:cs typeface="Calibri" panose="020F0502020204030204" pitchFamily="34" charset="0"/>
              </a:rPr>
              <a:t>aerolizin</a:t>
            </a:r>
            <a:r>
              <a:rPr lang="tr-TR" altLang="tr-TR" dirty="0">
                <a:solidFill>
                  <a:srgbClr val="340990"/>
                </a:solidFill>
                <a:latin typeface="Calibri" panose="020F0502020204030204" pitchFamily="34" charset="0"/>
                <a:ea typeface="ＭＳ Ｐゴシック" panose="020B0600070205080204" pitchFamily="34" charset="-128"/>
                <a:cs typeface="Calibri" panose="020F0502020204030204" pitchFamily="34" charset="0"/>
              </a:rPr>
              <a:t> (FLAER)</a:t>
            </a:r>
          </a:p>
        </p:txBody>
      </p:sp>
    </p:spTree>
    <p:extLst>
      <p:ext uri="{BB962C8B-B14F-4D97-AF65-F5344CB8AC3E}">
        <p14:creationId xmlns:p14="http://schemas.microsoft.com/office/powerpoint/2010/main" val="213428361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241905" y="1803705"/>
            <a:ext cx="8684381" cy="2308679"/>
          </a:xfrm>
        </p:spPr>
        <p:txBody>
          <a:bodyPr>
            <a:normAutofit/>
          </a:bodyPr>
          <a:lstStyle/>
          <a:p>
            <a:pPr indent="-274320">
              <a:lnSpc>
                <a:spcPct val="90000"/>
              </a:lnSpc>
            </a:pPr>
            <a:r>
              <a:rPr lang="en-US" sz="3200" b="1" dirty="0">
                <a:solidFill>
                  <a:srgbClr val="340990"/>
                </a:solidFill>
                <a:latin typeface="Calibri" panose="020F0502020204030204" pitchFamily="34" charset="0"/>
                <a:cs typeface="Calibri" panose="020F0502020204030204" pitchFamily="34" charset="0"/>
              </a:rPr>
              <a:t>PNH için Standart Tanısal Testler</a:t>
            </a:r>
            <a:endParaRPr lang="tr-TR" sz="3200" b="1" dirty="0">
              <a:solidFill>
                <a:srgbClr val="340990"/>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836580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2"/>
          <p:cNvSpPr txBox="1">
            <a:spLocks/>
          </p:cNvSpPr>
          <p:nvPr/>
        </p:nvSpPr>
        <p:spPr>
          <a:xfrm>
            <a:off x="240454" y="827391"/>
            <a:ext cx="8635999" cy="831822"/>
          </a:xfrm>
          <a:prstGeom prst="rect">
            <a:avLst/>
          </a:prstGeom>
        </p:spPr>
        <p:txBody>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algn="l">
              <a:lnSpc>
                <a:spcPct val="90000"/>
              </a:lnSpc>
            </a:pPr>
            <a:r>
              <a:rPr lang="en-US" sz="3200" b="1" dirty="0">
                <a:solidFill>
                  <a:srgbClr val="340990"/>
                </a:solidFill>
              </a:rPr>
              <a:t>PNH için Standart Tanısal Testler</a:t>
            </a:r>
            <a:endParaRPr lang="tr-TR" sz="3200" b="1" baseline="30000" dirty="0">
              <a:solidFill>
                <a:srgbClr val="340990"/>
              </a:solidFill>
            </a:endParaRPr>
          </a:p>
        </p:txBody>
      </p:sp>
      <p:sp>
        <p:nvSpPr>
          <p:cNvPr id="3" name="Content Placeholder 1"/>
          <p:cNvSpPr txBox="1">
            <a:spLocks/>
          </p:cNvSpPr>
          <p:nvPr/>
        </p:nvSpPr>
        <p:spPr>
          <a:xfrm>
            <a:off x="266095" y="1705385"/>
            <a:ext cx="8369906" cy="4233332"/>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spcBef>
                <a:spcPts val="1200"/>
              </a:spcBef>
              <a:buClr>
                <a:srgbClr val="880E25"/>
              </a:buClr>
              <a:buFont typeface="Arial" panose="020B0604020202020204" pitchFamily="34" charset="0"/>
              <a:buNone/>
            </a:pPr>
            <a:r>
              <a:rPr lang="en-US" sz="2000" b="1" dirty="0">
                <a:solidFill>
                  <a:srgbClr val="340990"/>
                </a:solidFill>
              </a:rPr>
              <a:t>Uygun test süreci için gereklilikler</a:t>
            </a:r>
            <a:r>
              <a:rPr lang="en-US" sz="2000" b="1" baseline="30000" dirty="0">
                <a:solidFill>
                  <a:srgbClr val="340990"/>
                </a:solidFill>
              </a:rPr>
              <a:t>1</a:t>
            </a:r>
            <a:r>
              <a:rPr lang="en-US" sz="2000" b="1" dirty="0">
                <a:solidFill>
                  <a:srgbClr val="340990"/>
                </a:solidFill>
              </a:rPr>
              <a:t>:</a:t>
            </a:r>
            <a:endParaRPr lang="tr-TR" sz="2000" b="1" dirty="0">
              <a:solidFill>
                <a:srgbClr val="340990"/>
              </a:solidFill>
            </a:endParaRPr>
          </a:p>
          <a:p>
            <a:pPr lvl="1">
              <a:lnSpc>
                <a:spcPct val="120000"/>
              </a:lnSpc>
              <a:spcBef>
                <a:spcPts val="1200"/>
              </a:spcBef>
              <a:buClr>
                <a:srgbClr val="880E25"/>
              </a:buClr>
              <a:buFont typeface="Wingdings" charset="2"/>
              <a:buChar char="ü"/>
            </a:pPr>
            <a:r>
              <a:rPr lang="en-US" sz="2000" dirty="0">
                <a:solidFill>
                  <a:srgbClr val="340990"/>
                </a:solidFill>
              </a:rPr>
              <a:t>Periferik kanda flow sitometri uygulayın</a:t>
            </a:r>
          </a:p>
          <a:p>
            <a:pPr lvl="1">
              <a:lnSpc>
                <a:spcPct val="120000"/>
              </a:lnSpc>
              <a:spcBef>
                <a:spcPts val="1200"/>
              </a:spcBef>
              <a:buClr>
                <a:srgbClr val="880E25"/>
              </a:buClr>
              <a:buFont typeface="Wingdings" charset="2"/>
              <a:buChar char="ü"/>
            </a:pPr>
            <a:r>
              <a:rPr lang="en-US" sz="2000" dirty="0">
                <a:solidFill>
                  <a:srgbClr val="340990"/>
                </a:solidFill>
              </a:rPr>
              <a:t>Granülositleri ve en az 1 hücre neslini daha inceleyin:</a:t>
            </a:r>
            <a:br>
              <a:rPr sz="2000" dirty="0">
                <a:solidFill>
                  <a:srgbClr val="340990"/>
                </a:solidFill>
              </a:rPr>
            </a:br>
            <a:r>
              <a:rPr lang="en-US" sz="2000" dirty="0">
                <a:solidFill>
                  <a:srgbClr val="340990"/>
                </a:solidFill>
              </a:rPr>
              <a:t>RBC'ler ve/veya monositler</a:t>
            </a:r>
          </a:p>
          <a:p>
            <a:pPr lvl="1">
              <a:lnSpc>
                <a:spcPct val="120000"/>
              </a:lnSpc>
              <a:spcBef>
                <a:spcPts val="1200"/>
              </a:spcBef>
              <a:buClr>
                <a:srgbClr val="880E25"/>
              </a:buClr>
              <a:buFont typeface="Wingdings" charset="2"/>
              <a:buChar char="ü"/>
            </a:pPr>
            <a:r>
              <a:rPr lang="en-US" sz="2000" dirty="0">
                <a:solidFill>
                  <a:srgbClr val="340990"/>
                </a:solidFill>
              </a:rPr>
              <a:t>Altın standart testi kullanarak kantitatif sonuçlar talep edin: yüksek duyarlılıklı analiz ≥ %0,01</a:t>
            </a:r>
          </a:p>
          <a:p>
            <a:pPr lvl="1">
              <a:lnSpc>
                <a:spcPct val="120000"/>
              </a:lnSpc>
              <a:spcBef>
                <a:spcPts val="1200"/>
              </a:spcBef>
              <a:buClr>
                <a:srgbClr val="880E25"/>
              </a:buClr>
              <a:buFont typeface="Wingdings" charset="2"/>
              <a:buChar char="ü"/>
            </a:pPr>
            <a:r>
              <a:rPr lang="en-US" sz="2000" dirty="0">
                <a:solidFill>
                  <a:srgbClr val="340990"/>
                </a:solidFill>
              </a:rPr>
              <a:t>Test edilen tüm hücre nesillerinde klon boyutunu veren raporları isteyin</a:t>
            </a:r>
          </a:p>
          <a:p>
            <a:pPr lvl="1">
              <a:lnSpc>
                <a:spcPct val="120000"/>
              </a:lnSpc>
              <a:spcBef>
                <a:spcPts val="1200"/>
              </a:spcBef>
              <a:buClr>
                <a:srgbClr val="880E25"/>
              </a:buClr>
              <a:buFont typeface="Wingdings" charset="2"/>
              <a:buChar char="ü"/>
            </a:pPr>
            <a:r>
              <a:rPr lang="en-US" sz="2000" dirty="0">
                <a:solidFill>
                  <a:srgbClr val="340990"/>
                </a:solidFill>
              </a:rPr>
              <a:t>GPI-ç</a:t>
            </a:r>
            <a:r>
              <a:rPr lang="tr-TR" sz="2000" dirty="0">
                <a:solidFill>
                  <a:srgbClr val="340990"/>
                </a:solidFill>
              </a:rPr>
              <a:t>ı</a:t>
            </a:r>
            <a:r>
              <a:rPr lang="en-US" sz="2000" dirty="0" err="1">
                <a:solidFill>
                  <a:srgbClr val="340990"/>
                </a:solidFill>
              </a:rPr>
              <a:t>palanmış</a:t>
            </a:r>
            <a:r>
              <a:rPr lang="en-US" sz="2000" dirty="0">
                <a:solidFill>
                  <a:srgbClr val="340990"/>
                </a:solidFill>
              </a:rPr>
              <a:t> proteinlere karşı</a:t>
            </a:r>
            <a:r>
              <a:rPr sz="2000" dirty="0">
                <a:solidFill>
                  <a:srgbClr val="340990"/>
                </a:solidFill>
              </a:rPr>
              <a:t> </a:t>
            </a:r>
            <a:r>
              <a:rPr lang="en-US" sz="2000" dirty="0">
                <a:solidFill>
                  <a:srgbClr val="340990"/>
                </a:solidFill>
              </a:rPr>
              <a:t>1'den fazla reaktif kullanıldığından emin olun</a:t>
            </a:r>
            <a:r>
              <a:rPr sz="2000" dirty="0">
                <a:solidFill>
                  <a:srgbClr val="340990"/>
                </a:solidFill>
              </a:rPr>
              <a:t> </a:t>
            </a:r>
            <a:r>
              <a:rPr lang="en-US" sz="2000" dirty="0">
                <a:solidFill>
                  <a:srgbClr val="340990"/>
                </a:solidFill>
              </a:rPr>
              <a:t>(örneğin, CD59 ve CD55)</a:t>
            </a:r>
            <a:endParaRPr lang="tr-TR" sz="2000" dirty="0">
              <a:solidFill>
                <a:srgbClr val="340990"/>
              </a:solidFill>
            </a:endParaRPr>
          </a:p>
        </p:txBody>
      </p:sp>
      <p:sp>
        <p:nvSpPr>
          <p:cNvPr id="4" name="Rectangle 3"/>
          <p:cNvSpPr/>
          <p:nvPr/>
        </p:nvSpPr>
        <p:spPr>
          <a:xfrm>
            <a:off x="0" y="6240462"/>
            <a:ext cx="8229600" cy="6858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91440" rIns="91440" rtlCol="0" anchor="ctr" anchorCtr="0">
            <a:noAutofit/>
          </a:bodyPr>
          <a:lstStyle/>
          <a:p>
            <a:pPr defTabSz="457200"/>
            <a:r>
              <a:rPr lang="en-US" sz="1000" dirty="0">
                <a:solidFill>
                  <a:srgbClr val="340990"/>
                </a:solidFill>
              </a:rPr>
              <a:t>1. Borowitz MJ et al; Clinical Cytometry Society. </a:t>
            </a:r>
            <a:r>
              <a:rPr lang="en-US" sz="1000" i="1" dirty="0">
                <a:solidFill>
                  <a:srgbClr val="340990"/>
                </a:solidFill>
              </a:rPr>
              <a:t>Cytom B Clin</a:t>
            </a:r>
            <a:r>
              <a:rPr sz="1000" dirty="0">
                <a:solidFill>
                  <a:srgbClr val="340990"/>
                </a:solidFill>
              </a:rPr>
              <a:t> </a:t>
            </a:r>
            <a:r>
              <a:rPr lang="en-US" sz="1000" i="1" dirty="0">
                <a:solidFill>
                  <a:srgbClr val="340990"/>
                </a:solidFill>
              </a:rPr>
              <a:t>Cytom</a:t>
            </a:r>
            <a:r>
              <a:rPr lang="en-US" sz="1000" dirty="0">
                <a:solidFill>
                  <a:srgbClr val="340990"/>
                </a:solidFill>
              </a:rPr>
              <a:t>. 2010;78:211-230.</a:t>
            </a:r>
          </a:p>
        </p:txBody>
      </p:sp>
      <p:sp>
        <p:nvSpPr>
          <p:cNvPr id="41" name="Slide Number Placeholder 2"/>
          <p:cNvSpPr>
            <a:spLocks noGrp="1"/>
          </p:cNvSpPr>
          <p:nvPr>
            <p:ph type="sldNum" sz="quarter" idx="12"/>
          </p:nvPr>
        </p:nvSpPr>
        <p:spPr>
          <a:xfrm>
            <a:off x="8503920" y="6400800"/>
            <a:ext cx="372533" cy="365125"/>
          </a:xfrm>
          <a:prstGeom prst="rect">
            <a:avLst/>
          </a:prstGeom>
        </p:spPr>
        <p:txBody>
          <a:bodyPr/>
          <a:lstStyle/>
          <a:p>
            <a:fld id="{21B0D0A5-2547-DB42-80ED-9CD4D66D0643}" type="slidenum">
              <a:rPr lang="en-US" smtClean="0">
                <a:solidFill>
                  <a:prstClr val="black">
                    <a:lumMod val="50000"/>
                    <a:lumOff val="50000"/>
                  </a:prstClr>
                </a:solidFill>
              </a:rPr>
              <a:pPr/>
              <a:t>23</a:t>
            </a:fld>
            <a:endParaRPr lang="tr-TR" dirty="0">
              <a:solidFill>
                <a:prstClr val="black">
                  <a:lumMod val="50000"/>
                  <a:lumOff val="50000"/>
                </a:prstClr>
              </a:solidFill>
            </a:endParaRPr>
          </a:p>
        </p:txBody>
      </p:sp>
    </p:spTree>
    <p:extLst>
      <p:ext uri="{BB962C8B-B14F-4D97-AF65-F5344CB8AC3E}">
        <p14:creationId xmlns:p14="http://schemas.microsoft.com/office/powerpoint/2010/main" val="380084946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7" name="Table 6"/>
          <p:cNvGraphicFramePr>
            <a:graphicFrameLocks noGrp="1"/>
          </p:cNvGraphicFramePr>
          <p:nvPr>
            <p:extLst>
              <p:ext uri="{D42A27DB-BD31-4B8C-83A1-F6EECF244321}">
                <p14:modId xmlns:p14="http://schemas.microsoft.com/office/powerpoint/2010/main" val="2122312417"/>
              </p:ext>
            </p:extLst>
          </p:nvPr>
        </p:nvGraphicFramePr>
        <p:xfrm>
          <a:off x="228602" y="3128774"/>
          <a:ext cx="8647851" cy="2719087"/>
        </p:xfrm>
        <a:graphic>
          <a:graphicData uri="http://schemas.openxmlformats.org/drawingml/2006/table">
            <a:tbl>
              <a:tblPr firstRow="1" bandRow="1">
                <a:tableStyleId>{B301B821-A1FF-4177-AEE7-76D212191A09}</a:tableStyleId>
              </a:tblPr>
              <a:tblGrid>
                <a:gridCol w="2882617">
                  <a:extLst>
                    <a:ext uri="{9D8B030D-6E8A-4147-A177-3AD203B41FA5}">
                      <a16:colId xmlns:a16="http://schemas.microsoft.com/office/drawing/2014/main" val="20000"/>
                    </a:ext>
                  </a:extLst>
                </a:gridCol>
                <a:gridCol w="2882617">
                  <a:extLst>
                    <a:ext uri="{9D8B030D-6E8A-4147-A177-3AD203B41FA5}">
                      <a16:colId xmlns:a16="http://schemas.microsoft.com/office/drawing/2014/main" val="20001"/>
                    </a:ext>
                  </a:extLst>
                </a:gridCol>
                <a:gridCol w="2882617">
                  <a:extLst>
                    <a:ext uri="{9D8B030D-6E8A-4147-A177-3AD203B41FA5}">
                      <a16:colId xmlns:a16="http://schemas.microsoft.com/office/drawing/2014/main" val="20002"/>
                    </a:ext>
                  </a:extLst>
                </a:gridCol>
              </a:tblGrid>
              <a:tr h="370840">
                <a:tc>
                  <a:txBody>
                    <a:bodyPr/>
                    <a:lstStyle/>
                    <a:p>
                      <a:pPr algn="ctr"/>
                      <a:r>
                        <a:rPr lang="en-US" sz="1600" dirty="0"/>
                        <a:t>Hasta 1</a:t>
                      </a:r>
                      <a:endParaRPr lang="tr-TR" sz="1600" dirty="0"/>
                    </a:p>
                  </a:txBody>
                  <a:tcPr>
                    <a:lnL w="12700" cap="flat" cmpd="sng" algn="ctr">
                      <a:solidFill>
                        <a:srgbClr val="880E25"/>
                      </a:solidFill>
                      <a:prstDash val="solid"/>
                      <a:round/>
                      <a:headEnd type="none" w="med" len="med"/>
                      <a:tailEnd type="none" w="med" len="med"/>
                    </a:lnL>
                    <a:lnR w="12700" cap="flat" cmpd="sng" algn="ctr">
                      <a:solidFill>
                        <a:srgbClr val="880E25"/>
                      </a:solidFill>
                      <a:prstDash val="solid"/>
                      <a:round/>
                      <a:headEnd type="none" w="med" len="med"/>
                      <a:tailEnd type="none" w="med" len="med"/>
                    </a:lnR>
                    <a:lnT w="12700" cap="flat" cmpd="sng" algn="ctr">
                      <a:solidFill>
                        <a:srgbClr val="880E25"/>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dirty="0"/>
                        <a:t>Hasta 2</a:t>
                      </a:r>
                      <a:endParaRPr lang="tr-TR" sz="1600" dirty="0"/>
                    </a:p>
                  </a:txBody>
                  <a:tcPr>
                    <a:lnL w="12700" cap="flat" cmpd="sng" algn="ctr">
                      <a:solidFill>
                        <a:srgbClr val="880E25"/>
                      </a:solidFill>
                      <a:prstDash val="solid"/>
                      <a:round/>
                      <a:headEnd type="none" w="med" len="med"/>
                      <a:tailEnd type="none" w="med" len="med"/>
                    </a:lnL>
                    <a:lnR w="12700" cap="flat" cmpd="sng" algn="ctr">
                      <a:solidFill>
                        <a:srgbClr val="880E25"/>
                      </a:solidFill>
                      <a:prstDash val="solid"/>
                      <a:round/>
                      <a:headEnd type="none" w="med" len="med"/>
                      <a:tailEnd type="none" w="med" len="med"/>
                    </a:lnR>
                    <a:lnT w="12700" cap="flat" cmpd="sng" algn="ctr">
                      <a:solidFill>
                        <a:srgbClr val="880E25"/>
                      </a:solidFill>
                      <a:prstDash val="solid"/>
                      <a:round/>
                      <a:headEnd type="none" w="med" len="med"/>
                      <a:tailEnd type="none" w="med" len="med"/>
                    </a:lnT>
                    <a:lnB w="12700" cmpd="sng">
                      <a:noFill/>
                    </a:lnB>
                    <a:lnTlToBr w="12700" cmpd="sng">
                      <a:noFill/>
                      <a:prstDash val="solid"/>
                    </a:lnTlToBr>
                    <a:lnBlToTr w="12700" cmpd="sng">
                      <a:noFill/>
                      <a:prstDash val="solid"/>
                    </a:lnBlToTr>
                  </a:tcPr>
                </a:tc>
                <a:tc>
                  <a:txBody>
                    <a:bodyPr/>
                    <a:lstStyle/>
                    <a:p>
                      <a:pPr algn="ctr"/>
                      <a:r>
                        <a:rPr lang="en-US" sz="1600" dirty="0"/>
                        <a:t>Hasta 3</a:t>
                      </a:r>
                      <a:endParaRPr lang="tr-TR" sz="1600" dirty="0"/>
                    </a:p>
                  </a:txBody>
                  <a:tcPr>
                    <a:lnL w="12700" cap="flat" cmpd="sng" algn="ctr">
                      <a:solidFill>
                        <a:srgbClr val="880E25"/>
                      </a:solidFill>
                      <a:prstDash val="solid"/>
                      <a:round/>
                      <a:headEnd type="none" w="med" len="med"/>
                      <a:tailEnd type="none" w="med" len="med"/>
                    </a:lnL>
                    <a:lnR w="12700" cap="flat" cmpd="sng" algn="ctr">
                      <a:solidFill>
                        <a:srgbClr val="880E25"/>
                      </a:solidFill>
                      <a:prstDash val="solid"/>
                      <a:round/>
                      <a:headEnd type="none" w="med" len="med"/>
                      <a:tailEnd type="none" w="med" len="med"/>
                    </a:lnR>
                    <a:lnT w="12700" cap="flat" cmpd="sng" algn="ctr">
                      <a:solidFill>
                        <a:srgbClr val="880E25"/>
                      </a:solidFill>
                      <a:prstDash val="solid"/>
                      <a:round/>
                      <a:headEnd type="none" w="med" len="med"/>
                      <a:tailEnd type="none" w="med" len="med"/>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1830087">
                <a:tc>
                  <a:txBody>
                    <a:bodyPr/>
                    <a:lstStyle/>
                    <a:p>
                      <a:endParaRPr lang="en-US" dirty="0"/>
                    </a:p>
                  </a:txBody>
                  <a:tcPr>
                    <a:lnL w="12700" cap="flat" cmpd="sng" algn="ctr">
                      <a:solidFill>
                        <a:srgbClr val="BFBFBF"/>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prstClr val="white">
                          <a:lumMod val="75000"/>
                        </a:prst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endParaRPr lang="en-US" dirty="0"/>
                    </a:p>
                  </a:txBody>
                  <a:tcPr>
                    <a:lnL w="12700" cap="flat" cmpd="sng" algn="ctr">
                      <a:solidFill>
                        <a:prstClr val="white">
                          <a:lumMod val="75000"/>
                        </a:prstClr>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mpd="sng">
                      <a:noFill/>
                    </a:lnT>
                    <a:lnB w="12700" cap="flat" cmpd="sng" algn="ctr">
                      <a:solidFill>
                        <a:prstClr val="white">
                          <a:lumMod val="75000"/>
                        </a:prst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endParaRPr lang="en-US" dirty="0"/>
                    </a:p>
                  </a:txBody>
                  <a:tcP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mpd="sng">
                      <a:noFill/>
                    </a:lnT>
                    <a:lnB w="12700" cap="flat" cmpd="sng" algn="ctr">
                      <a:solidFill>
                        <a:prstClr val="white">
                          <a:lumMod val="75000"/>
                        </a:prst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1"/>
                  </a:ext>
                </a:extLst>
              </a:tr>
              <a:tr h="440805">
                <a:tc>
                  <a:txBody>
                    <a:bodyPr/>
                    <a:lstStyle/>
                    <a:p>
                      <a:pPr algn="ctr"/>
                      <a:r>
                        <a:rPr lang="en-US" sz="1400" b="1" i="0" dirty="0">
                          <a:solidFill>
                            <a:srgbClr val="262626"/>
                          </a:solidFill>
                        </a:rPr>
                        <a:t>Normal RBC'ler – Tip I hücreler</a:t>
                      </a:r>
                      <a:endParaRPr lang="tr-TR" sz="1400" b="1" i="0" dirty="0">
                        <a:solidFill>
                          <a:srgbClr val="262626"/>
                        </a:solidFill>
                      </a:endParaRPr>
                    </a:p>
                  </a:txBody>
                  <a:tcPr anchor="ctr">
                    <a:lnL w="12700" cap="flat" cmpd="sng" algn="ctr">
                      <a:solidFill>
                        <a:srgbClr val="BFBFBF"/>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lnT w="12700" cap="flat" cmpd="sng" algn="ctr">
                      <a:solidFill>
                        <a:prstClr val="white">
                          <a:lumMod val="75000"/>
                        </a:prstClr>
                      </a:solidFill>
                      <a:prstDash val="solid"/>
                      <a:round/>
                      <a:headEnd type="none" w="med" len="med"/>
                      <a:tailEnd type="none" w="med" len="med"/>
                    </a:lnT>
                    <a:lnB w="12700" cap="flat" cmpd="sng" algn="ctr">
                      <a:solidFill>
                        <a:srgbClr val="BFBFBF"/>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rgbClr val="262626"/>
                          </a:solidFill>
                        </a:rPr>
                        <a:t>Tip III hücreler ile birlikte PNH klonları</a:t>
                      </a:r>
                      <a:endParaRPr lang="tr-TR" sz="1400" b="1" dirty="0">
                        <a:solidFill>
                          <a:srgbClr val="262626"/>
                        </a:solidFill>
                      </a:endParaRPr>
                    </a:p>
                  </a:txBody>
                  <a:tcPr anchor="ctr">
                    <a:lnL w="12700" cap="flat" cmpd="sng" algn="ctr">
                      <a:solidFill>
                        <a:prstClr val="white">
                          <a:lumMod val="75000"/>
                        </a:prstClr>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prstClr val="white">
                          <a:lumMod val="75000"/>
                        </a:prstClr>
                      </a:solidFill>
                      <a:prstDash val="solid"/>
                      <a:round/>
                      <a:headEnd type="none" w="med" len="med"/>
                      <a:tailEnd type="none" w="med" len="med"/>
                    </a:lnT>
                    <a:lnB w="12700" cap="flat" cmpd="sng" algn="ctr">
                      <a:solidFill>
                        <a:srgbClr val="BFBFBF"/>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baseline="0" dirty="0">
                          <a:solidFill>
                            <a:srgbClr val="262626"/>
                          </a:solidFill>
                        </a:rPr>
                        <a:t>Tip II ve Tip III hücre kombinasyonu ile PNH klonu</a:t>
                      </a:r>
                      <a:endParaRPr lang="tr-TR" sz="1400" b="1" dirty="0">
                        <a:solidFill>
                          <a:srgbClr val="262626"/>
                        </a:solidFill>
                      </a:endParaRPr>
                    </a:p>
                  </a:txBody>
                  <a:tcPr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prstClr val="white">
                          <a:lumMod val="75000"/>
                        </a:prstClr>
                      </a:solidFill>
                      <a:prstDash val="solid"/>
                      <a:round/>
                      <a:headEnd type="none" w="med" len="med"/>
                      <a:tailEnd type="none" w="med" len="med"/>
                    </a:lnT>
                    <a:lnB w="12700" cap="flat" cmpd="sng" algn="ctr">
                      <a:solidFill>
                        <a:srgbClr val="BFBFBF"/>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bl>
          </a:graphicData>
        </a:graphic>
      </p:graphicFrame>
      <p:sp>
        <p:nvSpPr>
          <p:cNvPr id="2" name="Title 2"/>
          <p:cNvSpPr txBox="1">
            <a:spLocks/>
          </p:cNvSpPr>
          <p:nvPr/>
        </p:nvSpPr>
        <p:spPr>
          <a:xfrm>
            <a:off x="228600" y="916448"/>
            <a:ext cx="8635999" cy="831822"/>
          </a:xfrm>
          <a:prstGeom prst="rect">
            <a:avLst/>
          </a:prstGeom>
        </p:spPr>
        <p:txBody>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algn="l">
              <a:lnSpc>
                <a:spcPct val="90000"/>
              </a:lnSpc>
            </a:pPr>
            <a:r>
              <a:rPr lang="en-US" sz="2800" b="1" dirty="0">
                <a:solidFill>
                  <a:srgbClr val="340990"/>
                </a:solidFill>
              </a:rPr>
              <a:t>PNH testi PNH Hücrelerin 3 Popülasyonunu Belirler</a:t>
            </a:r>
            <a:endParaRPr lang="tr-TR" sz="2800" baseline="30000" dirty="0">
              <a:solidFill>
                <a:srgbClr val="340990"/>
              </a:solidFill>
            </a:endParaRPr>
          </a:p>
        </p:txBody>
      </p:sp>
      <p:sp>
        <p:nvSpPr>
          <p:cNvPr id="3" name="Content Placeholder 1"/>
          <p:cNvSpPr txBox="1">
            <a:spLocks/>
          </p:cNvSpPr>
          <p:nvPr/>
        </p:nvSpPr>
        <p:spPr>
          <a:xfrm>
            <a:off x="254241" y="1782272"/>
            <a:ext cx="8647853" cy="1179949"/>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lvl="1">
              <a:buClr>
                <a:srgbClr val="880E25"/>
              </a:buClr>
              <a:buFont typeface="Arial"/>
              <a:buChar char="•"/>
            </a:pPr>
            <a:r>
              <a:rPr lang="en-US" sz="1800" b="1" dirty="0">
                <a:solidFill>
                  <a:srgbClr val="340990"/>
                </a:solidFill>
              </a:rPr>
              <a:t>Tip I: </a:t>
            </a:r>
            <a:r>
              <a:rPr lang="en-US" sz="1800" dirty="0">
                <a:solidFill>
                  <a:srgbClr val="340990"/>
                </a:solidFill>
              </a:rPr>
              <a:t>Normal CD59 eksprese eden hücreler</a:t>
            </a:r>
          </a:p>
          <a:p>
            <a:pPr lvl="1">
              <a:buClr>
                <a:srgbClr val="880E25"/>
              </a:buClr>
              <a:buFont typeface="Arial"/>
              <a:buChar char="•"/>
            </a:pPr>
            <a:r>
              <a:rPr lang="en-US" sz="1800" b="1" dirty="0">
                <a:solidFill>
                  <a:srgbClr val="340990"/>
                </a:solidFill>
              </a:rPr>
              <a:t>Tip II: </a:t>
            </a:r>
            <a:r>
              <a:rPr lang="en-US" sz="1800" dirty="0">
                <a:solidFill>
                  <a:srgbClr val="340990"/>
                </a:solidFill>
              </a:rPr>
              <a:t>Kısmi CD59 eksikliği bulunan PNH hücreleri</a:t>
            </a:r>
          </a:p>
          <a:p>
            <a:pPr lvl="1">
              <a:buClr>
                <a:srgbClr val="880E25"/>
              </a:buClr>
              <a:buFont typeface="Arial"/>
              <a:buChar char="•"/>
            </a:pPr>
            <a:r>
              <a:rPr lang="en-US" sz="1800" b="1" dirty="0">
                <a:solidFill>
                  <a:srgbClr val="340990"/>
                </a:solidFill>
              </a:rPr>
              <a:t>Tip III: </a:t>
            </a:r>
            <a:r>
              <a:rPr lang="en-US" sz="1800" dirty="0">
                <a:solidFill>
                  <a:srgbClr val="340990"/>
                </a:solidFill>
              </a:rPr>
              <a:t>Tam CD59 eksikliği bulunan PNH hücreleri</a:t>
            </a:r>
          </a:p>
        </p:txBody>
      </p:sp>
      <p:sp>
        <p:nvSpPr>
          <p:cNvPr id="4" name="Rectangle 3"/>
          <p:cNvSpPr/>
          <p:nvPr/>
        </p:nvSpPr>
        <p:spPr>
          <a:xfrm>
            <a:off x="228600" y="6157094"/>
            <a:ext cx="8229600" cy="6858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91440" rIns="91440" rtlCol="0" anchor="ctr" anchorCtr="0">
            <a:noAutofit/>
          </a:bodyPr>
          <a:lstStyle/>
          <a:p>
            <a:pPr defTabSz="457200">
              <a:spcBef>
                <a:spcPct val="20000"/>
              </a:spcBef>
            </a:pPr>
            <a:r>
              <a:rPr lang="en-US" sz="1000" dirty="0" err="1">
                <a:solidFill>
                  <a:srgbClr val="340990"/>
                </a:solidFill>
              </a:rPr>
              <a:t>Veri</a:t>
            </a:r>
            <a:r>
              <a:rPr lang="en-US" sz="1000" dirty="0">
                <a:solidFill>
                  <a:srgbClr val="340990"/>
                </a:solidFill>
              </a:rPr>
              <a:t> Kaynağı: Dahl-Chase Diagnostic Services.</a:t>
            </a:r>
            <a:endParaRPr lang="tr-TR" sz="1000" dirty="0">
              <a:solidFill>
                <a:srgbClr val="340990"/>
              </a:solidFill>
              <a:ea typeface="MS PGothic" pitchFamily="34" charset="-128"/>
            </a:endParaRPr>
          </a:p>
        </p:txBody>
      </p:sp>
      <p:sp>
        <p:nvSpPr>
          <p:cNvPr id="41" name="Slide Number Placeholder 2"/>
          <p:cNvSpPr>
            <a:spLocks noGrp="1"/>
          </p:cNvSpPr>
          <p:nvPr>
            <p:ph type="sldNum" sz="quarter" idx="12"/>
          </p:nvPr>
        </p:nvSpPr>
        <p:spPr>
          <a:xfrm>
            <a:off x="8503920" y="6400800"/>
            <a:ext cx="372533" cy="365125"/>
          </a:xfrm>
          <a:prstGeom prst="rect">
            <a:avLst/>
          </a:prstGeom>
        </p:spPr>
        <p:txBody>
          <a:bodyPr/>
          <a:lstStyle/>
          <a:p>
            <a:fld id="{21B0D0A5-2547-DB42-80ED-9CD4D66D0643}" type="slidenum">
              <a:rPr lang="en-US" smtClean="0">
                <a:solidFill>
                  <a:prstClr val="black">
                    <a:lumMod val="50000"/>
                    <a:lumOff val="50000"/>
                  </a:prstClr>
                </a:solidFill>
              </a:rPr>
              <a:pPr/>
              <a:t>24</a:t>
            </a:fld>
            <a:endParaRPr lang="tr-TR" dirty="0">
              <a:solidFill>
                <a:prstClr val="black">
                  <a:lumMod val="50000"/>
                  <a:lumOff val="50000"/>
                </a:prstClr>
              </a:solidFill>
            </a:endParaRPr>
          </a:p>
        </p:txBody>
      </p:sp>
      <p:grpSp>
        <p:nvGrpSpPr>
          <p:cNvPr id="10" name="Group 9"/>
          <p:cNvGrpSpPr/>
          <p:nvPr/>
        </p:nvGrpSpPr>
        <p:grpSpPr>
          <a:xfrm>
            <a:off x="782752" y="3462033"/>
            <a:ext cx="1727505" cy="1527175"/>
            <a:chOff x="675621" y="3319332"/>
            <a:chExt cx="1727505" cy="1527175"/>
          </a:xfrm>
        </p:grpSpPr>
        <p:pic>
          <p:nvPicPr>
            <p:cNvPr id="21" name="Picture 4"/>
            <p:cNvPicPr>
              <a:picLocks noChangeAspect="1" noChangeArrowheads="1"/>
            </p:cNvPicPr>
            <p:nvPr/>
          </p:nvPicPr>
          <p:blipFill>
            <a:blip r:embed="rId3" cstate="print"/>
            <a:srcRect l="1413" t="9479" r="3268" b="2203"/>
            <a:stretch>
              <a:fillRect/>
            </a:stretch>
          </p:blipFill>
          <p:spPr bwMode="auto">
            <a:xfrm>
              <a:off x="675621" y="3319332"/>
              <a:ext cx="1727505" cy="1527175"/>
            </a:xfrm>
            <a:prstGeom prst="rect">
              <a:avLst/>
            </a:prstGeom>
            <a:noFill/>
            <a:ln w="9525">
              <a:solidFill>
                <a:schemeClr val="bg1">
                  <a:lumMod val="50000"/>
                </a:schemeClr>
              </a:solidFill>
              <a:miter lim="800000"/>
              <a:headEnd/>
              <a:tailEnd/>
            </a:ln>
          </p:spPr>
        </p:pic>
        <p:sp>
          <p:nvSpPr>
            <p:cNvPr id="5" name="Rectangle 4"/>
            <p:cNvSpPr/>
            <p:nvPr/>
          </p:nvSpPr>
          <p:spPr>
            <a:xfrm>
              <a:off x="1208607" y="4660770"/>
              <a:ext cx="661533" cy="165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1000" dirty="0">
                  <a:solidFill>
                    <a:prstClr val="black">
                      <a:lumMod val="75000"/>
                      <a:lumOff val="25000"/>
                    </a:prstClr>
                  </a:solidFill>
                </a:rPr>
                <a:t>CD59</a:t>
              </a:r>
              <a:endParaRPr lang="tr-TR" sz="1000" dirty="0">
                <a:solidFill>
                  <a:prstClr val="black">
                    <a:lumMod val="75000"/>
                    <a:lumOff val="25000"/>
                  </a:prstClr>
                </a:solidFill>
              </a:endParaRPr>
            </a:p>
          </p:txBody>
        </p:sp>
      </p:grpSp>
      <p:grpSp>
        <p:nvGrpSpPr>
          <p:cNvPr id="9" name="Group 8"/>
          <p:cNvGrpSpPr/>
          <p:nvPr/>
        </p:nvGrpSpPr>
        <p:grpSpPr>
          <a:xfrm>
            <a:off x="3744695" y="3442983"/>
            <a:ext cx="1727527" cy="1525588"/>
            <a:chOff x="3199267" y="3319332"/>
            <a:chExt cx="1727527" cy="1525588"/>
          </a:xfrm>
        </p:grpSpPr>
        <p:pic>
          <p:nvPicPr>
            <p:cNvPr id="24" name="Picture 5"/>
            <p:cNvPicPr>
              <a:picLocks noChangeAspect="1" noChangeArrowheads="1"/>
            </p:cNvPicPr>
            <p:nvPr/>
          </p:nvPicPr>
          <p:blipFill>
            <a:blip r:embed="rId4" cstate="print"/>
            <a:srcRect l="1628" t="9163" r="3053" b="2518"/>
            <a:stretch>
              <a:fillRect/>
            </a:stretch>
          </p:blipFill>
          <p:spPr bwMode="auto">
            <a:xfrm>
              <a:off x="3199267" y="3319332"/>
              <a:ext cx="1727527" cy="1525588"/>
            </a:xfrm>
            <a:prstGeom prst="rect">
              <a:avLst/>
            </a:prstGeom>
            <a:noFill/>
            <a:ln w="9525">
              <a:solidFill>
                <a:schemeClr val="bg1">
                  <a:lumMod val="50000"/>
                </a:schemeClr>
              </a:solidFill>
              <a:miter lim="800000"/>
              <a:headEnd/>
              <a:tailEnd/>
            </a:ln>
          </p:spPr>
        </p:pic>
        <p:sp>
          <p:nvSpPr>
            <p:cNvPr id="15" name="Rectangle 14"/>
            <p:cNvSpPr/>
            <p:nvPr/>
          </p:nvSpPr>
          <p:spPr>
            <a:xfrm>
              <a:off x="3732264" y="4667120"/>
              <a:ext cx="661533" cy="165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1000" dirty="0">
                  <a:solidFill>
                    <a:prstClr val="black">
                      <a:lumMod val="75000"/>
                      <a:lumOff val="25000"/>
                    </a:prstClr>
                  </a:solidFill>
                </a:rPr>
                <a:t>CD59</a:t>
              </a:r>
              <a:endParaRPr lang="tr-TR" sz="1000" dirty="0">
                <a:solidFill>
                  <a:prstClr val="black">
                    <a:lumMod val="75000"/>
                    <a:lumOff val="25000"/>
                  </a:prstClr>
                </a:solidFill>
              </a:endParaRPr>
            </a:p>
          </p:txBody>
        </p:sp>
      </p:grpSp>
      <p:grpSp>
        <p:nvGrpSpPr>
          <p:cNvPr id="8" name="Group 7"/>
          <p:cNvGrpSpPr/>
          <p:nvPr/>
        </p:nvGrpSpPr>
        <p:grpSpPr>
          <a:xfrm>
            <a:off x="6706660" y="3462032"/>
            <a:ext cx="1696987" cy="1527176"/>
            <a:chOff x="6063562" y="3319332"/>
            <a:chExt cx="1696987" cy="1527176"/>
          </a:xfrm>
        </p:grpSpPr>
        <p:pic>
          <p:nvPicPr>
            <p:cNvPr id="26" name="Picture 12"/>
            <p:cNvPicPr>
              <a:picLocks noChangeAspect="1" noChangeArrowheads="1"/>
            </p:cNvPicPr>
            <p:nvPr/>
          </p:nvPicPr>
          <p:blipFill>
            <a:blip r:embed="rId5" cstate="print"/>
            <a:srcRect l="1900" t="9502" r="2782" b="2179"/>
            <a:stretch>
              <a:fillRect/>
            </a:stretch>
          </p:blipFill>
          <p:spPr bwMode="auto">
            <a:xfrm>
              <a:off x="6063562" y="3319332"/>
              <a:ext cx="1696987" cy="1527176"/>
            </a:xfrm>
            <a:prstGeom prst="rect">
              <a:avLst/>
            </a:prstGeom>
            <a:noFill/>
            <a:ln w="9525">
              <a:solidFill>
                <a:schemeClr val="bg1">
                  <a:lumMod val="50000"/>
                </a:schemeClr>
              </a:solidFill>
              <a:miter lim="800000"/>
              <a:headEnd/>
              <a:tailEnd/>
            </a:ln>
          </p:spPr>
        </p:pic>
        <p:sp>
          <p:nvSpPr>
            <p:cNvPr id="16" name="Rectangle 15"/>
            <p:cNvSpPr/>
            <p:nvPr/>
          </p:nvSpPr>
          <p:spPr>
            <a:xfrm>
              <a:off x="6581289" y="4666990"/>
              <a:ext cx="661533" cy="165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1000" dirty="0">
                  <a:solidFill>
                    <a:prstClr val="black">
                      <a:lumMod val="75000"/>
                      <a:lumOff val="25000"/>
                    </a:prstClr>
                  </a:solidFill>
                </a:rPr>
                <a:t>CD59</a:t>
              </a:r>
              <a:endParaRPr lang="tr-TR" sz="1000" dirty="0">
                <a:solidFill>
                  <a:prstClr val="black">
                    <a:lumMod val="75000"/>
                    <a:lumOff val="25000"/>
                  </a:prstClr>
                </a:solidFill>
              </a:endParaRPr>
            </a:p>
          </p:txBody>
        </p:sp>
      </p:grpSp>
    </p:spTree>
    <p:extLst>
      <p:ext uri="{BB962C8B-B14F-4D97-AF65-F5344CB8AC3E}">
        <p14:creationId xmlns:p14="http://schemas.microsoft.com/office/powerpoint/2010/main" val="166662137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2"/>
          <p:cNvSpPr txBox="1">
            <a:spLocks/>
          </p:cNvSpPr>
          <p:nvPr/>
        </p:nvSpPr>
        <p:spPr>
          <a:xfrm>
            <a:off x="209247" y="778923"/>
            <a:ext cx="8635999" cy="831822"/>
          </a:xfrm>
          <a:prstGeom prst="rect">
            <a:avLst/>
          </a:prstGeom>
        </p:spPr>
        <p:txBody>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algn="l">
              <a:lnSpc>
                <a:spcPct val="90000"/>
              </a:lnSpc>
            </a:pPr>
            <a:r>
              <a:rPr lang="en-US" sz="2800" b="1" dirty="0">
                <a:solidFill>
                  <a:srgbClr val="340990"/>
                </a:solidFill>
              </a:rPr>
              <a:t>PNH'de Niçin RBC'lerin Ötesine Bakılmalı</a:t>
            </a:r>
            <a:endParaRPr lang="tr-TR" sz="2800" baseline="30000" dirty="0">
              <a:solidFill>
                <a:srgbClr val="340990"/>
              </a:solidFill>
            </a:endParaRPr>
          </a:p>
        </p:txBody>
      </p:sp>
      <p:sp>
        <p:nvSpPr>
          <p:cNvPr id="3" name="Content Placeholder 1"/>
          <p:cNvSpPr txBox="1">
            <a:spLocks/>
          </p:cNvSpPr>
          <p:nvPr/>
        </p:nvSpPr>
        <p:spPr>
          <a:xfrm>
            <a:off x="265175" y="1636592"/>
            <a:ext cx="8580071" cy="789746"/>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spcBef>
                <a:spcPts val="1200"/>
              </a:spcBef>
              <a:buClr>
                <a:srgbClr val="880E25"/>
              </a:buClr>
            </a:pPr>
            <a:r>
              <a:rPr lang="en-US" sz="1800" dirty="0">
                <a:solidFill>
                  <a:srgbClr val="262626"/>
                </a:solidFill>
              </a:rPr>
              <a:t>Granülositler PNH klon boyutuna ilişkin daha doğru örnek sağlar</a:t>
            </a:r>
          </a:p>
          <a:p>
            <a:pPr>
              <a:spcBef>
                <a:spcPts val="1200"/>
              </a:spcBef>
              <a:buClr>
                <a:srgbClr val="880E25"/>
              </a:buClr>
            </a:pPr>
            <a:r>
              <a:rPr lang="en-US" sz="1800" dirty="0">
                <a:solidFill>
                  <a:srgbClr val="262626"/>
                </a:solidFill>
              </a:rPr>
              <a:t>PNH RBC'lerin yüzdesi hemoliz veya kan transfüzyonlarından etkilenebilir</a:t>
            </a:r>
            <a:endParaRPr lang="tr-TR" sz="1800" dirty="0">
              <a:solidFill>
                <a:srgbClr val="262626"/>
              </a:solidFill>
            </a:endParaRPr>
          </a:p>
        </p:txBody>
      </p:sp>
      <p:sp>
        <p:nvSpPr>
          <p:cNvPr id="41" name="Slide Number Placeholder 2"/>
          <p:cNvSpPr>
            <a:spLocks noGrp="1"/>
          </p:cNvSpPr>
          <p:nvPr>
            <p:ph type="sldNum" sz="quarter" idx="12"/>
          </p:nvPr>
        </p:nvSpPr>
        <p:spPr>
          <a:xfrm>
            <a:off x="8503920" y="6400800"/>
            <a:ext cx="372533" cy="365125"/>
          </a:xfrm>
          <a:prstGeom prst="rect">
            <a:avLst/>
          </a:prstGeom>
        </p:spPr>
        <p:txBody>
          <a:bodyPr/>
          <a:lstStyle/>
          <a:p>
            <a:fld id="{21B0D0A5-2547-DB42-80ED-9CD4D66D0643}" type="slidenum">
              <a:rPr lang="en-US" smtClean="0">
                <a:solidFill>
                  <a:prstClr val="black">
                    <a:lumMod val="50000"/>
                    <a:lumOff val="50000"/>
                  </a:prstClr>
                </a:solidFill>
              </a:rPr>
              <a:pPr/>
              <a:t>25</a:t>
            </a:fld>
            <a:endParaRPr lang="tr-TR" dirty="0">
              <a:solidFill>
                <a:prstClr val="black">
                  <a:lumMod val="50000"/>
                  <a:lumOff val="50000"/>
                </a:prstClr>
              </a:solidFill>
            </a:endParaRPr>
          </a:p>
        </p:txBody>
      </p:sp>
      <p:graphicFrame>
        <p:nvGraphicFramePr>
          <p:cNvPr id="20" name="Table 19"/>
          <p:cNvGraphicFramePr>
            <a:graphicFrameLocks noGrp="1"/>
          </p:cNvGraphicFramePr>
          <p:nvPr>
            <p:extLst>
              <p:ext uri="{D42A27DB-BD31-4B8C-83A1-F6EECF244321}">
                <p14:modId xmlns:p14="http://schemas.microsoft.com/office/powerpoint/2010/main" val="3733784225"/>
              </p:ext>
            </p:extLst>
          </p:nvPr>
        </p:nvGraphicFramePr>
        <p:xfrm>
          <a:off x="255211" y="2520964"/>
          <a:ext cx="8590036" cy="3246232"/>
        </p:xfrm>
        <a:graphic>
          <a:graphicData uri="http://schemas.openxmlformats.org/drawingml/2006/table">
            <a:tbl>
              <a:tblPr firstRow="1" bandRow="1">
                <a:tableStyleId>{5C22544A-7EE6-4342-B048-85BDC9FD1C3A}</a:tableStyleId>
              </a:tblPr>
              <a:tblGrid>
                <a:gridCol w="4295018">
                  <a:extLst>
                    <a:ext uri="{9D8B030D-6E8A-4147-A177-3AD203B41FA5}">
                      <a16:colId xmlns:a16="http://schemas.microsoft.com/office/drawing/2014/main" val="20000"/>
                    </a:ext>
                  </a:extLst>
                </a:gridCol>
                <a:gridCol w="4295018">
                  <a:extLst>
                    <a:ext uri="{9D8B030D-6E8A-4147-A177-3AD203B41FA5}">
                      <a16:colId xmlns:a16="http://schemas.microsoft.com/office/drawing/2014/main" val="20001"/>
                    </a:ext>
                  </a:extLst>
                </a:gridCol>
              </a:tblGrid>
              <a:tr h="529824">
                <a:tc gridSpan="2">
                  <a:txBody>
                    <a:bodyPr/>
                    <a:lstStyle/>
                    <a:p>
                      <a:pPr algn="ctr"/>
                      <a:r>
                        <a:rPr lang="en-US" sz="1800" dirty="0"/>
                        <a:t>Olgu Örneği: PNH Hastası Test Sonuçları</a:t>
                      </a:r>
                      <a:endParaRPr lang="tr-TR" sz="1800" b="1" dirty="0">
                        <a:solidFill>
                          <a:srgbClr val="7F7F7F"/>
                        </a:solidFill>
                      </a:endParaRPr>
                    </a:p>
                  </a:txBody>
                  <a:tcPr anchor="ctr">
                    <a:lnL w="12700" cap="flat" cmpd="sng" algn="ctr">
                      <a:solidFill>
                        <a:srgbClr val="880E25"/>
                      </a:solidFill>
                      <a:prstDash val="solid"/>
                      <a:round/>
                      <a:headEnd type="none" w="med" len="med"/>
                      <a:tailEnd type="none" w="med" len="med"/>
                    </a:lnL>
                    <a:lnR w="12700" cap="flat" cmpd="sng" algn="ctr">
                      <a:solidFill>
                        <a:srgbClr val="880E25"/>
                      </a:solidFill>
                      <a:prstDash val="solid"/>
                      <a:round/>
                      <a:headEnd type="none" w="med" len="med"/>
                      <a:tailEnd type="none" w="med" len="med"/>
                    </a:lnR>
                    <a:lnT w="12700" cap="flat" cmpd="sng" algn="ctr">
                      <a:solidFill>
                        <a:srgbClr val="880E25"/>
                      </a:solidFill>
                      <a:prstDash val="solid"/>
                      <a:round/>
                      <a:headEnd type="none" w="med" len="med"/>
                      <a:tailEnd type="none" w="med" len="med"/>
                    </a:lnT>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800" b="1" dirty="0">
                        <a:solidFill>
                          <a:srgbClr val="7F7F7F"/>
                        </a:solidFill>
                      </a:endParaRPr>
                    </a:p>
                  </a:txBody>
                  <a:tcPr anchor="ctr"/>
                </a:tc>
                <a:extLst>
                  <a:ext uri="{0D108BD9-81ED-4DB2-BD59-A6C34878D82A}">
                    <a16:rowId xmlns:a16="http://schemas.microsoft.com/office/drawing/2014/main" val="10000"/>
                  </a:ext>
                </a:extLst>
              </a:tr>
              <a:tr h="306740">
                <a:tc>
                  <a:txBody>
                    <a:bodyPr/>
                    <a:lstStyle/>
                    <a:p>
                      <a:pPr algn="ctr"/>
                      <a:r>
                        <a:rPr lang="en-US" sz="1400" b="1" dirty="0">
                          <a:solidFill>
                            <a:srgbClr val="262626"/>
                          </a:solidFill>
                        </a:rPr>
                        <a:t>Granülosit Klonu</a:t>
                      </a:r>
                      <a:endParaRPr lang="tr-TR" sz="1400" b="1" dirty="0">
                        <a:solidFill>
                          <a:srgbClr val="262626"/>
                        </a:solidFill>
                      </a:endParaRPr>
                    </a:p>
                  </a:txBody>
                  <a:tcPr>
                    <a:lnL w="12700" cap="flat" cmpd="sng" algn="ctr">
                      <a:solidFill>
                        <a:prstClr val="white">
                          <a:lumMod val="75000"/>
                        </a:prstClr>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solidFill>
                      <a:srgbClr val="FFFFFF"/>
                    </a:solidFill>
                  </a:tcPr>
                </a:tc>
                <a:tc>
                  <a:txBody>
                    <a:bodyPr/>
                    <a:lstStyle/>
                    <a:p>
                      <a:pPr algn="ctr"/>
                      <a:r>
                        <a:rPr lang="en-US" sz="1400" b="1" dirty="0">
                          <a:solidFill>
                            <a:srgbClr val="262626"/>
                          </a:solidFill>
                        </a:rPr>
                        <a:t>RBC Klonu</a:t>
                      </a:r>
                      <a:endParaRPr lang="tr-TR" sz="1400" b="1" dirty="0">
                        <a:solidFill>
                          <a:srgbClr val="262626"/>
                        </a:solidFill>
                      </a:endParaRPr>
                    </a:p>
                  </a:txBody>
                  <a:tcPr>
                    <a:lnL w="12700" cap="flat" cmpd="sng" algn="ctr">
                      <a:solidFill>
                        <a:prstClr val="white">
                          <a:lumMod val="75000"/>
                        </a:prstClr>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solidFill>
                      <a:srgbClr val="FFFFFF"/>
                    </a:solidFill>
                  </a:tcPr>
                </a:tc>
                <a:extLst>
                  <a:ext uri="{0D108BD9-81ED-4DB2-BD59-A6C34878D82A}">
                    <a16:rowId xmlns:a16="http://schemas.microsoft.com/office/drawing/2014/main" val="10001"/>
                  </a:ext>
                </a:extLst>
              </a:tr>
              <a:tr h="2104868">
                <a:tc>
                  <a:txBody>
                    <a:bodyPr/>
                    <a:lstStyle/>
                    <a:p>
                      <a:pPr algn="ctr"/>
                      <a:endParaRPr lang="en-US" sz="1400" b="1" dirty="0">
                        <a:solidFill>
                          <a:srgbClr val="7F7F7F"/>
                        </a:solidFill>
                      </a:endParaRPr>
                    </a:p>
                  </a:txBody>
                  <a:tcPr>
                    <a:lnL w="12700" cap="flat" cmpd="sng" algn="ctr">
                      <a:solidFill>
                        <a:prstClr val="white">
                          <a:lumMod val="75000"/>
                        </a:prstClr>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solidFill>
                      <a:schemeClr val="bg1">
                        <a:lumMod val="85000"/>
                      </a:schemeClr>
                    </a:solidFill>
                  </a:tcPr>
                </a:tc>
                <a:tc>
                  <a:txBody>
                    <a:bodyPr/>
                    <a:lstStyle/>
                    <a:p>
                      <a:pPr algn="ctr"/>
                      <a:endParaRPr lang="en-US" sz="1400" dirty="0">
                        <a:solidFill>
                          <a:srgbClr val="7F7F7F"/>
                        </a:solidFill>
                      </a:endParaRPr>
                    </a:p>
                  </a:txBody>
                  <a:tcPr>
                    <a:lnL w="12700" cap="flat" cmpd="sng" algn="ctr">
                      <a:solidFill>
                        <a:prstClr val="white">
                          <a:lumMod val="75000"/>
                        </a:prstClr>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solidFill>
                      <a:schemeClr val="bg1">
                        <a:lumMod val="85000"/>
                      </a:schemeClr>
                    </a:solidFill>
                  </a:tcPr>
                </a:tc>
                <a:extLst>
                  <a:ext uri="{0D108BD9-81ED-4DB2-BD59-A6C34878D82A}">
                    <a16:rowId xmlns:a16="http://schemas.microsoft.com/office/drawing/2014/main" val="10002"/>
                  </a:ext>
                </a:extLst>
              </a:tr>
              <a:tr h="153370">
                <a:tc>
                  <a:txBody>
                    <a:bodyPr/>
                    <a:lstStyle/>
                    <a:p>
                      <a:pPr algn="ctr"/>
                      <a:r>
                        <a:rPr lang="en-US" sz="1400" b="1" dirty="0">
                          <a:solidFill>
                            <a:srgbClr val="262626"/>
                          </a:solidFill>
                        </a:rPr>
                        <a:t>Granülositlerin %80,1'inde GPI proteinler eksiktir</a:t>
                      </a:r>
                    </a:p>
                  </a:txBody>
                  <a:tcPr>
                    <a:lnL w="12700" cap="flat" cmpd="sng" algn="ctr">
                      <a:solidFill>
                        <a:prstClr val="white">
                          <a:lumMod val="75000"/>
                        </a:prstClr>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lnB w="12700" cap="flat" cmpd="sng" algn="ctr">
                      <a:solidFill>
                        <a:prstClr val="white">
                          <a:lumMod val="75000"/>
                        </a:prstClr>
                      </a:solidFill>
                      <a:prstDash val="solid"/>
                      <a:round/>
                      <a:headEnd type="none" w="med" len="med"/>
                      <a:tailEnd type="none" w="med" len="med"/>
                    </a:lnB>
                    <a:solidFill>
                      <a:srgbClr val="FFFFFF"/>
                    </a:solidFill>
                  </a:tcPr>
                </a:tc>
                <a:tc>
                  <a:txBody>
                    <a:bodyPr/>
                    <a:lstStyle/>
                    <a:p>
                      <a:pPr algn="ctr"/>
                      <a:r>
                        <a:rPr lang="en-US" sz="1400" b="1" dirty="0">
                          <a:solidFill>
                            <a:srgbClr val="262626"/>
                          </a:solidFill>
                        </a:rPr>
                        <a:t>RBC'lerin %31,4'ü Tip II PNH hücrelerdir</a:t>
                      </a:r>
                    </a:p>
                  </a:txBody>
                  <a:tcPr>
                    <a:lnL w="12700" cap="flat" cmpd="sng" algn="ctr">
                      <a:solidFill>
                        <a:prstClr val="white">
                          <a:lumMod val="75000"/>
                        </a:prstClr>
                      </a:solidFill>
                      <a:prstDash val="solid"/>
                      <a:round/>
                      <a:headEnd type="none" w="med" len="med"/>
                      <a:tailEnd type="none" w="med" len="med"/>
                    </a:lnL>
                    <a:lnR w="12700" cap="flat" cmpd="sng" algn="ctr">
                      <a:solidFill>
                        <a:prstClr val="white">
                          <a:lumMod val="75000"/>
                        </a:prstClr>
                      </a:solidFill>
                      <a:prstDash val="solid"/>
                      <a:round/>
                      <a:headEnd type="none" w="med" len="med"/>
                      <a:tailEnd type="none" w="med" len="med"/>
                    </a:lnR>
                    <a:lnB w="12700" cap="flat" cmpd="sng" algn="ctr">
                      <a:solidFill>
                        <a:prstClr val="white">
                          <a:lumMod val="75000"/>
                        </a:prstClr>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bl>
          </a:graphicData>
        </a:graphic>
      </p:graphicFrame>
      <p:pic>
        <p:nvPicPr>
          <p:cNvPr id="21" name="Picture 3"/>
          <p:cNvPicPr preferRelativeResize="0">
            <a:picLocks noChangeAspect="1" noChangeArrowheads="1"/>
          </p:cNvPicPr>
          <p:nvPr/>
        </p:nvPicPr>
        <p:blipFill rotWithShape="1">
          <a:blip r:embed="rId3" cstate="print"/>
          <a:srcRect b="52"/>
          <a:stretch/>
        </p:blipFill>
        <p:spPr bwMode="auto">
          <a:xfrm>
            <a:off x="1307111" y="3347870"/>
            <a:ext cx="2129409" cy="1896095"/>
          </a:xfrm>
          <a:prstGeom prst="rect">
            <a:avLst/>
          </a:prstGeom>
          <a:solidFill>
            <a:schemeClr val="tx1"/>
          </a:solidFill>
          <a:ln w="19050">
            <a:solidFill>
              <a:schemeClr val="tx1">
                <a:lumMod val="75000"/>
                <a:lumOff val="25000"/>
              </a:schemeClr>
            </a:solidFill>
            <a:miter lim="800000"/>
            <a:headEnd/>
            <a:tailEnd/>
          </a:ln>
        </p:spPr>
      </p:pic>
      <p:pic>
        <p:nvPicPr>
          <p:cNvPr id="22" name="Picture 4"/>
          <p:cNvPicPr preferRelativeResize="0">
            <a:picLocks noChangeAspect="1" noChangeArrowheads="1"/>
          </p:cNvPicPr>
          <p:nvPr/>
        </p:nvPicPr>
        <p:blipFill rotWithShape="1">
          <a:blip r:embed="rId4" cstate="print"/>
          <a:srcRect t="1" b="52"/>
          <a:stretch/>
        </p:blipFill>
        <p:spPr bwMode="auto">
          <a:xfrm>
            <a:off x="5656119" y="3347870"/>
            <a:ext cx="2119980" cy="1896095"/>
          </a:xfrm>
          <a:prstGeom prst="rect">
            <a:avLst/>
          </a:prstGeom>
          <a:solidFill>
            <a:schemeClr val="tx1"/>
          </a:solidFill>
          <a:ln w="19050">
            <a:solidFill>
              <a:schemeClr val="tx1">
                <a:lumMod val="75000"/>
                <a:lumOff val="25000"/>
              </a:schemeClr>
            </a:solidFill>
            <a:miter lim="800000"/>
            <a:headEnd/>
            <a:tailEnd/>
          </a:ln>
        </p:spPr>
      </p:pic>
      <p:sp>
        <p:nvSpPr>
          <p:cNvPr id="23" name="TextBox 6"/>
          <p:cNvSpPr txBox="1">
            <a:spLocks noChangeArrowheads="1"/>
          </p:cNvSpPr>
          <p:nvPr/>
        </p:nvSpPr>
        <p:spPr bwMode="auto">
          <a:xfrm rot="16200000">
            <a:off x="847339" y="4300687"/>
            <a:ext cx="1230231" cy="230832"/>
          </a:xfrm>
          <a:prstGeom prst="rect">
            <a:avLst/>
          </a:prstGeom>
          <a:solidFill>
            <a:schemeClr val="bg1"/>
          </a:solidFill>
          <a:ln w="9525">
            <a:noFill/>
            <a:miter lim="800000"/>
            <a:headEnd/>
            <a:tailEnd/>
          </a:ln>
        </p:spPr>
        <p:txBody>
          <a:bodyPr wrap="none">
            <a:spAutoFit/>
          </a:bodyPr>
          <a:lstStyle/>
          <a:p>
            <a:pPr algn="ctr" defTabSz="457200"/>
            <a:r>
              <a:rPr lang="en-US" sz="900" dirty="0">
                <a:solidFill>
                  <a:prstClr val="black">
                    <a:lumMod val="75000"/>
                    <a:lumOff val="25000"/>
                  </a:prstClr>
                </a:solidFill>
              </a:rPr>
              <a:t>CD24- Granülositler</a:t>
            </a:r>
          </a:p>
        </p:txBody>
      </p:sp>
      <p:sp>
        <p:nvSpPr>
          <p:cNvPr id="24" name="TextBox 7"/>
          <p:cNvSpPr txBox="1">
            <a:spLocks noChangeArrowheads="1"/>
          </p:cNvSpPr>
          <p:nvPr/>
        </p:nvSpPr>
        <p:spPr bwMode="auto">
          <a:xfrm>
            <a:off x="1481370" y="5031811"/>
            <a:ext cx="1826141" cy="215444"/>
          </a:xfrm>
          <a:prstGeom prst="rect">
            <a:avLst/>
          </a:prstGeom>
          <a:solidFill>
            <a:schemeClr val="bg1"/>
          </a:solidFill>
          <a:ln w="9525">
            <a:noFill/>
            <a:miter lim="800000"/>
            <a:headEnd/>
            <a:tailEnd/>
          </a:ln>
        </p:spPr>
        <p:txBody>
          <a:bodyPr wrap="none">
            <a:spAutoFit/>
          </a:bodyPr>
          <a:lstStyle/>
          <a:p>
            <a:pPr algn="ctr" defTabSz="457200"/>
            <a:r>
              <a:rPr lang="en-US" sz="800" dirty="0">
                <a:solidFill>
                  <a:prstClr val="black">
                    <a:lumMod val="75000"/>
                    <a:lumOff val="25000"/>
                  </a:prstClr>
                </a:solidFill>
              </a:rPr>
              <a:t>FLAER- GPI Çapa Bağlayıcı Markör</a:t>
            </a:r>
          </a:p>
        </p:txBody>
      </p:sp>
      <p:sp>
        <p:nvSpPr>
          <p:cNvPr id="25" name="TextBox 8"/>
          <p:cNvSpPr txBox="1">
            <a:spLocks noChangeArrowheads="1"/>
          </p:cNvSpPr>
          <p:nvPr/>
        </p:nvSpPr>
        <p:spPr bwMode="auto">
          <a:xfrm>
            <a:off x="6000795" y="5028054"/>
            <a:ext cx="1553330" cy="215444"/>
          </a:xfrm>
          <a:prstGeom prst="rect">
            <a:avLst/>
          </a:prstGeom>
          <a:solidFill>
            <a:schemeClr val="bg1"/>
          </a:solidFill>
          <a:ln w="9525">
            <a:noFill/>
            <a:miter lim="800000"/>
            <a:headEnd/>
            <a:tailEnd/>
          </a:ln>
        </p:spPr>
        <p:txBody>
          <a:bodyPr wrap="none">
            <a:spAutoFit/>
          </a:bodyPr>
          <a:lstStyle/>
          <a:p>
            <a:pPr algn="ctr" defTabSz="457200"/>
            <a:r>
              <a:rPr lang="en-US" sz="800" dirty="0">
                <a:solidFill>
                  <a:prstClr val="black">
                    <a:lumMod val="75000"/>
                    <a:lumOff val="25000"/>
                  </a:prstClr>
                </a:solidFill>
              </a:rPr>
              <a:t>CD59 – GPI Çapalanmış Protein</a:t>
            </a:r>
          </a:p>
        </p:txBody>
      </p:sp>
      <p:sp>
        <p:nvSpPr>
          <p:cNvPr id="12" name="Rectangle 3">
            <a:extLst>
              <a:ext uri="{FF2B5EF4-FFF2-40B4-BE49-F238E27FC236}">
                <a16:creationId xmlns:a16="http://schemas.microsoft.com/office/drawing/2014/main" id="{EDDB21E7-3748-0740-9A32-3BED781167FA}"/>
              </a:ext>
            </a:extLst>
          </p:cNvPr>
          <p:cNvSpPr/>
          <p:nvPr/>
        </p:nvSpPr>
        <p:spPr>
          <a:xfrm>
            <a:off x="228600" y="6157094"/>
            <a:ext cx="8229600" cy="6858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91440" rIns="91440" rtlCol="0" anchor="ctr" anchorCtr="0">
            <a:noAutofit/>
          </a:bodyPr>
          <a:lstStyle/>
          <a:p>
            <a:pPr defTabSz="457200">
              <a:spcBef>
                <a:spcPct val="20000"/>
              </a:spcBef>
            </a:pPr>
            <a:r>
              <a:rPr lang="en-US" sz="1000" dirty="0" err="1">
                <a:solidFill>
                  <a:srgbClr val="340990"/>
                </a:solidFill>
              </a:rPr>
              <a:t>Veri</a:t>
            </a:r>
            <a:r>
              <a:rPr lang="en-US" sz="1000" dirty="0">
                <a:solidFill>
                  <a:srgbClr val="340990"/>
                </a:solidFill>
              </a:rPr>
              <a:t> Kaynağı: Dahl-Chase Diagnostic Services.</a:t>
            </a:r>
            <a:endParaRPr lang="tr-TR" sz="1000" dirty="0">
              <a:solidFill>
                <a:srgbClr val="340990"/>
              </a:solidFill>
              <a:ea typeface="MS PGothic" pitchFamily="34" charset="-128"/>
            </a:endParaRPr>
          </a:p>
        </p:txBody>
      </p:sp>
    </p:spTree>
    <p:extLst>
      <p:ext uri="{BB962C8B-B14F-4D97-AF65-F5344CB8AC3E}">
        <p14:creationId xmlns:p14="http://schemas.microsoft.com/office/powerpoint/2010/main" val="211411821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2"/>
          <p:cNvSpPr txBox="1">
            <a:spLocks/>
          </p:cNvSpPr>
          <p:nvPr/>
        </p:nvSpPr>
        <p:spPr>
          <a:xfrm>
            <a:off x="166882" y="780900"/>
            <a:ext cx="8635999" cy="831822"/>
          </a:xfrm>
          <a:prstGeom prst="rect">
            <a:avLst/>
          </a:prstGeom>
        </p:spPr>
        <p:txBody>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algn="l">
              <a:lnSpc>
                <a:spcPct val="90000"/>
              </a:lnSpc>
            </a:pPr>
            <a:r>
              <a:rPr lang="en-US" sz="2600" b="1" dirty="0">
                <a:solidFill>
                  <a:srgbClr val="340990"/>
                </a:solidFill>
              </a:rPr>
              <a:t>Zamana Karşı Birden Fazla Hücre Neslinin İzlenmesinin Önemi</a:t>
            </a:r>
            <a:endParaRPr lang="tr-TR" sz="2600" baseline="30000" dirty="0">
              <a:solidFill>
                <a:srgbClr val="340990"/>
              </a:solidFill>
            </a:endParaRPr>
          </a:p>
        </p:txBody>
      </p:sp>
      <p:sp>
        <p:nvSpPr>
          <p:cNvPr id="3" name="Content Placeholder 1"/>
          <p:cNvSpPr txBox="1">
            <a:spLocks/>
          </p:cNvSpPr>
          <p:nvPr/>
        </p:nvSpPr>
        <p:spPr>
          <a:xfrm>
            <a:off x="266096" y="2023449"/>
            <a:ext cx="3836004" cy="3482952"/>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nSpc>
                <a:spcPct val="120000"/>
              </a:lnSpc>
              <a:spcBef>
                <a:spcPts val="1200"/>
              </a:spcBef>
              <a:buClr>
                <a:srgbClr val="880E25"/>
              </a:buClr>
            </a:pPr>
            <a:endParaRPr lang="en-US" sz="2100" dirty="0">
              <a:solidFill>
                <a:srgbClr val="340990"/>
              </a:solidFill>
            </a:endParaRPr>
          </a:p>
          <a:p>
            <a:pPr>
              <a:lnSpc>
                <a:spcPct val="120000"/>
              </a:lnSpc>
              <a:spcBef>
                <a:spcPts val="1200"/>
              </a:spcBef>
              <a:buClr>
                <a:srgbClr val="880E25"/>
              </a:buClr>
            </a:pPr>
            <a:r>
              <a:rPr lang="en-US" sz="2100" dirty="0">
                <a:solidFill>
                  <a:srgbClr val="340990"/>
                </a:solidFill>
              </a:rPr>
              <a:t>9 ay içinde hastanın granülosit klonu 6 kat genişlerken RBC klonu sadece 3 kat genişlemiştir</a:t>
            </a:r>
            <a:endParaRPr lang="tr-TR" sz="2100" dirty="0">
              <a:solidFill>
                <a:srgbClr val="340990"/>
              </a:solidFill>
            </a:endParaRPr>
          </a:p>
          <a:p>
            <a:pPr>
              <a:lnSpc>
                <a:spcPct val="120000"/>
              </a:lnSpc>
              <a:spcBef>
                <a:spcPts val="1200"/>
              </a:spcBef>
              <a:buClr>
                <a:srgbClr val="880E25"/>
              </a:buClr>
            </a:pPr>
            <a:r>
              <a:rPr lang="en-US" sz="2100" dirty="0">
                <a:solidFill>
                  <a:srgbClr val="340990"/>
                </a:solidFill>
              </a:rPr>
              <a:t>Hemoliz bulgusu RBC klon boyutu ile granülosit klon boyutu arasındaki fark tarafından gösterilmektedir</a:t>
            </a:r>
            <a:endParaRPr lang="tr-TR" sz="2100" dirty="0">
              <a:solidFill>
                <a:srgbClr val="340990"/>
              </a:solidFill>
            </a:endParaRPr>
          </a:p>
        </p:txBody>
      </p:sp>
      <p:sp>
        <p:nvSpPr>
          <p:cNvPr id="4" name="Rectangle 3"/>
          <p:cNvSpPr/>
          <p:nvPr/>
        </p:nvSpPr>
        <p:spPr>
          <a:xfrm>
            <a:off x="228600" y="5961888"/>
            <a:ext cx="8229600" cy="6858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91440" rIns="91440" rtlCol="0" anchor="ctr" anchorCtr="0">
            <a:normAutofit/>
          </a:bodyPr>
          <a:lstStyle/>
          <a:p>
            <a:pPr defTabSz="457200" fontAlgn="base">
              <a:spcBef>
                <a:spcPct val="20000"/>
              </a:spcBef>
              <a:spcAft>
                <a:spcPct val="0"/>
              </a:spcAft>
            </a:pPr>
            <a:endParaRPr lang="en-US" sz="800" dirty="0">
              <a:solidFill>
                <a:srgbClr val="FFFFFF"/>
              </a:solidFill>
              <a:ea typeface="MS PGothic" pitchFamily="34" charset="-128"/>
            </a:endParaRPr>
          </a:p>
        </p:txBody>
      </p:sp>
      <p:grpSp>
        <p:nvGrpSpPr>
          <p:cNvPr id="8" name="Group 7"/>
          <p:cNvGrpSpPr/>
          <p:nvPr/>
        </p:nvGrpSpPr>
        <p:grpSpPr>
          <a:xfrm>
            <a:off x="6576445" y="1861228"/>
            <a:ext cx="1941513" cy="1790700"/>
            <a:chOff x="5705473" y="2209421"/>
            <a:chExt cx="1941513" cy="1790700"/>
          </a:xfrm>
        </p:grpSpPr>
        <p:pic>
          <p:nvPicPr>
            <p:cNvPr id="9" name="Picture 7" descr="F09-1669 granülositler"/>
            <p:cNvPicPr>
              <a:picLocks noChangeArrowheads="1"/>
            </p:cNvPicPr>
            <p:nvPr/>
          </p:nvPicPr>
          <p:blipFill>
            <a:blip r:embed="rId3" cstate="print"/>
            <a:srcRect t="9190"/>
            <a:stretch>
              <a:fillRect/>
            </a:stretch>
          </p:blipFill>
          <p:spPr bwMode="auto">
            <a:xfrm>
              <a:off x="5705473" y="2209421"/>
              <a:ext cx="1941513" cy="1790700"/>
            </a:xfrm>
            <a:prstGeom prst="rect">
              <a:avLst/>
            </a:prstGeom>
            <a:noFill/>
            <a:ln w="15875">
              <a:solidFill>
                <a:schemeClr val="tx1">
                  <a:lumMod val="65000"/>
                  <a:lumOff val="35000"/>
                </a:schemeClr>
              </a:solidFill>
              <a:miter lim="800000"/>
              <a:headEnd/>
              <a:tailEnd/>
            </a:ln>
          </p:spPr>
        </p:pic>
        <p:sp>
          <p:nvSpPr>
            <p:cNvPr id="10" name="TextBox 48"/>
            <p:cNvSpPr txBox="1">
              <a:spLocks noChangeArrowheads="1"/>
            </p:cNvSpPr>
            <p:nvPr/>
          </p:nvSpPr>
          <p:spPr bwMode="auto">
            <a:xfrm rot="16200000">
              <a:off x="5204570" y="2851365"/>
              <a:ext cx="1255816" cy="230832"/>
            </a:xfrm>
            <a:prstGeom prst="rect">
              <a:avLst/>
            </a:prstGeom>
            <a:solidFill>
              <a:schemeClr val="bg1"/>
            </a:solidFill>
            <a:ln w="9525">
              <a:noFill/>
              <a:miter lim="800000"/>
              <a:headEnd/>
              <a:tailEnd/>
            </a:ln>
          </p:spPr>
          <p:txBody>
            <a:bodyPr wrap="none">
              <a:spAutoFit/>
            </a:bodyPr>
            <a:lstStyle/>
            <a:p>
              <a:pPr defTabSz="457200"/>
              <a:r>
                <a:rPr lang="en-US" sz="900" b="1" dirty="0">
                  <a:solidFill>
                    <a:prstClr val="black">
                      <a:lumMod val="75000"/>
                      <a:lumOff val="25000"/>
                    </a:prstClr>
                  </a:solidFill>
                </a:rPr>
                <a:t>CD24-Granülositler</a:t>
              </a:r>
            </a:p>
          </p:txBody>
        </p:sp>
        <p:sp>
          <p:nvSpPr>
            <p:cNvPr id="11" name="TextBox 52"/>
            <p:cNvSpPr txBox="1">
              <a:spLocks noChangeArrowheads="1"/>
            </p:cNvSpPr>
            <p:nvPr/>
          </p:nvSpPr>
          <p:spPr bwMode="auto">
            <a:xfrm>
              <a:off x="5920566" y="3756357"/>
              <a:ext cx="1648953" cy="230832"/>
            </a:xfrm>
            <a:prstGeom prst="rect">
              <a:avLst/>
            </a:prstGeom>
            <a:solidFill>
              <a:schemeClr val="bg1"/>
            </a:solidFill>
            <a:ln w="9525">
              <a:noFill/>
              <a:miter lim="800000"/>
              <a:headEnd/>
              <a:tailEnd/>
            </a:ln>
          </p:spPr>
          <p:txBody>
            <a:bodyPr wrap="none">
              <a:spAutoFit/>
            </a:bodyPr>
            <a:lstStyle/>
            <a:p>
              <a:pPr defTabSz="457200"/>
              <a:r>
                <a:rPr lang="en-US" sz="900" b="1" dirty="0">
                  <a:solidFill>
                    <a:srgbClr val="333333"/>
                  </a:solidFill>
                </a:rPr>
                <a:t>FLAER–GPI çapası markörü</a:t>
              </a:r>
            </a:p>
          </p:txBody>
        </p:sp>
      </p:grpSp>
      <p:grpSp>
        <p:nvGrpSpPr>
          <p:cNvPr id="12" name="Group 11"/>
          <p:cNvGrpSpPr/>
          <p:nvPr/>
        </p:nvGrpSpPr>
        <p:grpSpPr>
          <a:xfrm>
            <a:off x="4341200" y="3855965"/>
            <a:ext cx="1938528" cy="1812596"/>
            <a:chOff x="3328269" y="4348097"/>
            <a:chExt cx="1938528" cy="1812596"/>
          </a:xfrm>
        </p:grpSpPr>
        <p:sp>
          <p:nvSpPr>
            <p:cNvPr id="13" name="Rectangle 12"/>
            <p:cNvSpPr/>
            <p:nvPr/>
          </p:nvSpPr>
          <p:spPr>
            <a:xfrm>
              <a:off x="4180114" y="6001658"/>
              <a:ext cx="341086" cy="11689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pic>
          <p:nvPicPr>
            <p:cNvPr id="14" name="Picture 21" descr="f08-2357 rbcs-rescaled"/>
            <p:cNvPicPr preferRelativeResize="0">
              <a:picLocks noChangeAspect="1" noChangeArrowheads="1"/>
            </p:cNvPicPr>
            <p:nvPr/>
          </p:nvPicPr>
          <p:blipFill>
            <a:blip r:embed="rId4" cstate="print"/>
            <a:srcRect l="3053" t="10814" r="9494" b="8348"/>
            <a:stretch>
              <a:fillRect/>
            </a:stretch>
          </p:blipFill>
          <p:spPr bwMode="auto">
            <a:xfrm>
              <a:off x="3375315" y="4412329"/>
              <a:ext cx="1844436" cy="1701165"/>
            </a:xfrm>
            <a:prstGeom prst="rect">
              <a:avLst/>
            </a:prstGeom>
            <a:noFill/>
            <a:ln w="15875">
              <a:noFill/>
              <a:miter lim="800000"/>
              <a:headEnd/>
              <a:tailEnd/>
            </a:ln>
          </p:spPr>
        </p:pic>
        <p:sp>
          <p:nvSpPr>
            <p:cNvPr id="15" name="TextBox 56"/>
            <p:cNvSpPr txBox="1">
              <a:spLocks noChangeArrowheads="1"/>
            </p:cNvSpPr>
            <p:nvPr/>
          </p:nvSpPr>
          <p:spPr bwMode="auto">
            <a:xfrm>
              <a:off x="3557587" y="5945249"/>
              <a:ext cx="1479892" cy="215444"/>
            </a:xfrm>
            <a:prstGeom prst="rect">
              <a:avLst/>
            </a:prstGeom>
            <a:solidFill>
              <a:schemeClr val="bg1"/>
            </a:solidFill>
            <a:ln w="9525">
              <a:noFill/>
              <a:miter lim="800000"/>
              <a:headEnd/>
              <a:tailEnd/>
            </a:ln>
          </p:spPr>
          <p:txBody>
            <a:bodyPr wrap="none">
              <a:spAutoFit/>
            </a:bodyPr>
            <a:lstStyle/>
            <a:p>
              <a:pPr defTabSz="457200"/>
              <a:r>
                <a:rPr lang="en-US" sz="800" b="1" dirty="0">
                  <a:solidFill>
                    <a:srgbClr val="333333"/>
                  </a:solidFill>
                </a:rPr>
                <a:t>CD59 – GPI Çapa Proteini</a:t>
              </a:r>
            </a:p>
          </p:txBody>
        </p:sp>
        <p:sp>
          <p:nvSpPr>
            <p:cNvPr id="16" name="Rectangle 15"/>
            <p:cNvSpPr/>
            <p:nvPr/>
          </p:nvSpPr>
          <p:spPr>
            <a:xfrm>
              <a:off x="3328269" y="4348097"/>
              <a:ext cx="1938528" cy="1792224"/>
            </a:xfrm>
            <a:prstGeom prst="rect">
              <a:avLst/>
            </a:prstGeom>
            <a:noFill/>
            <a:ln w="15875">
              <a:solidFill>
                <a:schemeClr val="tx1">
                  <a:lumMod val="65000"/>
                  <a:lumOff val="3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17" name="Group 16"/>
          <p:cNvGrpSpPr/>
          <p:nvPr/>
        </p:nvGrpSpPr>
        <p:grpSpPr>
          <a:xfrm>
            <a:off x="6596364" y="3825143"/>
            <a:ext cx="1938528" cy="1811465"/>
            <a:chOff x="5717244" y="4348097"/>
            <a:chExt cx="1938528" cy="1811465"/>
          </a:xfrm>
        </p:grpSpPr>
        <p:pic>
          <p:nvPicPr>
            <p:cNvPr id="18" name="Picture 19" descr="F09-1669 rbcs-rescaled"/>
            <p:cNvPicPr preferRelativeResize="0">
              <a:picLocks noChangeAspect="1" noChangeArrowheads="1"/>
            </p:cNvPicPr>
            <p:nvPr/>
          </p:nvPicPr>
          <p:blipFill>
            <a:blip r:embed="rId5" cstate="print"/>
            <a:srcRect t="11119" b="8043"/>
            <a:stretch>
              <a:fillRect/>
            </a:stretch>
          </p:blipFill>
          <p:spPr bwMode="auto">
            <a:xfrm>
              <a:off x="5764290" y="4412329"/>
              <a:ext cx="1844436" cy="1701165"/>
            </a:xfrm>
            <a:prstGeom prst="rect">
              <a:avLst/>
            </a:prstGeom>
            <a:noFill/>
            <a:ln w="15875">
              <a:noFill/>
              <a:miter lim="800000"/>
              <a:headEnd/>
              <a:tailEnd/>
            </a:ln>
          </p:spPr>
        </p:pic>
        <p:sp>
          <p:nvSpPr>
            <p:cNvPr id="19" name="Rectangle 18"/>
            <p:cNvSpPr/>
            <p:nvPr/>
          </p:nvSpPr>
          <p:spPr>
            <a:xfrm>
              <a:off x="6611256" y="5983684"/>
              <a:ext cx="341086" cy="11689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0" name="TextBox 56"/>
            <p:cNvSpPr txBox="1">
              <a:spLocks noChangeArrowheads="1"/>
            </p:cNvSpPr>
            <p:nvPr/>
          </p:nvSpPr>
          <p:spPr bwMode="auto">
            <a:xfrm>
              <a:off x="5951496" y="5945249"/>
              <a:ext cx="1470025" cy="214313"/>
            </a:xfrm>
            <a:prstGeom prst="rect">
              <a:avLst/>
            </a:prstGeom>
            <a:solidFill>
              <a:schemeClr val="bg1"/>
            </a:solidFill>
            <a:ln w="9525">
              <a:noFill/>
              <a:miter lim="800000"/>
              <a:headEnd/>
              <a:tailEnd/>
            </a:ln>
          </p:spPr>
          <p:txBody>
            <a:bodyPr wrap="none">
              <a:spAutoFit/>
            </a:bodyPr>
            <a:lstStyle/>
            <a:p>
              <a:pPr defTabSz="457200"/>
              <a:r>
                <a:rPr lang="en-US" sz="800" b="1" dirty="0">
                  <a:solidFill>
                    <a:srgbClr val="333333"/>
                  </a:solidFill>
                </a:rPr>
                <a:t>CD59 – GPI Çapa Proteini</a:t>
              </a:r>
            </a:p>
          </p:txBody>
        </p:sp>
        <p:sp>
          <p:nvSpPr>
            <p:cNvPr id="21" name="Rectangle 20"/>
            <p:cNvSpPr/>
            <p:nvPr/>
          </p:nvSpPr>
          <p:spPr>
            <a:xfrm>
              <a:off x="5717244" y="4348097"/>
              <a:ext cx="1938528" cy="1792224"/>
            </a:xfrm>
            <a:prstGeom prst="rect">
              <a:avLst/>
            </a:prstGeom>
            <a:noFill/>
            <a:ln w="15875">
              <a:solidFill>
                <a:schemeClr val="tx1">
                  <a:lumMod val="65000"/>
                  <a:lumOff val="3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sp>
        <p:nvSpPr>
          <p:cNvPr id="22" name="Pentagon 21"/>
          <p:cNvSpPr/>
          <p:nvPr/>
        </p:nvSpPr>
        <p:spPr>
          <a:xfrm>
            <a:off x="6281389" y="2229850"/>
            <a:ext cx="315514" cy="1066802"/>
          </a:xfrm>
          <a:prstGeom prst="homePlate">
            <a:avLst>
              <a:gd name="adj" fmla="val 4444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grpSp>
        <p:nvGrpSpPr>
          <p:cNvPr id="23" name="Group 22"/>
          <p:cNvGrpSpPr/>
          <p:nvPr/>
        </p:nvGrpSpPr>
        <p:grpSpPr>
          <a:xfrm>
            <a:off x="4269438" y="1861228"/>
            <a:ext cx="1993356" cy="1792224"/>
            <a:chOff x="3356450" y="2209421"/>
            <a:chExt cx="1993356" cy="1792224"/>
          </a:xfrm>
        </p:grpSpPr>
        <p:sp>
          <p:nvSpPr>
            <p:cNvPr id="24" name="TextBox 52"/>
            <p:cNvSpPr txBox="1">
              <a:spLocks noChangeArrowheads="1"/>
            </p:cNvSpPr>
            <p:nvPr/>
          </p:nvSpPr>
          <p:spPr bwMode="auto">
            <a:xfrm>
              <a:off x="3612555" y="3782079"/>
              <a:ext cx="1479550" cy="214313"/>
            </a:xfrm>
            <a:prstGeom prst="rect">
              <a:avLst/>
            </a:prstGeom>
            <a:solidFill>
              <a:schemeClr val="bg1"/>
            </a:solidFill>
            <a:ln w="9525">
              <a:noFill/>
              <a:miter lim="800000"/>
              <a:headEnd/>
              <a:tailEnd/>
            </a:ln>
          </p:spPr>
          <p:txBody>
            <a:bodyPr wrap="none">
              <a:spAutoFit/>
            </a:bodyPr>
            <a:lstStyle/>
            <a:p>
              <a:pPr defTabSz="457200"/>
              <a:r>
                <a:rPr lang="en-US" sz="800" b="1" dirty="0">
                  <a:solidFill>
                    <a:srgbClr val="333333"/>
                  </a:solidFill>
                </a:rPr>
                <a:t>FLAER–GPI çapası markörü</a:t>
              </a:r>
            </a:p>
          </p:txBody>
        </p:sp>
        <p:sp>
          <p:nvSpPr>
            <p:cNvPr id="25" name="TextBox 48"/>
            <p:cNvSpPr txBox="1">
              <a:spLocks noChangeArrowheads="1"/>
            </p:cNvSpPr>
            <p:nvPr/>
          </p:nvSpPr>
          <p:spPr bwMode="auto">
            <a:xfrm rot="16200000">
              <a:off x="2895772" y="2918327"/>
              <a:ext cx="1136800" cy="215444"/>
            </a:xfrm>
            <a:prstGeom prst="rect">
              <a:avLst/>
            </a:prstGeom>
            <a:solidFill>
              <a:schemeClr val="bg1"/>
            </a:solidFill>
            <a:ln w="9525">
              <a:noFill/>
              <a:miter lim="800000"/>
              <a:headEnd/>
              <a:tailEnd/>
            </a:ln>
          </p:spPr>
          <p:txBody>
            <a:bodyPr wrap="none">
              <a:spAutoFit/>
            </a:bodyPr>
            <a:lstStyle/>
            <a:p>
              <a:pPr defTabSz="457200"/>
              <a:r>
                <a:rPr lang="en-US" sz="800" b="1" dirty="0">
                  <a:solidFill>
                    <a:srgbClr val="333333"/>
                  </a:solidFill>
                </a:rPr>
                <a:t>CD24-Granülositler</a:t>
              </a:r>
            </a:p>
          </p:txBody>
        </p:sp>
        <p:pic>
          <p:nvPicPr>
            <p:cNvPr id="26" name="Picture 4" descr="f08-2357 granülositler"/>
            <p:cNvPicPr>
              <a:picLocks noChangeArrowheads="1"/>
            </p:cNvPicPr>
            <p:nvPr/>
          </p:nvPicPr>
          <p:blipFill rotWithShape="1">
            <a:blip r:embed="rId6" cstate="print"/>
            <a:srcRect b="3174"/>
            <a:stretch/>
          </p:blipFill>
          <p:spPr bwMode="auto">
            <a:xfrm>
              <a:off x="3408293" y="2209421"/>
              <a:ext cx="1941513" cy="1792224"/>
            </a:xfrm>
            <a:prstGeom prst="rect">
              <a:avLst/>
            </a:prstGeom>
            <a:noFill/>
            <a:ln w="15875">
              <a:solidFill>
                <a:schemeClr val="tx1">
                  <a:lumMod val="65000"/>
                  <a:lumOff val="35000"/>
                </a:schemeClr>
              </a:solidFill>
              <a:miter lim="800000"/>
              <a:headEnd/>
              <a:tailEnd/>
            </a:ln>
          </p:spPr>
        </p:pic>
        <p:sp>
          <p:nvSpPr>
            <p:cNvPr id="27" name="TextBox 52"/>
            <p:cNvSpPr txBox="1">
              <a:spLocks noChangeArrowheads="1"/>
            </p:cNvSpPr>
            <p:nvPr/>
          </p:nvSpPr>
          <p:spPr bwMode="auto">
            <a:xfrm>
              <a:off x="3592170" y="3756357"/>
              <a:ext cx="1648953" cy="230832"/>
            </a:xfrm>
            <a:prstGeom prst="rect">
              <a:avLst/>
            </a:prstGeom>
            <a:solidFill>
              <a:schemeClr val="bg1"/>
            </a:solidFill>
            <a:ln w="9525">
              <a:noFill/>
              <a:miter lim="800000"/>
              <a:headEnd/>
              <a:tailEnd/>
            </a:ln>
          </p:spPr>
          <p:txBody>
            <a:bodyPr wrap="none">
              <a:spAutoFit/>
            </a:bodyPr>
            <a:lstStyle/>
            <a:p>
              <a:pPr defTabSz="457200"/>
              <a:r>
                <a:rPr lang="en-US" sz="900" b="1" dirty="0">
                  <a:solidFill>
                    <a:srgbClr val="333333"/>
                  </a:solidFill>
                </a:rPr>
                <a:t>FLAER–GPI çapası markörü</a:t>
              </a:r>
            </a:p>
          </p:txBody>
        </p:sp>
        <p:sp>
          <p:nvSpPr>
            <p:cNvPr id="28" name="TextBox 48"/>
            <p:cNvSpPr txBox="1">
              <a:spLocks noChangeArrowheads="1"/>
            </p:cNvSpPr>
            <p:nvPr/>
          </p:nvSpPr>
          <p:spPr bwMode="auto">
            <a:xfrm rot="16200000">
              <a:off x="2916504" y="2851365"/>
              <a:ext cx="1255816" cy="230832"/>
            </a:xfrm>
            <a:prstGeom prst="rect">
              <a:avLst/>
            </a:prstGeom>
            <a:solidFill>
              <a:schemeClr val="bg1"/>
            </a:solidFill>
            <a:ln w="9525">
              <a:noFill/>
              <a:miter lim="800000"/>
              <a:headEnd/>
              <a:tailEnd/>
            </a:ln>
          </p:spPr>
          <p:txBody>
            <a:bodyPr wrap="none">
              <a:spAutoFit/>
            </a:bodyPr>
            <a:lstStyle/>
            <a:p>
              <a:pPr defTabSz="457200"/>
              <a:r>
                <a:rPr lang="en-US" sz="900" b="1" dirty="0">
                  <a:solidFill>
                    <a:prstClr val="black">
                      <a:lumMod val="75000"/>
                      <a:lumOff val="25000"/>
                    </a:prstClr>
                  </a:solidFill>
                </a:rPr>
                <a:t>CD24-Granülositler</a:t>
              </a:r>
            </a:p>
          </p:txBody>
        </p:sp>
      </p:grpSp>
      <p:sp>
        <p:nvSpPr>
          <p:cNvPr id="29" name="Pentagon 28"/>
          <p:cNvSpPr/>
          <p:nvPr/>
        </p:nvSpPr>
        <p:spPr>
          <a:xfrm>
            <a:off x="6298323" y="4134847"/>
            <a:ext cx="315514" cy="1066802"/>
          </a:xfrm>
          <a:prstGeom prst="homePlate">
            <a:avLst>
              <a:gd name="adj" fmla="val 4444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sp>
        <p:nvSpPr>
          <p:cNvPr id="30" name="TextBox 29"/>
          <p:cNvSpPr txBox="1"/>
          <p:nvPr/>
        </p:nvSpPr>
        <p:spPr>
          <a:xfrm>
            <a:off x="4666586" y="1917115"/>
            <a:ext cx="1007770" cy="600164"/>
          </a:xfrm>
          <a:prstGeom prst="rect">
            <a:avLst/>
          </a:prstGeom>
          <a:noFill/>
        </p:spPr>
        <p:txBody>
          <a:bodyPr wrap="none" rtlCol="0">
            <a:spAutoFit/>
          </a:bodyPr>
          <a:lstStyle/>
          <a:p>
            <a:pPr algn="ctr" defTabSz="457200"/>
            <a:r>
              <a:rPr lang="en-US" sz="1100" b="1" dirty="0">
                <a:solidFill>
                  <a:srgbClr val="262626"/>
                </a:solidFill>
              </a:rPr>
              <a:t>Granülosit</a:t>
            </a:r>
          </a:p>
          <a:p>
            <a:pPr algn="ctr" defTabSz="457200"/>
            <a:r>
              <a:rPr lang="en-US" sz="1100" b="1" dirty="0">
                <a:solidFill>
                  <a:srgbClr val="262626"/>
                </a:solidFill>
              </a:rPr>
              <a:t>klonu: </a:t>
            </a:r>
          </a:p>
          <a:p>
            <a:pPr algn="ctr" defTabSz="457200"/>
            <a:r>
              <a:rPr lang="en-US" sz="1100" b="1" dirty="0">
                <a:solidFill>
                  <a:srgbClr val="262626"/>
                </a:solidFill>
              </a:rPr>
              <a:t>%3,8</a:t>
            </a:r>
            <a:endParaRPr lang="tr-TR" sz="1100" b="1" dirty="0">
              <a:solidFill>
                <a:srgbClr val="262626"/>
              </a:solidFill>
              <a:cs typeface="Arial"/>
            </a:endParaRPr>
          </a:p>
        </p:txBody>
      </p:sp>
      <p:sp>
        <p:nvSpPr>
          <p:cNvPr id="31" name="TextBox 30"/>
          <p:cNvSpPr txBox="1"/>
          <p:nvPr/>
        </p:nvSpPr>
        <p:spPr>
          <a:xfrm>
            <a:off x="4484882" y="3893814"/>
            <a:ext cx="949367" cy="707886"/>
          </a:xfrm>
          <a:prstGeom prst="rect">
            <a:avLst/>
          </a:prstGeom>
          <a:noFill/>
        </p:spPr>
        <p:txBody>
          <a:bodyPr wrap="square" rtlCol="0">
            <a:spAutoFit/>
          </a:bodyPr>
          <a:lstStyle/>
          <a:p>
            <a:pPr algn="ctr" defTabSz="457200"/>
            <a:r>
              <a:rPr lang="en-US" sz="1100" b="1" dirty="0">
                <a:solidFill>
                  <a:srgbClr val="880E25"/>
                </a:solidFill>
              </a:rPr>
              <a:t>RBC</a:t>
            </a:r>
            <a:r>
              <a:rPr lang="pl-PL" sz="1100" b="1" dirty="0">
                <a:solidFill>
                  <a:srgbClr val="880E25"/>
                </a:solidFill>
              </a:rPr>
              <a:t> </a:t>
            </a:r>
            <a:r>
              <a:rPr dirty="0">
                <a:solidFill>
                  <a:prstClr val="black"/>
                </a:solidFill>
              </a:rPr>
              <a:t> </a:t>
            </a:r>
            <a:r>
              <a:rPr lang="en-US" sz="1100" b="1" dirty="0">
                <a:solidFill>
                  <a:srgbClr val="880E25"/>
                </a:solidFill>
              </a:rPr>
              <a:t>klonu: </a:t>
            </a:r>
          </a:p>
          <a:p>
            <a:pPr algn="ctr" defTabSz="457200"/>
            <a:r>
              <a:rPr lang="en-US" sz="1100" b="1" dirty="0">
                <a:solidFill>
                  <a:srgbClr val="880E25"/>
                </a:solidFill>
              </a:rPr>
              <a:t>%0,8</a:t>
            </a:r>
            <a:endParaRPr lang="tr-TR" sz="1100" b="1" dirty="0">
              <a:solidFill>
                <a:srgbClr val="880E25"/>
              </a:solidFill>
              <a:cs typeface="Arial"/>
            </a:endParaRPr>
          </a:p>
        </p:txBody>
      </p:sp>
      <p:sp>
        <p:nvSpPr>
          <p:cNvPr id="32" name="Right Arrow 31"/>
          <p:cNvSpPr/>
          <p:nvPr/>
        </p:nvSpPr>
        <p:spPr>
          <a:xfrm>
            <a:off x="4344296" y="5748720"/>
            <a:ext cx="4364103" cy="422417"/>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r>
              <a:rPr lang="en-US" sz="1400" dirty="0">
                <a:solidFill>
                  <a:prstClr val="white"/>
                </a:solidFill>
              </a:rPr>
              <a:t>9 ay</a:t>
            </a:r>
            <a:endParaRPr lang="tr-TR" sz="1400" dirty="0">
              <a:solidFill>
                <a:prstClr val="white"/>
              </a:solidFill>
            </a:endParaRPr>
          </a:p>
        </p:txBody>
      </p:sp>
      <p:sp>
        <p:nvSpPr>
          <p:cNvPr id="33" name="TextBox 32"/>
          <p:cNvSpPr txBox="1"/>
          <p:nvPr/>
        </p:nvSpPr>
        <p:spPr>
          <a:xfrm>
            <a:off x="6932692" y="1917115"/>
            <a:ext cx="1007770" cy="600164"/>
          </a:xfrm>
          <a:prstGeom prst="rect">
            <a:avLst/>
          </a:prstGeom>
          <a:noFill/>
        </p:spPr>
        <p:txBody>
          <a:bodyPr wrap="none" rtlCol="0">
            <a:spAutoFit/>
          </a:bodyPr>
          <a:lstStyle/>
          <a:p>
            <a:pPr algn="ctr" defTabSz="457200"/>
            <a:r>
              <a:rPr lang="en-US" sz="1100" b="1" dirty="0">
                <a:solidFill>
                  <a:srgbClr val="262626"/>
                </a:solidFill>
              </a:rPr>
              <a:t>Granülosit</a:t>
            </a:r>
          </a:p>
          <a:p>
            <a:pPr algn="ctr" defTabSz="457200"/>
            <a:r>
              <a:rPr lang="en-US" sz="1100" b="1" dirty="0">
                <a:solidFill>
                  <a:srgbClr val="262626"/>
                </a:solidFill>
              </a:rPr>
              <a:t>klonu: </a:t>
            </a:r>
          </a:p>
          <a:p>
            <a:pPr algn="ctr" defTabSz="457200"/>
            <a:r>
              <a:rPr lang="en-US" sz="1100" b="1" dirty="0">
                <a:solidFill>
                  <a:srgbClr val="262626"/>
                </a:solidFill>
              </a:rPr>
              <a:t>%23,3</a:t>
            </a:r>
            <a:endParaRPr lang="tr-TR" sz="1100" b="1" dirty="0">
              <a:solidFill>
                <a:srgbClr val="262626"/>
              </a:solidFill>
              <a:cs typeface="Arial"/>
            </a:endParaRPr>
          </a:p>
        </p:txBody>
      </p:sp>
      <p:sp>
        <p:nvSpPr>
          <p:cNvPr id="34" name="TextBox 33"/>
          <p:cNvSpPr txBox="1"/>
          <p:nvPr/>
        </p:nvSpPr>
        <p:spPr>
          <a:xfrm>
            <a:off x="6882226" y="3960718"/>
            <a:ext cx="600075" cy="600164"/>
          </a:xfrm>
          <a:prstGeom prst="rect">
            <a:avLst/>
          </a:prstGeom>
          <a:noFill/>
        </p:spPr>
        <p:txBody>
          <a:bodyPr wrap="none" rtlCol="0">
            <a:spAutoFit/>
          </a:bodyPr>
          <a:lstStyle/>
          <a:p>
            <a:pPr algn="ctr" defTabSz="457200"/>
            <a:r>
              <a:rPr lang="en-US" sz="1100" b="1" dirty="0">
                <a:solidFill>
                  <a:srgbClr val="880E25"/>
                </a:solidFill>
              </a:rPr>
              <a:t>RBC </a:t>
            </a:r>
          </a:p>
          <a:p>
            <a:pPr algn="ctr" defTabSz="457200"/>
            <a:r>
              <a:rPr lang="en-US" sz="1100" b="1" dirty="0">
                <a:solidFill>
                  <a:srgbClr val="880E25"/>
                </a:solidFill>
              </a:rPr>
              <a:t>klonu: </a:t>
            </a:r>
          </a:p>
          <a:p>
            <a:pPr algn="ctr" defTabSz="457200"/>
            <a:r>
              <a:rPr lang="en-US" sz="1100" b="1" dirty="0">
                <a:solidFill>
                  <a:srgbClr val="880E25"/>
                </a:solidFill>
              </a:rPr>
              <a:t>%2,4</a:t>
            </a:r>
            <a:endParaRPr lang="tr-TR" sz="1100" b="1" dirty="0">
              <a:solidFill>
                <a:srgbClr val="880E25"/>
              </a:solidFill>
              <a:cs typeface="Arial"/>
            </a:endParaRPr>
          </a:p>
        </p:txBody>
      </p:sp>
      <p:sp>
        <p:nvSpPr>
          <p:cNvPr id="35" name="Content Placeholder 1"/>
          <p:cNvSpPr txBox="1">
            <a:spLocks/>
          </p:cNvSpPr>
          <p:nvPr/>
        </p:nvSpPr>
        <p:spPr>
          <a:xfrm>
            <a:off x="266094" y="1839721"/>
            <a:ext cx="3580797" cy="388216"/>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Clr>
                <a:srgbClr val="880E25"/>
              </a:buClr>
              <a:buFont typeface="Arial" panose="020B0604020202020204" pitchFamily="34" charset="0"/>
              <a:buNone/>
            </a:pPr>
            <a:r>
              <a:rPr lang="en-US" sz="1800" b="1" dirty="0">
                <a:solidFill>
                  <a:srgbClr val="340990"/>
                </a:solidFill>
              </a:rPr>
              <a:t>PNH Örneği Bulunan Hasta</a:t>
            </a:r>
            <a:endParaRPr lang="tr-TR" sz="1800" b="1" baseline="30000" dirty="0">
              <a:solidFill>
                <a:srgbClr val="340990"/>
              </a:solidFill>
              <a:cs typeface="Arial"/>
            </a:endParaRPr>
          </a:p>
        </p:txBody>
      </p:sp>
      <p:sp>
        <p:nvSpPr>
          <p:cNvPr id="37" name="Down Arrow 36"/>
          <p:cNvSpPr>
            <a:spLocks noChangeAspect="1"/>
          </p:cNvSpPr>
          <p:nvPr/>
        </p:nvSpPr>
        <p:spPr>
          <a:xfrm>
            <a:off x="4908093" y="2581050"/>
            <a:ext cx="314379" cy="267462"/>
          </a:xfrm>
          <a:prstGeom prst="downArrow">
            <a:avLst/>
          </a:prstGeom>
          <a:solidFill>
            <a:srgbClr val="47474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9" name="Down Arrow 38"/>
          <p:cNvSpPr>
            <a:spLocks noChangeAspect="1"/>
          </p:cNvSpPr>
          <p:nvPr/>
        </p:nvSpPr>
        <p:spPr>
          <a:xfrm>
            <a:off x="7155347" y="2600211"/>
            <a:ext cx="314379" cy="267462"/>
          </a:xfrm>
          <a:prstGeom prst="downArrow">
            <a:avLst/>
          </a:prstGeom>
          <a:solidFill>
            <a:srgbClr val="47474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0" name="Down Arrow 39"/>
          <p:cNvSpPr>
            <a:spLocks noChangeAspect="1"/>
          </p:cNvSpPr>
          <p:nvPr/>
        </p:nvSpPr>
        <p:spPr>
          <a:xfrm>
            <a:off x="4593714" y="4702231"/>
            <a:ext cx="314379" cy="267462"/>
          </a:xfrm>
          <a:prstGeom prst="downArrow">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2" name="Down Arrow 41"/>
          <p:cNvSpPr>
            <a:spLocks noChangeAspect="1"/>
          </p:cNvSpPr>
          <p:nvPr/>
        </p:nvSpPr>
        <p:spPr>
          <a:xfrm>
            <a:off x="6932692" y="4733053"/>
            <a:ext cx="314379" cy="267462"/>
          </a:xfrm>
          <a:prstGeom prst="downArrow">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5" name="Oval 4"/>
          <p:cNvSpPr/>
          <p:nvPr/>
        </p:nvSpPr>
        <p:spPr>
          <a:xfrm>
            <a:off x="4666586" y="2740110"/>
            <a:ext cx="684596" cy="475324"/>
          </a:xfrm>
          <a:prstGeom prst="ellipse">
            <a:avLst/>
          </a:prstGeom>
          <a:noFill/>
          <a:ln w="19050" cmpd="sng"/>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3" name="Oval 42"/>
          <p:cNvSpPr/>
          <p:nvPr/>
        </p:nvSpPr>
        <p:spPr>
          <a:xfrm>
            <a:off x="6882226" y="2748384"/>
            <a:ext cx="684596" cy="475324"/>
          </a:xfrm>
          <a:prstGeom prst="ellipse">
            <a:avLst/>
          </a:prstGeom>
          <a:noFill/>
          <a:ln w="19050" cmpd="sng"/>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4" name="Oval 43"/>
          <p:cNvSpPr/>
          <p:nvPr/>
        </p:nvSpPr>
        <p:spPr>
          <a:xfrm>
            <a:off x="4389119" y="4927858"/>
            <a:ext cx="684596" cy="475324"/>
          </a:xfrm>
          <a:prstGeom prst="ellipse">
            <a:avLst/>
          </a:prstGeom>
          <a:noFill/>
          <a:ln w="19050" cmpd="sng"/>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5" name="Oval 44"/>
          <p:cNvSpPr/>
          <p:nvPr/>
        </p:nvSpPr>
        <p:spPr>
          <a:xfrm>
            <a:off x="6723909" y="4915905"/>
            <a:ext cx="684596" cy="475324"/>
          </a:xfrm>
          <a:prstGeom prst="ellipse">
            <a:avLst/>
          </a:prstGeom>
          <a:noFill/>
          <a:ln w="19050" cmpd="sng"/>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6" name="Content Placeholder 1"/>
          <p:cNvSpPr txBox="1">
            <a:spLocks/>
          </p:cNvSpPr>
          <p:nvPr/>
        </p:nvSpPr>
        <p:spPr>
          <a:xfrm>
            <a:off x="266094" y="5986337"/>
            <a:ext cx="2929834" cy="341513"/>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defTabSz="457200">
              <a:buClr>
                <a:srgbClr val="880E25"/>
              </a:buClr>
              <a:buFont typeface="Arial" panose="020B0604020202020204" pitchFamily="34" charset="0"/>
              <a:buNone/>
            </a:pPr>
            <a:r>
              <a:rPr lang="en-US" sz="950" b="1" dirty="0">
                <a:solidFill>
                  <a:srgbClr val="340990"/>
                </a:solidFill>
              </a:rPr>
              <a:t>FLAER= floresan aerolisin</a:t>
            </a:r>
            <a:endParaRPr lang="tr-TR" sz="950" b="1" dirty="0">
              <a:solidFill>
                <a:srgbClr val="340990"/>
              </a:solidFill>
            </a:endParaRPr>
          </a:p>
          <a:p>
            <a:pPr marL="0" indent="0" defTabSz="457200">
              <a:buClr>
                <a:srgbClr val="880E25"/>
              </a:buClr>
              <a:buFont typeface="Arial" panose="020B0604020202020204" pitchFamily="34" charset="0"/>
              <a:buNone/>
            </a:pPr>
            <a:endParaRPr lang="tr-TR" sz="950" b="1" dirty="0">
              <a:solidFill>
                <a:srgbClr val="340990"/>
              </a:solidFill>
            </a:endParaRPr>
          </a:p>
        </p:txBody>
      </p:sp>
      <p:sp>
        <p:nvSpPr>
          <p:cNvPr id="47" name="Rectangle 3">
            <a:extLst>
              <a:ext uri="{FF2B5EF4-FFF2-40B4-BE49-F238E27FC236}">
                <a16:creationId xmlns:a16="http://schemas.microsoft.com/office/drawing/2014/main" id="{655353C7-BB9B-4140-AA40-AF4E827853B4}"/>
              </a:ext>
            </a:extLst>
          </p:cNvPr>
          <p:cNvSpPr/>
          <p:nvPr/>
        </p:nvSpPr>
        <p:spPr>
          <a:xfrm>
            <a:off x="228600" y="6157094"/>
            <a:ext cx="8229600" cy="6858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91440" rIns="91440" rtlCol="0" anchor="ctr" anchorCtr="0">
            <a:noAutofit/>
          </a:bodyPr>
          <a:lstStyle/>
          <a:p>
            <a:pPr defTabSz="457200">
              <a:spcBef>
                <a:spcPct val="20000"/>
              </a:spcBef>
            </a:pPr>
            <a:r>
              <a:rPr lang="en-US" sz="1000" dirty="0" err="1">
                <a:solidFill>
                  <a:srgbClr val="340990"/>
                </a:solidFill>
              </a:rPr>
              <a:t>Veri</a:t>
            </a:r>
            <a:r>
              <a:rPr lang="en-US" sz="1000" dirty="0">
                <a:solidFill>
                  <a:srgbClr val="340990"/>
                </a:solidFill>
              </a:rPr>
              <a:t> Kaynağı: Dahl-Chase Diagnostic Services.</a:t>
            </a:r>
            <a:endParaRPr lang="tr-TR" sz="1000" dirty="0">
              <a:solidFill>
                <a:srgbClr val="340990"/>
              </a:solidFill>
              <a:ea typeface="MS PGothic" pitchFamily="34" charset="-128"/>
            </a:endParaRPr>
          </a:p>
        </p:txBody>
      </p:sp>
    </p:spTree>
    <p:extLst>
      <p:ext uri="{BB962C8B-B14F-4D97-AF65-F5344CB8AC3E}">
        <p14:creationId xmlns:p14="http://schemas.microsoft.com/office/powerpoint/2010/main" val="180287445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2"/>
          <p:cNvSpPr txBox="1">
            <a:spLocks/>
          </p:cNvSpPr>
          <p:nvPr/>
        </p:nvSpPr>
        <p:spPr>
          <a:xfrm>
            <a:off x="240454" y="1089575"/>
            <a:ext cx="8903546" cy="831822"/>
          </a:xfrm>
          <a:prstGeom prst="rect">
            <a:avLst/>
          </a:prstGeom>
        </p:spPr>
        <p:txBody>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algn="l">
              <a:lnSpc>
                <a:spcPct val="90000"/>
              </a:lnSpc>
            </a:pPr>
            <a:r>
              <a:rPr lang="en-US" sz="2500" b="1" dirty="0">
                <a:solidFill>
                  <a:srgbClr val="340990"/>
                </a:solidFill>
              </a:rPr>
              <a:t>ICCS PNH Klonu Saptanmış Hastalarda Düzenli Takip Testleri Önerir</a:t>
            </a:r>
            <a:endParaRPr lang="tr-TR" sz="2500" baseline="30000" dirty="0">
              <a:solidFill>
                <a:srgbClr val="340990"/>
              </a:solidFill>
            </a:endParaRPr>
          </a:p>
        </p:txBody>
      </p:sp>
      <p:sp>
        <p:nvSpPr>
          <p:cNvPr id="3" name="Content Placeholder 1"/>
          <p:cNvSpPr txBox="1">
            <a:spLocks/>
          </p:cNvSpPr>
          <p:nvPr/>
        </p:nvSpPr>
        <p:spPr>
          <a:xfrm>
            <a:off x="396849" y="2044432"/>
            <a:ext cx="7681647" cy="4233332"/>
          </a:xfrm>
          <a:prstGeom prst="rect">
            <a:avLst/>
          </a:prstGeom>
        </p:spPr>
        <p:txBody>
          <a:bodyPr vert="horz" lIns="91440" tIns="45720" rIns="91440" bIns="45720" rtlCol="0">
            <a:noAutofit/>
          </a:bodyPr>
          <a:lstStyle>
            <a:lvl1pPr marL="176213" indent="-176213"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1pPr>
            <a:lvl2pPr marL="466725" indent="-28575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2pPr>
            <a:lvl3pPr marL="679450" indent="-228600" algn="l" defTabSz="914400" rtl="0" eaLnBrk="1" latinLnBrk="0" hangingPunct="1">
              <a:spcBef>
                <a:spcPct val="20000"/>
              </a:spcBef>
              <a:buClr>
                <a:schemeClr val="accent2"/>
              </a:buClr>
              <a:buFont typeface="Arial" panose="020B0604020202020204" pitchFamily="34" charset="0"/>
              <a:buChar char="•"/>
              <a:defRPr sz="1400" kern="1200">
                <a:solidFill>
                  <a:srgbClr val="595959"/>
                </a:solidFill>
                <a:latin typeface="+mn-lt"/>
                <a:ea typeface="+mn-ea"/>
                <a:cs typeface="+mn-cs"/>
              </a:defRPr>
            </a:lvl3pPr>
            <a:lvl4pPr marL="917575" indent="-228600" algn="l" defTabSz="914400" rtl="0" eaLnBrk="1" latinLnBrk="0" hangingPunct="1">
              <a:spcBef>
                <a:spcPct val="20000"/>
              </a:spcBef>
              <a:buClr>
                <a:schemeClr val="accent2"/>
              </a:buClr>
              <a:buFont typeface="Arial" panose="020B0604020202020204" pitchFamily="34" charset="0"/>
              <a:buChar char="–"/>
              <a:tabLst/>
              <a:defRPr sz="1400" kern="1200">
                <a:solidFill>
                  <a:srgbClr val="595959"/>
                </a:solidFill>
                <a:latin typeface="+mn-lt"/>
                <a:ea typeface="+mn-ea"/>
                <a:cs typeface="+mn-cs"/>
              </a:defRPr>
            </a:lvl4pPr>
            <a:lvl5pPr marL="2057400" indent="-228600" algn="l" defTabSz="914400" rtl="0" eaLnBrk="1" latinLnBrk="0" hangingPunct="1">
              <a:spcBef>
                <a:spcPct val="20000"/>
              </a:spcBef>
              <a:buClr>
                <a:schemeClr val="accent3"/>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nSpc>
                <a:spcPct val="120000"/>
              </a:lnSpc>
              <a:spcBef>
                <a:spcPts val="1200"/>
              </a:spcBef>
              <a:buClr>
                <a:srgbClr val="880E25"/>
              </a:buClr>
            </a:pPr>
            <a:r>
              <a:rPr lang="en-US" sz="2100" dirty="0">
                <a:solidFill>
                  <a:srgbClr val="340990"/>
                </a:solidFill>
              </a:rPr>
              <a:t>Yıllık izlem</a:t>
            </a:r>
            <a:r>
              <a:rPr lang="en-US" sz="2100" baseline="30000" dirty="0">
                <a:solidFill>
                  <a:srgbClr val="340990"/>
                </a:solidFill>
              </a:rPr>
              <a:t>1</a:t>
            </a:r>
            <a:r>
              <a:rPr lang="en-US" sz="2100" dirty="0">
                <a:solidFill>
                  <a:srgbClr val="340990"/>
                </a:solidFill>
              </a:rPr>
              <a:t>:</a:t>
            </a:r>
          </a:p>
          <a:p>
            <a:pPr lvl="1">
              <a:lnSpc>
                <a:spcPct val="120000"/>
              </a:lnSpc>
              <a:buClr>
                <a:srgbClr val="880E25"/>
              </a:buClr>
            </a:pPr>
            <a:r>
              <a:rPr lang="en-US" sz="1800" dirty="0">
                <a:solidFill>
                  <a:srgbClr val="340990"/>
                </a:solidFill>
              </a:rPr>
              <a:t>Klinik ve hematolojik parametrelerinde değişiklik bulunmayan hastalar </a:t>
            </a:r>
            <a:endParaRPr lang="tr-TR" sz="1800" dirty="0">
              <a:solidFill>
                <a:srgbClr val="340990"/>
              </a:solidFill>
            </a:endParaRPr>
          </a:p>
          <a:p>
            <a:pPr lvl="1">
              <a:lnSpc>
                <a:spcPct val="120000"/>
              </a:lnSpc>
              <a:buClr>
                <a:srgbClr val="880E25"/>
              </a:buClr>
            </a:pPr>
            <a:r>
              <a:rPr lang="en-US" sz="1800" dirty="0">
                <a:solidFill>
                  <a:srgbClr val="340990"/>
                </a:solidFill>
              </a:rPr>
              <a:t>AA ve küçük PNH klon boyutu bulunan hastalar</a:t>
            </a:r>
          </a:p>
          <a:p>
            <a:pPr lvl="1">
              <a:lnSpc>
                <a:spcPct val="120000"/>
              </a:lnSpc>
              <a:buClr>
                <a:srgbClr val="880E25"/>
              </a:buClr>
            </a:pPr>
            <a:r>
              <a:rPr sz="1800" dirty="0">
                <a:solidFill>
                  <a:srgbClr val="340990"/>
                </a:solidFill>
              </a:rPr>
              <a:t>T</a:t>
            </a:r>
            <a:r>
              <a:rPr lang="en-US" sz="1800" dirty="0">
                <a:solidFill>
                  <a:srgbClr val="340990"/>
                </a:solidFill>
              </a:rPr>
              <a:t>ek hücre neslinde displazi (RCUD) ve küçük PNH klon boyutu ile birlikte refrakter sitopeni bulunan hastalar</a:t>
            </a:r>
          </a:p>
          <a:p>
            <a:pPr lvl="1">
              <a:lnSpc>
                <a:spcPct val="120000"/>
              </a:lnSpc>
              <a:buClr>
                <a:srgbClr val="880E25"/>
              </a:buClr>
            </a:pPr>
            <a:endParaRPr lang="en-US" sz="1800" dirty="0">
              <a:solidFill>
                <a:srgbClr val="340990"/>
              </a:solidFill>
            </a:endParaRPr>
          </a:p>
          <a:p>
            <a:pPr>
              <a:lnSpc>
                <a:spcPct val="120000"/>
              </a:lnSpc>
              <a:spcBef>
                <a:spcPts val="1200"/>
              </a:spcBef>
              <a:buClr>
                <a:srgbClr val="880E25"/>
              </a:buClr>
            </a:pPr>
            <a:r>
              <a:rPr lang="en-US" sz="2100" dirty="0">
                <a:solidFill>
                  <a:srgbClr val="340990"/>
                </a:solidFill>
              </a:rPr>
              <a:t>Daha sık izleme:</a:t>
            </a:r>
          </a:p>
          <a:p>
            <a:pPr lvl="1">
              <a:lnSpc>
                <a:spcPct val="120000"/>
              </a:lnSpc>
              <a:buClr>
                <a:srgbClr val="880E25"/>
              </a:buClr>
            </a:pPr>
            <a:r>
              <a:rPr lang="en-US" sz="1800" dirty="0">
                <a:solidFill>
                  <a:srgbClr val="340990"/>
                </a:solidFill>
              </a:rPr>
              <a:t>Semptomları veya laboratuvar değerlerinde değişiklik olan hastalar</a:t>
            </a:r>
          </a:p>
          <a:p>
            <a:pPr lvl="1">
              <a:lnSpc>
                <a:spcPct val="120000"/>
              </a:lnSpc>
              <a:buClr>
                <a:srgbClr val="880E25"/>
              </a:buClr>
            </a:pPr>
            <a:r>
              <a:rPr lang="en-US" sz="1800" dirty="0">
                <a:solidFill>
                  <a:srgbClr val="340990"/>
                </a:solidFill>
              </a:rPr>
              <a:t>Tedavinin erken aşamasındaki hastalar</a:t>
            </a:r>
            <a:endParaRPr lang="tr-TR" sz="1800" dirty="0">
              <a:solidFill>
                <a:srgbClr val="340990"/>
              </a:solidFill>
            </a:endParaRPr>
          </a:p>
        </p:txBody>
      </p:sp>
      <p:sp>
        <p:nvSpPr>
          <p:cNvPr id="4" name="Rectangle 3"/>
          <p:cNvSpPr/>
          <p:nvPr/>
        </p:nvSpPr>
        <p:spPr>
          <a:xfrm>
            <a:off x="122873" y="6400800"/>
            <a:ext cx="8229600" cy="68580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91440" rIns="91440" rtlCol="0" anchor="ctr" anchorCtr="0">
            <a:noAutofit/>
          </a:bodyPr>
          <a:lstStyle/>
          <a:p>
            <a:pPr defTabSz="457200"/>
            <a:r>
              <a:rPr lang="en-US" sz="1000" b="1" dirty="0">
                <a:solidFill>
                  <a:srgbClr val="262626"/>
                </a:solidFill>
              </a:rPr>
              <a:t>1.</a:t>
            </a:r>
            <a:r>
              <a:rPr sz="1000" dirty="0">
                <a:solidFill>
                  <a:prstClr val="white"/>
                </a:solidFill>
              </a:rPr>
              <a:t> </a:t>
            </a:r>
            <a:r>
              <a:rPr lang="en-US" sz="1000" dirty="0">
                <a:solidFill>
                  <a:srgbClr val="262626"/>
                </a:solidFill>
              </a:rPr>
              <a:t>Borowitz MJ et al; Clinical Cytometry Society. </a:t>
            </a:r>
            <a:r>
              <a:rPr lang="en-US" sz="1000" i="1" dirty="0">
                <a:solidFill>
                  <a:srgbClr val="262626"/>
                </a:solidFill>
              </a:rPr>
              <a:t>Cytom B Clin</a:t>
            </a:r>
            <a:r>
              <a:rPr sz="1000" dirty="0">
                <a:solidFill>
                  <a:prstClr val="white"/>
                </a:solidFill>
              </a:rPr>
              <a:t> </a:t>
            </a:r>
            <a:r>
              <a:rPr lang="en-US" sz="1000" i="1" dirty="0">
                <a:solidFill>
                  <a:srgbClr val="262626"/>
                </a:solidFill>
              </a:rPr>
              <a:t>Cytom</a:t>
            </a:r>
            <a:r>
              <a:rPr lang="en-US" sz="1000" dirty="0">
                <a:solidFill>
                  <a:srgbClr val="262626"/>
                </a:solidFill>
              </a:rPr>
              <a:t>. 2010;78:211-230.</a:t>
            </a:r>
          </a:p>
        </p:txBody>
      </p:sp>
      <p:sp>
        <p:nvSpPr>
          <p:cNvPr id="41" name="Slide Number Placeholder 2"/>
          <p:cNvSpPr>
            <a:spLocks noGrp="1"/>
          </p:cNvSpPr>
          <p:nvPr>
            <p:ph type="sldNum" sz="quarter" idx="12"/>
          </p:nvPr>
        </p:nvSpPr>
        <p:spPr>
          <a:xfrm>
            <a:off x="8503920" y="6400800"/>
            <a:ext cx="372533" cy="365125"/>
          </a:xfrm>
          <a:prstGeom prst="rect">
            <a:avLst/>
          </a:prstGeom>
        </p:spPr>
        <p:txBody>
          <a:bodyPr/>
          <a:lstStyle/>
          <a:p>
            <a:fld id="{21B0D0A5-2547-DB42-80ED-9CD4D66D0643}" type="slidenum">
              <a:rPr lang="en-US" smtClean="0">
                <a:solidFill>
                  <a:prstClr val="black">
                    <a:lumMod val="50000"/>
                    <a:lumOff val="50000"/>
                  </a:prstClr>
                </a:solidFill>
              </a:rPr>
              <a:pPr/>
              <a:t>27</a:t>
            </a:fld>
            <a:endParaRPr lang="tr-TR" dirty="0">
              <a:solidFill>
                <a:prstClr val="black">
                  <a:lumMod val="50000"/>
                  <a:lumOff val="50000"/>
                </a:prstClr>
              </a:solidFill>
            </a:endParaRPr>
          </a:p>
        </p:txBody>
      </p:sp>
    </p:spTree>
    <p:extLst>
      <p:ext uri="{BB962C8B-B14F-4D97-AF65-F5344CB8AC3E}">
        <p14:creationId xmlns:p14="http://schemas.microsoft.com/office/powerpoint/2010/main" val="336543903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Slayt Numarası Yer Tutucusu 1"/>
          <p:cNvSpPr>
            <a:spLocks noGrp="1"/>
          </p:cNvSpPr>
          <p:nvPr>
            <p:ph type="sldNum" sz="quarter" idx="12"/>
          </p:nvPr>
        </p:nvSpPr>
        <p:spPr/>
        <p:txBody>
          <a:bodyPr/>
          <a:lstStyle/>
          <a:p>
            <a:fld id="{21B0D0A5-2547-DB42-80ED-9CD4D66D0643}" type="slidenum">
              <a:rPr lang="en-US" smtClean="0"/>
              <a:pPr/>
              <a:t>28</a:t>
            </a:fld>
            <a:endParaRPr lang="en-US" dirty="0"/>
          </a:p>
        </p:txBody>
      </p:sp>
      <p:pic>
        <p:nvPicPr>
          <p:cNvPr id="6" name="Resim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4872" y="2946710"/>
            <a:ext cx="8698929" cy="1066800"/>
          </a:xfrm>
          <a:prstGeom prst="rect">
            <a:avLst/>
          </a:prstGeom>
          <a:ln w="28575">
            <a:solidFill>
              <a:srgbClr val="A92229"/>
            </a:solidFill>
          </a:ln>
        </p:spPr>
      </p:pic>
      <p:pic>
        <p:nvPicPr>
          <p:cNvPr id="7" name="Resim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4872" y="4252416"/>
            <a:ext cx="8698929" cy="1631502"/>
          </a:xfrm>
          <a:prstGeom prst="rect">
            <a:avLst/>
          </a:prstGeom>
          <a:ln w="28575">
            <a:solidFill>
              <a:srgbClr val="A92229"/>
            </a:solidFill>
          </a:ln>
        </p:spPr>
      </p:pic>
      <p:pic>
        <p:nvPicPr>
          <p:cNvPr id="8" name="Resim 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94872" y="1542940"/>
            <a:ext cx="8698929" cy="1181100"/>
          </a:xfrm>
          <a:prstGeom prst="rect">
            <a:avLst/>
          </a:prstGeom>
          <a:noFill/>
          <a:ln w="28575">
            <a:solidFill>
              <a:srgbClr val="A92229"/>
            </a:solidFill>
          </a:ln>
        </p:spPr>
      </p:pic>
      <p:sp>
        <p:nvSpPr>
          <p:cNvPr id="9" name="Title 2"/>
          <p:cNvSpPr txBox="1">
            <a:spLocks/>
          </p:cNvSpPr>
          <p:nvPr/>
        </p:nvSpPr>
        <p:spPr>
          <a:xfrm>
            <a:off x="153776" y="888123"/>
            <a:ext cx="8990224" cy="831822"/>
          </a:xfrm>
          <a:prstGeom prst="rect">
            <a:avLst/>
          </a:prstGeom>
        </p:spPr>
        <p:txBody>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algn="l">
              <a:lnSpc>
                <a:spcPct val="90000"/>
              </a:lnSpc>
            </a:pPr>
            <a:r>
              <a:rPr lang="en-US" sz="2500" b="1" dirty="0">
                <a:solidFill>
                  <a:srgbClr val="340990"/>
                </a:solidFill>
              </a:rPr>
              <a:t>PESG; PNH Klonu Saptanmış Hastalarda Düzenli Takip Testleri Önerir</a:t>
            </a:r>
            <a:endParaRPr lang="tr-TR" sz="2500" baseline="30000" dirty="0">
              <a:solidFill>
                <a:srgbClr val="340990"/>
              </a:solidFill>
            </a:endParaRPr>
          </a:p>
        </p:txBody>
      </p:sp>
      <p:pic>
        <p:nvPicPr>
          <p:cNvPr id="10" name="Resim 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4877" y="4120835"/>
            <a:ext cx="8698924" cy="1843956"/>
          </a:xfrm>
          <a:prstGeom prst="rect">
            <a:avLst/>
          </a:prstGeom>
          <a:ln w="28575">
            <a:solidFill>
              <a:srgbClr val="A92229"/>
            </a:solidFill>
          </a:ln>
        </p:spPr>
      </p:pic>
    </p:spTree>
    <p:extLst>
      <p:ext uri="{BB962C8B-B14F-4D97-AF65-F5344CB8AC3E}">
        <p14:creationId xmlns:p14="http://schemas.microsoft.com/office/powerpoint/2010/main" val="2837217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0-#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0-#ppt_w/2"/>
                                          </p:val>
                                        </p:tav>
                                        <p:tav tm="100000">
                                          <p:val>
                                            <p:strVal val="#ppt_x"/>
                                          </p:val>
                                        </p:tav>
                                      </p:tavLst>
                                    </p:anim>
                                    <p:anim calcmode="lin" valueType="num">
                                      <p:cBhvr additive="base">
                                        <p:cTn id="20"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0-#ppt_w/2"/>
                                          </p:val>
                                        </p:tav>
                                        <p:tav tm="100000">
                                          <p:val>
                                            <p:strVal val="#ppt_x"/>
                                          </p:val>
                                        </p:tav>
                                      </p:tavLst>
                                    </p:anim>
                                    <p:anim calcmode="lin" valueType="num">
                                      <p:cBhvr additive="base">
                                        <p:cTn id="26"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1 Başlık">
            <a:extLst>
              <a:ext uri="{FF2B5EF4-FFF2-40B4-BE49-F238E27FC236}">
                <a16:creationId xmlns:a16="http://schemas.microsoft.com/office/drawing/2014/main" id="{A738E7A6-4A31-C446-9ABB-3C2BDB3D0D7F}"/>
              </a:ext>
            </a:extLst>
          </p:cNvPr>
          <p:cNvSpPr>
            <a:spLocks noGrp="1"/>
          </p:cNvSpPr>
          <p:nvPr>
            <p:ph type="title"/>
          </p:nvPr>
        </p:nvSpPr>
        <p:spPr>
          <a:xfrm>
            <a:off x="292813" y="3324974"/>
            <a:ext cx="8229600" cy="1143000"/>
          </a:xfrm>
        </p:spPr>
        <p:txBody>
          <a:bodyPr/>
          <a:lstStyle/>
          <a:p>
            <a:r>
              <a:rPr lang="tr-TR" altLang="tr-TR" b="1" dirty="0">
                <a:solidFill>
                  <a:srgbClr val="340990"/>
                </a:solidFill>
                <a:ea typeface="ＭＳ Ｐゴシック" panose="020B0600070205080204" pitchFamily="34" charset="-128"/>
              </a:rPr>
              <a:t>PNH Ölümcül bir hastalık mı?</a:t>
            </a:r>
          </a:p>
        </p:txBody>
      </p:sp>
    </p:spTree>
    <p:extLst>
      <p:ext uri="{BB962C8B-B14F-4D97-AF65-F5344CB8AC3E}">
        <p14:creationId xmlns:p14="http://schemas.microsoft.com/office/powerpoint/2010/main" val="113042757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1 Başlık">
            <a:extLst>
              <a:ext uri="{FF2B5EF4-FFF2-40B4-BE49-F238E27FC236}">
                <a16:creationId xmlns:a16="http://schemas.microsoft.com/office/drawing/2014/main" id="{16BD8980-AF85-E44B-9753-915E3EAB7DD8}"/>
              </a:ext>
            </a:extLst>
          </p:cNvPr>
          <p:cNvSpPr>
            <a:spLocks noGrp="1"/>
          </p:cNvSpPr>
          <p:nvPr>
            <p:ph type="title"/>
          </p:nvPr>
        </p:nvSpPr>
        <p:spPr>
          <a:xfrm>
            <a:off x="171771" y="798013"/>
            <a:ext cx="8229600" cy="1143000"/>
          </a:xfrm>
        </p:spPr>
        <p:txBody>
          <a:bodyPr>
            <a:normAutofit/>
          </a:bodyPr>
          <a:lstStyle/>
          <a:p>
            <a:r>
              <a:rPr lang="tr-TR" altLang="tr-TR" sz="3200" b="1" dirty="0" err="1">
                <a:solidFill>
                  <a:srgbClr val="340990"/>
                </a:solidFill>
                <a:ea typeface="ＭＳ Ｐゴシック" panose="020B0600070205080204" pitchFamily="34" charset="-128"/>
              </a:rPr>
              <a:t>Sağkalım</a:t>
            </a:r>
            <a:endParaRPr lang="tr-TR" altLang="tr-TR" sz="3200" b="1" dirty="0">
              <a:solidFill>
                <a:srgbClr val="340990"/>
              </a:solidFill>
              <a:ea typeface="ＭＳ Ｐゴシック" panose="020B0600070205080204" pitchFamily="34" charset="-128"/>
            </a:endParaRPr>
          </a:p>
        </p:txBody>
      </p:sp>
      <p:pic>
        <p:nvPicPr>
          <p:cNvPr id="33795" name="Picture 8" descr="yaşam resimleri">
            <a:extLst>
              <a:ext uri="{FF2B5EF4-FFF2-40B4-BE49-F238E27FC236}">
                <a16:creationId xmlns:a16="http://schemas.microsoft.com/office/drawing/2014/main" id="{DCA45ED2-713A-5B41-982C-815291978ED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4625" y="1606550"/>
            <a:ext cx="3571875" cy="518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7299380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Content Placeholder 110">
            <a:extLst>
              <a:ext uri="{FF2B5EF4-FFF2-40B4-BE49-F238E27FC236}">
                <a16:creationId xmlns:a16="http://schemas.microsoft.com/office/drawing/2014/main" id="{A7600337-33B4-334F-8E55-9B3058452652}"/>
              </a:ext>
            </a:extLst>
          </p:cNvPr>
          <p:cNvSpPr>
            <a:spLocks noGrp="1"/>
          </p:cNvSpPr>
          <p:nvPr>
            <p:ph sz="half" idx="4294967295"/>
          </p:nvPr>
        </p:nvSpPr>
        <p:spPr>
          <a:xfrm>
            <a:off x="219858" y="2200604"/>
            <a:ext cx="3530600" cy="4525962"/>
          </a:xfrm>
        </p:spPr>
        <p:txBody>
          <a:bodyPr/>
          <a:lstStyle/>
          <a:p>
            <a:pPr marL="265113" indent="-265113" eaLnBrk="1" hangingPunct="1">
              <a:spcBef>
                <a:spcPts val="600"/>
              </a:spcBef>
              <a:spcAft>
                <a:spcPts val="600"/>
              </a:spcAft>
              <a:buSzPct val="80000"/>
            </a:pPr>
            <a:r>
              <a:rPr lang="en-GB" altLang="tr-TR" sz="2000" dirty="0" err="1">
                <a:solidFill>
                  <a:srgbClr val="340990"/>
                </a:solidFill>
                <a:ea typeface="ＭＳ Ｐゴシック" panose="020B0600070205080204" pitchFamily="34" charset="-128"/>
              </a:rPr>
              <a:t>Tahmini</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prevalansı</a:t>
            </a:r>
            <a:r>
              <a:rPr lang="en-GB" altLang="tr-TR" sz="2000" dirty="0">
                <a:solidFill>
                  <a:srgbClr val="340990"/>
                </a:solidFill>
                <a:ea typeface="ＭＳ Ｐゴシック" panose="020B0600070205080204" pitchFamily="34" charset="-128"/>
              </a:rPr>
              <a:t> </a:t>
            </a:r>
            <a:br>
              <a:rPr lang="en-GB" altLang="tr-TR" sz="2000" dirty="0">
                <a:solidFill>
                  <a:srgbClr val="340990"/>
                </a:solidFill>
                <a:ea typeface="ＭＳ Ｐゴシック" panose="020B0600070205080204" pitchFamily="34" charset="-128"/>
              </a:rPr>
            </a:br>
            <a:r>
              <a:rPr lang="en-GB" altLang="tr-TR" sz="2000" dirty="0">
                <a:solidFill>
                  <a:srgbClr val="340990"/>
                </a:solidFill>
                <a:ea typeface="ＭＳ Ｐゴシック" panose="020B0600070205080204" pitchFamily="34" charset="-128"/>
              </a:rPr>
              <a:t>8–16 </a:t>
            </a:r>
            <a:r>
              <a:rPr lang="en-GB" altLang="tr-TR" sz="2000" dirty="0" err="1">
                <a:solidFill>
                  <a:srgbClr val="340990"/>
                </a:solidFill>
                <a:ea typeface="ＭＳ Ｐゴシック" panose="020B0600070205080204" pitchFamily="34" charset="-128"/>
              </a:rPr>
              <a:t>olgu</a:t>
            </a:r>
            <a:r>
              <a:rPr lang="en-GB" altLang="tr-TR" sz="2000" dirty="0">
                <a:solidFill>
                  <a:srgbClr val="340990"/>
                </a:solidFill>
                <a:ea typeface="ＭＳ Ｐゴシック" panose="020B0600070205080204" pitchFamily="34" charset="-128"/>
              </a:rPr>
              <a:t>/milyon</a:t>
            </a:r>
            <a:r>
              <a:rPr lang="en-GB" altLang="tr-TR" sz="2000" baseline="30000" dirty="0">
                <a:solidFill>
                  <a:srgbClr val="340990"/>
                </a:solidFill>
                <a:ea typeface="ＭＳ Ｐゴシック" panose="020B0600070205080204" pitchFamily="34" charset="-128"/>
              </a:rPr>
              <a:t>1,2</a:t>
            </a:r>
          </a:p>
          <a:p>
            <a:pPr marL="265113" indent="-265113" eaLnBrk="1" hangingPunct="1">
              <a:spcBef>
                <a:spcPts val="600"/>
              </a:spcBef>
              <a:spcAft>
                <a:spcPts val="600"/>
              </a:spcAft>
              <a:buSzPct val="80000"/>
            </a:pPr>
            <a:r>
              <a:rPr lang="en-GB" altLang="tr-TR" sz="2000" dirty="0">
                <a:solidFill>
                  <a:srgbClr val="340990"/>
                </a:solidFill>
                <a:ea typeface="ＭＳ Ｐゴシック" panose="020B0600070205080204" pitchFamily="34" charset="-128"/>
              </a:rPr>
              <a:t>5-yıllık </a:t>
            </a:r>
            <a:r>
              <a:rPr lang="en-GB" altLang="tr-TR" sz="2000" dirty="0" err="1">
                <a:solidFill>
                  <a:srgbClr val="340990"/>
                </a:solidFill>
                <a:ea typeface="ＭＳ Ｐゴシック" panose="020B0600070205080204" pitchFamily="34" charset="-128"/>
              </a:rPr>
              <a:t>mortalite</a:t>
            </a:r>
            <a:r>
              <a:rPr lang="en-GB" altLang="tr-TR" sz="2000" dirty="0">
                <a:solidFill>
                  <a:srgbClr val="340990"/>
                </a:solidFill>
                <a:ea typeface="ＭＳ Ｐゴシック" panose="020B0600070205080204" pitchFamily="34" charset="-128"/>
              </a:rPr>
              <a:t>: ~ % 35</a:t>
            </a:r>
            <a:r>
              <a:rPr lang="en-GB" altLang="tr-TR" sz="2000" baseline="30000" dirty="0">
                <a:solidFill>
                  <a:srgbClr val="340990"/>
                </a:solidFill>
                <a:ea typeface="ＭＳ Ｐゴシック" panose="020B0600070205080204" pitchFamily="34" charset="-128"/>
              </a:rPr>
              <a:t>3</a:t>
            </a:r>
          </a:p>
          <a:p>
            <a:pPr marL="265113" indent="-265113" eaLnBrk="1" hangingPunct="1">
              <a:spcBef>
                <a:spcPts val="600"/>
              </a:spcBef>
              <a:spcAft>
                <a:spcPts val="600"/>
              </a:spcAft>
              <a:buSzPct val="80000"/>
            </a:pPr>
            <a:r>
              <a:rPr lang="en-GB" altLang="tr-TR" sz="2000" dirty="0" err="1">
                <a:solidFill>
                  <a:srgbClr val="340990"/>
                </a:solidFill>
                <a:ea typeface="ＭＳ Ｐゴシック" panose="020B0600070205080204" pitchFamily="34" charset="-128"/>
              </a:rPr>
              <a:t>Tüm</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yaşlarda</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tanı</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konulur</a:t>
            </a:r>
            <a:r>
              <a:rPr lang="en-GB" altLang="tr-TR" sz="2000" dirty="0">
                <a:solidFill>
                  <a:srgbClr val="340990"/>
                </a:solidFill>
                <a:ea typeface="ＭＳ Ｐゴシック" panose="020B0600070205080204" pitchFamily="34" charset="-128"/>
              </a:rPr>
              <a:t>: </a:t>
            </a:r>
            <a:br>
              <a:rPr lang="en-GB" altLang="tr-TR" sz="2000" dirty="0">
                <a:solidFill>
                  <a:srgbClr val="340990"/>
                </a:solidFill>
                <a:ea typeface="ＭＳ Ｐゴシック" panose="020B0600070205080204" pitchFamily="34" charset="-128"/>
              </a:rPr>
            </a:br>
            <a:r>
              <a:rPr lang="en-GB" altLang="tr-TR" sz="2000" dirty="0" err="1">
                <a:solidFill>
                  <a:srgbClr val="340990"/>
                </a:solidFill>
                <a:ea typeface="ＭＳ Ｐゴシック" panose="020B0600070205080204" pitchFamily="34" charset="-128"/>
              </a:rPr>
              <a:t>ortalama</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başlangıç</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yaşı</a:t>
            </a:r>
            <a:r>
              <a:rPr lang="en-GB" altLang="tr-TR" sz="2000" dirty="0">
                <a:solidFill>
                  <a:srgbClr val="340990"/>
                </a:solidFill>
                <a:ea typeface="ＭＳ Ｐゴシック" panose="020B0600070205080204" pitchFamily="34" charset="-128"/>
              </a:rPr>
              <a:t> 30’lar</a:t>
            </a:r>
            <a:r>
              <a:rPr lang="en-GB" altLang="tr-TR" sz="2000" baseline="30000" dirty="0">
                <a:solidFill>
                  <a:srgbClr val="340990"/>
                </a:solidFill>
                <a:ea typeface="ＭＳ Ｐゴシック" panose="020B0600070205080204" pitchFamily="34" charset="-128"/>
              </a:rPr>
              <a:t>2</a:t>
            </a:r>
          </a:p>
          <a:p>
            <a:pPr marL="265113" indent="-265113" eaLnBrk="1" hangingPunct="1">
              <a:spcBef>
                <a:spcPts val="600"/>
              </a:spcBef>
              <a:spcAft>
                <a:spcPts val="600"/>
              </a:spcAft>
              <a:buSzPct val="80000"/>
            </a:pPr>
            <a:r>
              <a:rPr lang="en-GB" altLang="tr-TR" sz="2000" dirty="0" err="1">
                <a:solidFill>
                  <a:srgbClr val="340990"/>
                </a:solidFill>
                <a:ea typeface="ＭＳ Ｐゴシック" panose="020B0600070205080204" pitchFamily="34" charset="-128"/>
              </a:rPr>
              <a:t>Yaşam</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kalitesi</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azalır</a:t>
            </a:r>
            <a:r>
              <a:rPr lang="en-GB" altLang="tr-TR" sz="2000" dirty="0">
                <a:solidFill>
                  <a:srgbClr val="340990"/>
                </a:solidFill>
                <a:ea typeface="ＭＳ Ｐゴシック" panose="020B0600070205080204" pitchFamily="34" charset="-128"/>
              </a:rPr>
              <a:t> </a:t>
            </a:r>
            <a:r>
              <a:rPr lang="en-GB" altLang="tr-TR" sz="2000" baseline="30000" dirty="0">
                <a:solidFill>
                  <a:srgbClr val="340990"/>
                </a:solidFill>
                <a:ea typeface="ＭＳ Ｐゴシック" panose="020B0600070205080204" pitchFamily="34" charset="-128"/>
              </a:rPr>
              <a:t>4,5</a:t>
            </a:r>
          </a:p>
          <a:p>
            <a:pPr marL="265113" indent="-265113" eaLnBrk="1" hangingPunct="1">
              <a:spcBef>
                <a:spcPts val="600"/>
              </a:spcBef>
              <a:spcAft>
                <a:spcPts val="600"/>
              </a:spcAft>
              <a:buSzPct val="80000"/>
            </a:pPr>
            <a:r>
              <a:rPr lang="en-GB" altLang="tr-TR" sz="2000" dirty="0" err="1">
                <a:solidFill>
                  <a:srgbClr val="340990"/>
                </a:solidFill>
                <a:ea typeface="ＭＳ Ｐゴシック" panose="020B0600070205080204" pitchFamily="34" charset="-128"/>
              </a:rPr>
              <a:t>Progresif</a:t>
            </a:r>
            <a:r>
              <a:rPr lang="en-GB" altLang="tr-TR" sz="2000" dirty="0">
                <a:solidFill>
                  <a:srgbClr val="340990"/>
                </a:solidFill>
                <a:ea typeface="ＭＳ Ｐゴシック" panose="020B0600070205080204" pitchFamily="34" charset="-128"/>
              </a:rPr>
              <a:t> </a:t>
            </a:r>
            <a:r>
              <a:rPr lang="tr-TR" altLang="tr-TR" sz="2000" dirty="0">
                <a:solidFill>
                  <a:srgbClr val="340990"/>
                </a:solidFill>
                <a:ea typeface="ＭＳ Ｐゴシック" panose="020B0600070205080204" pitchFamily="34" charset="-128"/>
              </a:rPr>
              <a:t>ve sistemik </a:t>
            </a:r>
            <a:r>
              <a:rPr lang="en-GB" altLang="tr-TR" sz="2000" dirty="0" err="1">
                <a:solidFill>
                  <a:srgbClr val="340990"/>
                </a:solidFill>
                <a:ea typeface="ＭＳ Ｐゴシック" panose="020B0600070205080204" pitchFamily="34" charset="-128"/>
              </a:rPr>
              <a:t>bir</a:t>
            </a:r>
            <a:r>
              <a:rPr lang="en-GB" altLang="tr-TR" sz="2000" dirty="0">
                <a:solidFill>
                  <a:srgbClr val="340990"/>
                </a:solidFill>
                <a:ea typeface="ＭＳ Ｐゴシック" panose="020B0600070205080204" pitchFamily="34" charset="-128"/>
              </a:rPr>
              <a:t> </a:t>
            </a:r>
            <a:r>
              <a:rPr lang="en-GB" altLang="tr-TR" sz="2000" dirty="0" err="1">
                <a:solidFill>
                  <a:srgbClr val="340990"/>
                </a:solidFill>
                <a:ea typeface="ＭＳ Ｐゴシック" panose="020B0600070205080204" pitchFamily="34" charset="-128"/>
              </a:rPr>
              <a:t>hastalıktır</a:t>
            </a:r>
            <a:r>
              <a:rPr lang="en-GB" altLang="tr-TR" sz="2000" dirty="0">
                <a:solidFill>
                  <a:srgbClr val="340990"/>
                </a:solidFill>
                <a:ea typeface="ＭＳ Ｐゴシック" panose="020B0600070205080204" pitchFamily="34" charset="-128"/>
              </a:rPr>
              <a:t> </a:t>
            </a:r>
            <a:r>
              <a:rPr lang="en-GB" altLang="tr-TR" sz="2000" baseline="30000" dirty="0">
                <a:solidFill>
                  <a:srgbClr val="340990"/>
                </a:solidFill>
                <a:ea typeface="ＭＳ Ｐゴシック" panose="020B0600070205080204" pitchFamily="34" charset="-128"/>
              </a:rPr>
              <a:t>6</a:t>
            </a:r>
          </a:p>
        </p:txBody>
      </p:sp>
      <p:sp>
        <p:nvSpPr>
          <p:cNvPr id="14339" name="Title 1">
            <a:extLst>
              <a:ext uri="{FF2B5EF4-FFF2-40B4-BE49-F238E27FC236}">
                <a16:creationId xmlns:a16="http://schemas.microsoft.com/office/drawing/2014/main" id="{239E7BEA-A8E4-C243-A9B1-BDC74CA4D373}"/>
              </a:ext>
            </a:extLst>
          </p:cNvPr>
          <p:cNvSpPr>
            <a:spLocks noGrp="1"/>
          </p:cNvSpPr>
          <p:nvPr>
            <p:ph type="title" idx="4294967295"/>
          </p:nvPr>
        </p:nvSpPr>
        <p:spPr>
          <a:xfrm>
            <a:off x="120650" y="661496"/>
            <a:ext cx="8229600" cy="1143000"/>
          </a:xfrm>
        </p:spPr>
        <p:txBody>
          <a:bodyPr/>
          <a:lstStyle/>
          <a:p>
            <a:pPr eaLnBrk="1" hangingPunct="1"/>
            <a:r>
              <a:rPr lang="en-GB" altLang="tr-TR" sz="3200" b="1" dirty="0">
                <a:solidFill>
                  <a:srgbClr val="340990"/>
                </a:solidFill>
                <a:ea typeface="ＭＳ Ｐゴシック" panose="020B0600070205080204" pitchFamily="34" charset="-128"/>
              </a:rPr>
              <a:t>PNH: </a:t>
            </a:r>
            <a:r>
              <a:rPr lang="en-GB" altLang="tr-TR" sz="3200" b="1" dirty="0" err="1">
                <a:solidFill>
                  <a:srgbClr val="340990"/>
                </a:solidFill>
                <a:ea typeface="ＭＳ Ｐゴシック" panose="020B0600070205080204" pitchFamily="34" charset="-128"/>
              </a:rPr>
              <a:t>Yaşamı</a:t>
            </a:r>
            <a:r>
              <a:rPr lang="en-GB" altLang="tr-TR" sz="3200" b="1" dirty="0">
                <a:solidFill>
                  <a:srgbClr val="340990"/>
                </a:solidFill>
                <a:ea typeface="ＭＳ Ｐゴシック" panose="020B0600070205080204" pitchFamily="34" charset="-128"/>
              </a:rPr>
              <a:t> </a:t>
            </a:r>
            <a:r>
              <a:rPr lang="en-GB" altLang="tr-TR" sz="3200" b="1" dirty="0" err="1">
                <a:solidFill>
                  <a:srgbClr val="340990"/>
                </a:solidFill>
                <a:ea typeface="ＭＳ Ｐゴシック" panose="020B0600070205080204" pitchFamily="34" charset="-128"/>
              </a:rPr>
              <a:t>Tehdit</a:t>
            </a:r>
            <a:r>
              <a:rPr lang="en-GB" altLang="tr-TR" sz="3200" b="1" dirty="0">
                <a:solidFill>
                  <a:srgbClr val="340990"/>
                </a:solidFill>
                <a:ea typeface="ＭＳ Ｐゴシック" panose="020B0600070205080204" pitchFamily="34" charset="-128"/>
              </a:rPr>
              <a:t> Eden Bir </a:t>
            </a:r>
            <a:r>
              <a:rPr lang="en-GB" altLang="tr-TR" sz="3200" b="1" dirty="0" err="1">
                <a:solidFill>
                  <a:srgbClr val="340990"/>
                </a:solidFill>
                <a:ea typeface="ＭＳ Ｐゴシック" panose="020B0600070205080204" pitchFamily="34" charset="-128"/>
              </a:rPr>
              <a:t>Hastalıktır</a:t>
            </a:r>
            <a:endParaRPr lang="en-GB" altLang="tr-TR" sz="3200" b="1" dirty="0">
              <a:solidFill>
                <a:srgbClr val="340990"/>
              </a:solidFill>
              <a:ea typeface="ＭＳ Ｐゴシック" panose="020B0600070205080204" pitchFamily="34" charset="-128"/>
            </a:endParaRPr>
          </a:p>
        </p:txBody>
      </p:sp>
      <p:grpSp>
        <p:nvGrpSpPr>
          <p:cNvPr id="14340" name="Group 5">
            <a:extLst>
              <a:ext uri="{FF2B5EF4-FFF2-40B4-BE49-F238E27FC236}">
                <a16:creationId xmlns:a16="http://schemas.microsoft.com/office/drawing/2014/main" id="{6835F019-5EE1-C542-94FF-D93B77024721}"/>
              </a:ext>
            </a:extLst>
          </p:cNvPr>
          <p:cNvGrpSpPr>
            <a:grpSpLocks/>
          </p:cNvGrpSpPr>
          <p:nvPr/>
        </p:nvGrpSpPr>
        <p:grpSpPr bwMode="auto">
          <a:xfrm>
            <a:off x="4538394" y="2556998"/>
            <a:ext cx="4187825" cy="3200400"/>
            <a:chOff x="589" y="978"/>
            <a:chExt cx="2927" cy="2016"/>
          </a:xfrm>
        </p:grpSpPr>
        <p:sp>
          <p:nvSpPr>
            <p:cNvPr id="34" name="Freeform 6">
              <a:extLst>
                <a:ext uri="{FF2B5EF4-FFF2-40B4-BE49-F238E27FC236}">
                  <a16:creationId xmlns:a16="http://schemas.microsoft.com/office/drawing/2014/main" id="{60BF7CE0-94CE-B147-9640-D85B93DD7A8C}"/>
                </a:ext>
              </a:extLst>
            </p:cNvPr>
            <p:cNvSpPr>
              <a:spLocks/>
            </p:cNvSpPr>
            <p:nvPr/>
          </p:nvSpPr>
          <p:spPr bwMode="auto">
            <a:xfrm>
              <a:off x="654" y="978"/>
              <a:ext cx="2862" cy="1950"/>
            </a:xfrm>
            <a:custGeom>
              <a:avLst/>
              <a:gdLst>
                <a:gd name="T0" fmla="*/ 0 w 2862"/>
                <a:gd name="T1" fmla="*/ 0 h 1950"/>
                <a:gd name="T2" fmla="*/ 0 w 2862"/>
                <a:gd name="T3" fmla="*/ 1950 h 1950"/>
                <a:gd name="T4" fmla="*/ 2862 w 2862"/>
                <a:gd name="T5" fmla="*/ 1950 h 1950"/>
                <a:gd name="T6" fmla="*/ 0 60000 65536"/>
                <a:gd name="T7" fmla="*/ 0 60000 65536"/>
                <a:gd name="T8" fmla="*/ 0 60000 65536"/>
                <a:gd name="T9" fmla="*/ 0 w 2862"/>
                <a:gd name="T10" fmla="*/ 0 h 1950"/>
                <a:gd name="T11" fmla="*/ 2862 w 2862"/>
                <a:gd name="T12" fmla="*/ 1950 h 1950"/>
              </a:gdLst>
              <a:ahLst/>
              <a:cxnLst>
                <a:cxn ang="T6">
                  <a:pos x="T0" y="T1"/>
                </a:cxn>
                <a:cxn ang="T7">
                  <a:pos x="T2" y="T3"/>
                </a:cxn>
                <a:cxn ang="T8">
                  <a:pos x="T4" y="T5"/>
                </a:cxn>
              </a:cxnLst>
              <a:rect l="T9" t="T10" r="T11" b="T12"/>
              <a:pathLst>
                <a:path w="2862" h="1950">
                  <a:moveTo>
                    <a:pt x="0" y="0"/>
                  </a:moveTo>
                  <a:lnTo>
                    <a:pt x="0" y="1950"/>
                  </a:lnTo>
                  <a:lnTo>
                    <a:pt x="2862" y="1950"/>
                  </a:lnTo>
                </a:path>
              </a:pathLst>
            </a:cu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grpSp>
          <p:nvGrpSpPr>
            <p:cNvPr id="14376" name="Group 7">
              <a:extLst>
                <a:ext uri="{FF2B5EF4-FFF2-40B4-BE49-F238E27FC236}">
                  <a16:creationId xmlns:a16="http://schemas.microsoft.com/office/drawing/2014/main" id="{B9208D85-4A02-F44D-95D9-5EE0F87F6174}"/>
                </a:ext>
              </a:extLst>
            </p:cNvPr>
            <p:cNvGrpSpPr>
              <a:grpSpLocks/>
            </p:cNvGrpSpPr>
            <p:nvPr/>
          </p:nvGrpSpPr>
          <p:grpSpPr bwMode="auto">
            <a:xfrm>
              <a:off x="589" y="987"/>
              <a:ext cx="66" cy="1941"/>
              <a:chOff x="589" y="987"/>
              <a:chExt cx="66" cy="1941"/>
            </a:xfrm>
          </p:grpSpPr>
          <p:sp>
            <p:nvSpPr>
              <p:cNvPr id="43" name="Line 8">
                <a:extLst>
                  <a:ext uri="{FF2B5EF4-FFF2-40B4-BE49-F238E27FC236}">
                    <a16:creationId xmlns:a16="http://schemas.microsoft.com/office/drawing/2014/main" id="{C2A7C69D-C90D-E041-9755-B9AE67ABD15F}"/>
                  </a:ext>
                </a:extLst>
              </p:cNvPr>
              <p:cNvSpPr>
                <a:spLocks noChangeShapeType="1"/>
              </p:cNvSpPr>
              <p:nvPr/>
            </p:nvSpPr>
            <p:spPr bwMode="auto">
              <a:xfrm flipH="1">
                <a:off x="589" y="987"/>
                <a:ext cx="61"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4" name="Line 9">
                <a:extLst>
                  <a:ext uri="{FF2B5EF4-FFF2-40B4-BE49-F238E27FC236}">
                    <a16:creationId xmlns:a16="http://schemas.microsoft.com/office/drawing/2014/main" id="{78B03429-9E4B-E546-8601-255EE8CEE415}"/>
                  </a:ext>
                </a:extLst>
              </p:cNvPr>
              <p:cNvSpPr>
                <a:spLocks noChangeShapeType="1"/>
              </p:cNvSpPr>
              <p:nvPr/>
            </p:nvSpPr>
            <p:spPr bwMode="auto">
              <a:xfrm flipH="1">
                <a:off x="589" y="1375"/>
                <a:ext cx="61"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5" name="Line 10">
                <a:extLst>
                  <a:ext uri="{FF2B5EF4-FFF2-40B4-BE49-F238E27FC236}">
                    <a16:creationId xmlns:a16="http://schemas.microsoft.com/office/drawing/2014/main" id="{4319FE00-D315-8843-8C55-390EA27752D9}"/>
                  </a:ext>
                </a:extLst>
              </p:cNvPr>
              <p:cNvSpPr>
                <a:spLocks noChangeShapeType="1"/>
              </p:cNvSpPr>
              <p:nvPr/>
            </p:nvSpPr>
            <p:spPr bwMode="auto">
              <a:xfrm flipH="1">
                <a:off x="589" y="1763"/>
                <a:ext cx="61"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6" name="Line 11">
                <a:extLst>
                  <a:ext uri="{FF2B5EF4-FFF2-40B4-BE49-F238E27FC236}">
                    <a16:creationId xmlns:a16="http://schemas.microsoft.com/office/drawing/2014/main" id="{1A6B0172-EB1F-F449-8DB4-0BB8ED133C0B}"/>
                  </a:ext>
                </a:extLst>
              </p:cNvPr>
              <p:cNvSpPr>
                <a:spLocks noChangeShapeType="1"/>
              </p:cNvSpPr>
              <p:nvPr/>
            </p:nvSpPr>
            <p:spPr bwMode="auto">
              <a:xfrm flipH="1">
                <a:off x="589" y="2151"/>
                <a:ext cx="61"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7" name="Line 12">
                <a:extLst>
                  <a:ext uri="{FF2B5EF4-FFF2-40B4-BE49-F238E27FC236}">
                    <a16:creationId xmlns:a16="http://schemas.microsoft.com/office/drawing/2014/main" id="{592B19FF-E376-BE46-99F2-86268035789A}"/>
                  </a:ext>
                </a:extLst>
              </p:cNvPr>
              <p:cNvSpPr>
                <a:spLocks noChangeShapeType="1"/>
              </p:cNvSpPr>
              <p:nvPr/>
            </p:nvSpPr>
            <p:spPr bwMode="auto">
              <a:xfrm flipH="1">
                <a:off x="589" y="2539"/>
                <a:ext cx="61"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8" name="Line 13">
                <a:extLst>
                  <a:ext uri="{FF2B5EF4-FFF2-40B4-BE49-F238E27FC236}">
                    <a16:creationId xmlns:a16="http://schemas.microsoft.com/office/drawing/2014/main" id="{FF54C842-4E91-B84B-9612-F513D1B57A1D}"/>
                  </a:ext>
                </a:extLst>
              </p:cNvPr>
              <p:cNvSpPr>
                <a:spLocks noChangeShapeType="1"/>
              </p:cNvSpPr>
              <p:nvPr/>
            </p:nvSpPr>
            <p:spPr bwMode="auto">
              <a:xfrm flipH="1">
                <a:off x="589" y="2928"/>
                <a:ext cx="61"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grpSp>
        <p:grpSp>
          <p:nvGrpSpPr>
            <p:cNvPr id="14377" name="Group 14">
              <a:extLst>
                <a:ext uri="{FF2B5EF4-FFF2-40B4-BE49-F238E27FC236}">
                  <a16:creationId xmlns:a16="http://schemas.microsoft.com/office/drawing/2014/main" id="{3B2F8F02-182D-6545-BF3D-B88384E8D58A}"/>
                </a:ext>
              </a:extLst>
            </p:cNvPr>
            <p:cNvGrpSpPr>
              <a:grpSpLocks/>
            </p:cNvGrpSpPr>
            <p:nvPr/>
          </p:nvGrpSpPr>
          <p:grpSpPr bwMode="auto">
            <a:xfrm>
              <a:off x="654" y="2928"/>
              <a:ext cx="2854" cy="66"/>
              <a:chOff x="654" y="2928"/>
              <a:chExt cx="2854" cy="66"/>
            </a:xfrm>
          </p:grpSpPr>
          <p:sp>
            <p:nvSpPr>
              <p:cNvPr id="37" name="Line 15">
                <a:extLst>
                  <a:ext uri="{FF2B5EF4-FFF2-40B4-BE49-F238E27FC236}">
                    <a16:creationId xmlns:a16="http://schemas.microsoft.com/office/drawing/2014/main" id="{9FDF2A2A-BEAD-5441-808C-71EAC9EF0C61}"/>
                  </a:ext>
                </a:extLst>
              </p:cNvPr>
              <p:cNvSpPr>
                <a:spLocks noChangeShapeType="1"/>
              </p:cNvSpPr>
              <p:nvPr/>
            </p:nvSpPr>
            <p:spPr bwMode="auto">
              <a:xfrm rot="5400000" flipH="1">
                <a:off x="621" y="2961"/>
                <a:ext cx="66"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38" name="Line 16">
                <a:extLst>
                  <a:ext uri="{FF2B5EF4-FFF2-40B4-BE49-F238E27FC236}">
                    <a16:creationId xmlns:a16="http://schemas.microsoft.com/office/drawing/2014/main" id="{C411D667-1773-D542-9D20-44C245E8BBA4}"/>
                  </a:ext>
                </a:extLst>
              </p:cNvPr>
              <p:cNvSpPr>
                <a:spLocks noChangeShapeType="1"/>
              </p:cNvSpPr>
              <p:nvPr/>
            </p:nvSpPr>
            <p:spPr bwMode="auto">
              <a:xfrm rot="5400000" flipH="1">
                <a:off x="1193" y="2961"/>
                <a:ext cx="66"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39" name="Line 17">
                <a:extLst>
                  <a:ext uri="{FF2B5EF4-FFF2-40B4-BE49-F238E27FC236}">
                    <a16:creationId xmlns:a16="http://schemas.microsoft.com/office/drawing/2014/main" id="{2B107273-EE26-2A4B-AB0D-5CB93E44CE30}"/>
                  </a:ext>
                </a:extLst>
              </p:cNvPr>
              <p:cNvSpPr>
                <a:spLocks noChangeShapeType="1"/>
              </p:cNvSpPr>
              <p:nvPr/>
            </p:nvSpPr>
            <p:spPr bwMode="auto">
              <a:xfrm rot="5400000" flipH="1">
                <a:off x="1762" y="2961"/>
                <a:ext cx="66"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0" name="Line 18">
                <a:extLst>
                  <a:ext uri="{FF2B5EF4-FFF2-40B4-BE49-F238E27FC236}">
                    <a16:creationId xmlns:a16="http://schemas.microsoft.com/office/drawing/2014/main" id="{B913A15B-DA45-9C4A-9B68-EF5A1BA43102}"/>
                  </a:ext>
                </a:extLst>
              </p:cNvPr>
              <p:cNvSpPr>
                <a:spLocks noChangeShapeType="1"/>
              </p:cNvSpPr>
              <p:nvPr/>
            </p:nvSpPr>
            <p:spPr bwMode="auto">
              <a:xfrm rot="5400000" flipH="1">
                <a:off x="2337" y="2961"/>
                <a:ext cx="66"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1" name="Line 19">
                <a:extLst>
                  <a:ext uri="{FF2B5EF4-FFF2-40B4-BE49-F238E27FC236}">
                    <a16:creationId xmlns:a16="http://schemas.microsoft.com/office/drawing/2014/main" id="{39AF5988-1937-3247-8EFB-25EDF456A12C}"/>
                  </a:ext>
                </a:extLst>
              </p:cNvPr>
              <p:cNvSpPr>
                <a:spLocks noChangeShapeType="1"/>
              </p:cNvSpPr>
              <p:nvPr/>
            </p:nvSpPr>
            <p:spPr bwMode="auto">
              <a:xfrm rot="5400000" flipH="1">
                <a:off x="2904" y="2961"/>
                <a:ext cx="66"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42" name="Line 20">
                <a:extLst>
                  <a:ext uri="{FF2B5EF4-FFF2-40B4-BE49-F238E27FC236}">
                    <a16:creationId xmlns:a16="http://schemas.microsoft.com/office/drawing/2014/main" id="{EBE968A5-BFB3-994D-A7C4-F083386942BA}"/>
                  </a:ext>
                </a:extLst>
              </p:cNvPr>
              <p:cNvSpPr>
                <a:spLocks noChangeShapeType="1"/>
              </p:cNvSpPr>
              <p:nvPr/>
            </p:nvSpPr>
            <p:spPr bwMode="auto">
              <a:xfrm rot="5400000" flipH="1">
                <a:off x="3475" y="2961"/>
                <a:ext cx="66" cy="0"/>
              </a:xfrm>
              <a:prstGeom prst="line">
                <a:avLst/>
              </a:prstGeom>
              <a:noFill/>
              <a:ln w="28575">
                <a:solidFill>
                  <a:schemeClr val="tx1"/>
                </a:solidFill>
                <a:round/>
                <a:headEnd/>
                <a:tailEnd/>
              </a:ln>
            </p:spPr>
            <p:txBody>
              <a:bodyPr/>
              <a:lstStyle/>
              <a:p>
                <a:pPr>
                  <a:defRPr/>
                </a:pPr>
                <a:endParaRPr lang="en-GB"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grpSp>
      </p:grpSp>
      <p:grpSp>
        <p:nvGrpSpPr>
          <p:cNvPr id="14341" name="Group 21">
            <a:extLst>
              <a:ext uri="{FF2B5EF4-FFF2-40B4-BE49-F238E27FC236}">
                <a16:creationId xmlns:a16="http://schemas.microsoft.com/office/drawing/2014/main" id="{B9C17B6C-38F8-354A-AF16-1F2DB103F79D}"/>
              </a:ext>
            </a:extLst>
          </p:cNvPr>
          <p:cNvGrpSpPr>
            <a:grpSpLocks/>
          </p:cNvGrpSpPr>
          <p:nvPr/>
        </p:nvGrpSpPr>
        <p:grpSpPr bwMode="auto">
          <a:xfrm>
            <a:off x="4632057" y="2566523"/>
            <a:ext cx="4033837" cy="2224087"/>
            <a:chOff x="654" y="984"/>
            <a:chExt cx="2820" cy="1401"/>
          </a:xfrm>
        </p:grpSpPr>
        <p:sp>
          <p:nvSpPr>
            <p:cNvPr id="50" name="Freeform 22">
              <a:extLst>
                <a:ext uri="{FF2B5EF4-FFF2-40B4-BE49-F238E27FC236}">
                  <a16:creationId xmlns:a16="http://schemas.microsoft.com/office/drawing/2014/main" id="{72DD0529-0C8C-E94D-A3FA-6CF8F9B7CD88}"/>
                </a:ext>
              </a:extLst>
            </p:cNvPr>
            <p:cNvSpPr>
              <a:spLocks/>
            </p:cNvSpPr>
            <p:nvPr/>
          </p:nvSpPr>
          <p:spPr bwMode="auto">
            <a:xfrm>
              <a:off x="654" y="984"/>
              <a:ext cx="2820" cy="1398"/>
            </a:xfrm>
            <a:custGeom>
              <a:avLst/>
              <a:gdLst>
                <a:gd name="T0" fmla="*/ 2820 w 2820"/>
                <a:gd name="T1" fmla="*/ 1398 h 1398"/>
                <a:gd name="T2" fmla="*/ 2358 w 2820"/>
                <a:gd name="T3" fmla="*/ 1398 h 1398"/>
                <a:gd name="T4" fmla="*/ 2358 w 2820"/>
                <a:gd name="T5" fmla="*/ 1344 h 1398"/>
                <a:gd name="T6" fmla="*/ 2238 w 2820"/>
                <a:gd name="T7" fmla="*/ 1344 h 1398"/>
                <a:gd name="T8" fmla="*/ 2238 w 2820"/>
                <a:gd name="T9" fmla="*/ 1248 h 1398"/>
                <a:gd name="T10" fmla="*/ 2121 w 2820"/>
                <a:gd name="T11" fmla="*/ 1248 h 1398"/>
                <a:gd name="T12" fmla="*/ 2121 w 2820"/>
                <a:gd name="T13" fmla="*/ 1221 h 1398"/>
                <a:gd name="T14" fmla="*/ 1893 w 2820"/>
                <a:gd name="T15" fmla="*/ 1221 h 1398"/>
                <a:gd name="T16" fmla="*/ 1893 w 2820"/>
                <a:gd name="T17" fmla="*/ 1188 h 1398"/>
                <a:gd name="T18" fmla="*/ 1773 w 2820"/>
                <a:gd name="T19" fmla="*/ 1188 h 1398"/>
                <a:gd name="T20" fmla="*/ 1773 w 2820"/>
                <a:gd name="T21" fmla="*/ 1095 h 1398"/>
                <a:gd name="T22" fmla="*/ 1662 w 2820"/>
                <a:gd name="T23" fmla="*/ 1095 h 1398"/>
                <a:gd name="T24" fmla="*/ 1662 w 2820"/>
                <a:gd name="T25" fmla="*/ 1035 h 1398"/>
                <a:gd name="T26" fmla="*/ 1542 w 2820"/>
                <a:gd name="T27" fmla="*/ 1035 h 1398"/>
                <a:gd name="T28" fmla="*/ 1542 w 2820"/>
                <a:gd name="T29" fmla="*/ 987 h 1398"/>
                <a:gd name="T30" fmla="*/ 1200 w 2820"/>
                <a:gd name="T31" fmla="*/ 987 h 1398"/>
                <a:gd name="T32" fmla="*/ 1200 w 2820"/>
                <a:gd name="T33" fmla="*/ 930 h 1398"/>
                <a:gd name="T34" fmla="*/ 969 w 2820"/>
                <a:gd name="T35" fmla="*/ 930 h 1398"/>
                <a:gd name="T36" fmla="*/ 969 w 2820"/>
                <a:gd name="T37" fmla="*/ 897 h 1398"/>
                <a:gd name="T38" fmla="*/ 861 w 2820"/>
                <a:gd name="T39" fmla="*/ 897 h 1398"/>
                <a:gd name="T40" fmla="*/ 861 w 2820"/>
                <a:gd name="T41" fmla="*/ 822 h 1398"/>
                <a:gd name="T42" fmla="*/ 738 w 2820"/>
                <a:gd name="T43" fmla="*/ 822 h 1398"/>
                <a:gd name="T44" fmla="*/ 738 w 2820"/>
                <a:gd name="T45" fmla="*/ 771 h 1398"/>
                <a:gd name="T46" fmla="*/ 630 w 2820"/>
                <a:gd name="T47" fmla="*/ 771 h 1398"/>
                <a:gd name="T48" fmla="*/ 630 w 2820"/>
                <a:gd name="T49" fmla="*/ 663 h 1398"/>
                <a:gd name="T50" fmla="*/ 510 w 2820"/>
                <a:gd name="T51" fmla="*/ 663 h 1398"/>
                <a:gd name="T52" fmla="*/ 510 w 2820"/>
                <a:gd name="T53" fmla="*/ 561 h 1398"/>
                <a:gd name="T54" fmla="*/ 402 w 2820"/>
                <a:gd name="T55" fmla="*/ 561 h 1398"/>
                <a:gd name="T56" fmla="*/ 402 w 2820"/>
                <a:gd name="T57" fmla="*/ 462 h 1398"/>
                <a:gd name="T58" fmla="*/ 279 w 2820"/>
                <a:gd name="T59" fmla="*/ 462 h 1398"/>
                <a:gd name="T60" fmla="*/ 279 w 2820"/>
                <a:gd name="T61" fmla="*/ 312 h 1398"/>
                <a:gd name="T62" fmla="*/ 168 w 2820"/>
                <a:gd name="T63" fmla="*/ 312 h 1398"/>
                <a:gd name="T64" fmla="*/ 168 w 2820"/>
                <a:gd name="T65" fmla="*/ 141 h 1398"/>
                <a:gd name="T66" fmla="*/ 54 w 2820"/>
                <a:gd name="T67" fmla="*/ 141 h 1398"/>
                <a:gd name="T68" fmla="*/ 54 w 2820"/>
                <a:gd name="T69" fmla="*/ 0 h 1398"/>
                <a:gd name="T70" fmla="*/ 0 w 2820"/>
                <a:gd name="T71" fmla="*/ 0 h 13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20"/>
                <a:gd name="T109" fmla="*/ 0 h 1398"/>
                <a:gd name="T110" fmla="*/ 2820 w 2820"/>
                <a:gd name="T111" fmla="*/ 1398 h 13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20" h="1398">
                  <a:moveTo>
                    <a:pt x="2820" y="1398"/>
                  </a:moveTo>
                  <a:lnTo>
                    <a:pt x="2358" y="1398"/>
                  </a:lnTo>
                  <a:lnTo>
                    <a:pt x="2358" y="1344"/>
                  </a:lnTo>
                  <a:lnTo>
                    <a:pt x="2238" y="1344"/>
                  </a:lnTo>
                  <a:lnTo>
                    <a:pt x="2238" y="1248"/>
                  </a:lnTo>
                  <a:lnTo>
                    <a:pt x="2121" y="1248"/>
                  </a:lnTo>
                  <a:lnTo>
                    <a:pt x="2121" y="1221"/>
                  </a:lnTo>
                  <a:lnTo>
                    <a:pt x="1893" y="1221"/>
                  </a:lnTo>
                  <a:lnTo>
                    <a:pt x="1893" y="1188"/>
                  </a:lnTo>
                  <a:lnTo>
                    <a:pt x="1773" y="1188"/>
                  </a:lnTo>
                  <a:lnTo>
                    <a:pt x="1773" y="1095"/>
                  </a:lnTo>
                  <a:lnTo>
                    <a:pt x="1662" y="1095"/>
                  </a:lnTo>
                  <a:lnTo>
                    <a:pt x="1662" y="1035"/>
                  </a:lnTo>
                  <a:lnTo>
                    <a:pt x="1542" y="1035"/>
                  </a:lnTo>
                  <a:lnTo>
                    <a:pt x="1542" y="987"/>
                  </a:lnTo>
                  <a:lnTo>
                    <a:pt x="1200" y="987"/>
                  </a:lnTo>
                  <a:lnTo>
                    <a:pt x="1200" y="930"/>
                  </a:lnTo>
                  <a:lnTo>
                    <a:pt x="969" y="930"/>
                  </a:lnTo>
                  <a:lnTo>
                    <a:pt x="969" y="897"/>
                  </a:lnTo>
                  <a:lnTo>
                    <a:pt x="861" y="897"/>
                  </a:lnTo>
                  <a:lnTo>
                    <a:pt x="861" y="822"/>
                  </a:lnTo>
                  <a:lnTo>
                    <a:pt x="738" y="822"/>
                  </a:lnTo>
                  <a:lnTo>
                    <a:pt x="738" y="771"/>
                  </a:lnTo>
                  <a:lnTo>
                    <a:pt x="630" y="771"/>
                  </a:lnTo>
                  <a:lnTo>
                    <a:pt x="630" y="663"/>
                  </a:lnTo>
                  <a:lnTo>
                    <a:pt x="510" y="663"/>
                  </a:lnTo>
                  <a:lnTo>
                    <a:pt x="510" y="561"/>
                  </a:lnTo>
                  <a:lnTo>
                    <a:pt x="402" y="561"/>
                  </a:lnTo>
                  <a:lnTo>
                    <a:pt x="402" y="462"/>
                  </a:lnTo>
                  <a:lnTo>
                    <a:pt x="279" y="462"/>
                  </a:lnTo>
                  <a:lnTo>
                    <a:pt x="279" y="312"/>
                  </a:lnTo>
                  <a:lnTo>
                    <a:pt x="168" y="312"/>
                  </a:lnTo>
                  <a:lnTo>
                    <a:pt x="168" y="141"/>
                  </a:lnTo>
                  <a:lnTo>
                    <a:pt x="54" y="141"/>
                  </a:lnTo>
                  <a:lnTo>
                    <a:pt x="54" y="0"/>
                  </a:lnTo>
                  <a:lnTo>
                    <a:pt x="0" y="0"/>
                  </a:lnTo>
                </a:path>
              </a:pathLst>
            </a:cu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1" name="Line 23">
              <a:extLst>
                <a:ext uri="{FF2B5EF4-FFF2-40B4-BE49-F238E27FC236}">
                  <a16:creationId xmlns:a16="http://schemas.microsoft.com/office/drawing/2014/main" id="{10E040B6-0894-3547-B695-25A55B5DE11C}"/>
                </a:ext>
              </a:extLst>
            </p:cNvPr>
            <p:cNvSpPr>
              <a:spLocks noChangeShapeType="1"/>
            </p:cNvSpPr>
            <p:nvPr/>
          </p:nvSpPr>
          <p:spPr bwMode="auto">
            <a:xfrm flipV="1">
              <a:off x="3165" y="2319"/>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2" name="Line 24">
              <a:extLst>
                <a:ext uri="{FF2B5EF4-FFF2-40B4-BE49-F238E27FC236}">
                  <a16:creationId xmlns:a16="http://schemas.microsoft.com/office/drawing/2014/main" id="{CDDF0808-11FE-9B43-B2AD-01C2CFE37607}"/>
                </a:ext>
              </a:extLst>
            </p:cNvPr>
            <p:cNvSpPr>
              <a:spLocks noChangeShapeType="1"/>
            </p:cNvSpPr>
            <p:nvPr/>
          </p:nvSpPr>
          <p:spPr bwMode="auto">
            <a:xfrm flipV="1">
              <a:off x="2835" y="2163"/>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3" name="Line 25">
              <a:extLst>
                <a:ext uri="{FF2B5EF4-FFF2-40B4-BE49-F238E27FC236}">
                  <a16:creationId xmlns:a16="http://schemas.microsoft.com/office/drawing/2014/main" id="{4C44A9E9-4440-5D46-84F8-82B90F124499}"/>
                </a:ext>
              </a:extLst>
            </p:cNvPr>
            <p:cNvSpPr>
              <a:spLocks noChangeShapeType="1"/>
            </p:cNvSpPr>
            <p:nvPr/>
          </p:nvSpPr>
          <p:spPr bwMode="auto">
            <a:xfrm flipV="1">
              <a:off x="1932" y="1908"/>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4" name="Line 26">
              <a:extLst>
                <a:ext uri="{FF2B5EF4-FFF2-40B4-BE49-F238E27FC236}">
                  <a16:creationId xmlns:a16="http://schemas.microsoft.com/office/drawing/2014/main" id="{689F8977-C36C-7042-AA25-D5B012915695}"/>
                </a:ext>
              </a:extLst>
            </p:cNvPr>
            <p:cNvSpPr>
              <a:spLocks noChangeShapeType="1"/>
            </p:cNvSpPr>
            <p:nvPr/>
          </p:nvSpPr>
          <p:spPr bwMode="auto">
            <a:xfrm flipV="1">
              <a:off x="1596" y="1815"/>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5" name="Line 27">
              <a:extLst>
                <a:ext uri="{FF2B5EF4-FFF2-40B4-BE49-F238E27FC236}">
                  <a16:creationId xmlns:a16="http://schemas.microsoft.com/office/drawing/2014/main" id="{599F2FE5-706E-3145-86E8-68E6FAE209B6}"/>
                </a:ext>
              </a:extLst>
            </p:cNvPr>
            <p:cNvSpPr>
              <a:spLocks noChangeShapeType="1"/>
            </p:cNvSpPr>
            <p:nvPr/>
          </p:nvSpPr>
          <p:spPr bwMode="auto">
            <a:xfrm flipV="1">
              <a:off x="1470" y="1737"/>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6" name="Line 28">
              <a:extLst>
                <a:ext uri="{FF2B5EF4-FFF2-40B4-BE49-F238E27FC236}">
                  <a16:creationId xmlns:a16="http://schemas.microsoft.com/office/drawing/2014/main" id="{F2B7F553-37FC-3D41-BDD9-453888307784}"/>
                </a:ext>
              </a:extLst>
            </p:cNvPr>
            <p:cNvSpPr>
              <a:spLocks noChangeShapeType="1"/>
            </p:cNvSpPr>
            <p:nvPr/>
          </p:nvSpPr>
          <p:spPr bwMode="auto">
            <a:xfrm flipV="1">
              <a:off x="1438" y="1737"/>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8" name="Line 29">
              <a:extLst>
                <a:ext uri="{FF2B5EF4-FFF2-40B4-BE49-F238E27FC236}">
                  <a16:creationId xmlns:a16="http://schemas.microsoft.com/office/drawing/2014/main" id="{B80A7D32-7659-7C4A-8198-330414D1BCEC}"/>
                </a:ext>
              </a:extLst>
            </p:cNvPr>
            <p:cNvSpPr>
              <a:spLocks noChangeShapeType="1"/>
            </p:cNvSpPr>
            <p:nvPr/>
          </p:nvSpPr>
          <p:spPr bwMode="auto">
            <a:xfrm flipV="1">
              <a:off x="1338" y="1689"/>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59" name="Line 30">
              <a:extLst>
                <a:ext uri="{FF2B5EF4-FFF2-40B4-BE49-F238E27FC236}">
                  <a16:creationId xmlns:a16="http://schemas.microsoft.com/office/drawing/2014/main" id="{4D3127E8-09FD-4B4D-B3BB-7F3CE5C5F191}"/>
                </a:ext>
              </a:extLst>
            </p:cNvPr>
            <p:cNvSpPr>
              <a:spLocks noChangeShapeType="1"/>
            </p:cNvSpPr>
            <p:nvPr/>
          </p:nvSpPr>
          <p:spPr bwMode="auto">
            <a:xfrm flipV="1">
              <a:off x="1110" y="1476"/>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60" name="Line 31">
              <a:extLst>
                <a:ext uri="{FF2B5EF4-FFF2-40B4-BE49-F238E27FC236}">
                  <a16:creationId xmlns:a16="http://schemas.microsoft.com/office/drawing/2014/main" id="{A9E741FC-437B-A646-A1D7-BFC82C2C0051}"/>
                </a:ext>
              </a:extLst>
            </p:cNvPr>
            <p:cNvSpPr>
              <a:spLocks noChangeShapeType="1"/>
            </p:cNvSpPr>
            <p:nvPr/>
          </p:nvSpPr>
          <p:spPr bwMode="auto">
            <a:xfrm flipV="1">
              <a:off x="1020" y="1377"/>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61" name="Line 32">
              <a:extLst>
                <a:ext uri="{FF2B5EF4-FFF2-40B4-BE49-F238E27FC236}">
                  <a16:creationId xmlns:a16="http://schemas.microsoft.com/office/drawing/2014/main" id="{86264863-5E88-1846-8D1A-E4AD133B36B5}"/>
                </a:ext>
              </a:extLst>
            </p:cNvPr>
            <p:cNvSpPr>
              <a:spLocks noChangeShapeType="1"/>
            </p:cNvSpPr>
            <p:nvPr/>
          </p:nvSpPr>
          <p:spPr bwMode="auto">
            <a:xfrm flipV="1">
              <a:off x="900" y="1227"/>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62" name="Line 33">
              <a:extLst>
                <a:ext uri="{FF2B5EF4-FFF2-40B4-BE49-F238E27FC236}">
                  <a16:creationId xmlns:a16="http://schemas.microsoft.com/office/drawing/2014/main" id="{81FFB244-299B-3745-9423-0CEF1AB2BD8C}"/>
                </a:ext>
              </a:extLst>
            </p:cNvPr>
            <p:cNvSpPr>
              <a:spLocks noChangeShapeType="1"/>
            </p:cNvSpPr>
            <p:nvPr/>
          </p:nvSpPr>
          <p:spPr bwMode="auto">
            <a:xfrm flipV="1">
              <a:off x="858" y="1227"/>
              <a:ext cx="0" cy="66"/>
            </a:xfrm>
            <a:prstGeom prst="line">
              <a:avLst/>
            </a:prstGeom>
            <a:noFill/>
            <a:ln w="38100" cap="flat" cmpd="sng" algn="ctr">
              <a:solidFill>
                <a:schemeClr val="accent1"/>
              </a:solidFill>
              <a:prstDash val="solid"/>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grpSp>
      <p:sp>
        <p:nvSpPr>
          <p:cNvPr id="66" name="Freeform 34">
            <a:extLst>
              <a:ext uri="{FF2B5EF4-FFF2-40B4-BE49-F238E27FC236}">
                <a16:creationId xmlns:a16="http://schemas.microsoft.com/office/drawing/2014/main" id="{1E98450A-5D0E-E04D-94FF-839623A2D1C6}"/>
              </a:ext>
            </a:extLst>
          </p:cNvPr>
          <p:cNvSpPr>
            <a:spLocks/>
          </p:cNvSpPr>
          <p:nvPr/>
        </p:nvSpPr>
        <p:spPr bwMode="auto">
          <a:xfrm>
            <a:off x="4692382" y="2561760"/>
            <a:ext cx="3973512" cy="723900"/>
          </a:xfrm>
          <a:custGeom>
            <a:avLst/>
            <a:gdLst>
              <a:gd name="T0" fmla="*/ 0 w 2778"/>
              <a:gd name="T1" fmla="*/ 0 h 456"/>
              <a:gd name="T2" fmla="*/ 23 w 2778"/>
              <a:gd name="T3" fmla="*/ 0 h 456"/>
              <a:gd name="T4" fmla="*/ 23 w 2778"/>
              <a:gd name="T5" fmla="*/ 30 h 456"/>
              <a:gd name="T6" fmla="*/ 41 w 2778"/>
              <a:gd name="T7" fmla="*/ 30 h 456"/>
              <a:gd name="T8" fmla="*/ 41 w 2778"/>
              <a:gd name="T9" fmla="*/ 39 h 456"/>
              <a:gd name="T10" fmla="*/ 61 w 2778"/>
              <a:gd name="T11" fmla="*/ 39 h 456"/>
              <a:gd name="T12" fmla="*/ 61 w 2778"/>
              <a:gd name="T13" fmla="*/ 50 h 456"/>
              <a:gd name="T14" fmla="*/ 79 w 2778"/>
              <a:gd name="T15" fmla="*/ 50 h 456"/>
              <a:gd name="T16" fmla="*/ 79 w 2778"/>
              <a:gd name="T17" fmla="*/ 57 h 456"/>
              <a:gd name="T18" fmla="*/ 100 w 2778"/>
              <a:gd name="T19" fmla="*/ 57 h 456"/>
              <a:gd name="T20" fmla="*/ 100 w 2778"/>
              <a:gd name="T21" fmla="*/ 71 h 456"/>
              <a:gd name="T22" fmla="*/ 116 w 2778"/>
              <a:gd name="T23" fmla="*/ 71 h 456"/>
              <a:gd name="T24" fmla="*/ 116 w 2778"/>
              <a:gd name="T25" fmla="*/ 77 h 456"/>
              <a:gd name="T26" fmla="*/ 138 w 2778"/>
              <a:gd name="T27" fmla="*/ 77 h 456"/>
              <a:gd name="T28" fmla="*/ 138 w 2778"/>
              <a:gd name="T29" fmla="*/ 96 h 456"/>
              <a:gd name="T30" fmla="*/ 156 w 2778"/>
              <a:gd name="T31" fmla="*/ 96 h 456"/>
              <a:gd name="T32" fmla="*/ 156 w 2778"/>
              <a:gd name="T33" fmla="*/ 108 h 456"/>
              <a:gd name="T34" fmla="*/ 177 w 2778"/>
              <a:gd name="T35" fmla="*/ 107 h 456"/>
              <a:gd name="T36" fmla="*/ 177 w 2778"/>
              <a:gd name="T37" fmla="*/ 119 h 456"/>
              <a:gd name="T38" fmla="*/ 196 w 2778"/>
              <a:gd name="T39" fmla="*/ 119 h 456"/>
              <a:gd name="T40" fmla="*/ 196 w 2778"/>
              <a:gd name="T41" fmla="*/ 129 h 456"/>
              <a:gd name="T42" fmla="*/ 217 w 2778"/>
              <a:gd name="T43" fmla="*/ 129 h 456"/>
              <a:gd name="T44" fmla="*/ 217 w 2778"/>
              <a:gd name="T45" fmla="*/ 162 h 456"/>
              <a:gd name="T46" fmla="*/ 236 w 2778"/>
              <a:gd name="T47" fmla="*/ 162 h 456"/>
              <a:gd name="T48" fmla="*/ 236 w 2778"/>
              <a:gd name="T49" fmla="*/ 179 h 456"/>
              <a:gd name="T50" fmla="*/ 255 w 2778"/>
              <a:gd name="T51" fmla="*/ 183 h 456"/>
              <a:gd name="T52" fmla="*/ 255 w 2778"/>
              <a:gd name="T53" fmla="*/ 201 h 456"/>
              <a:gd name="T54" fmla="*/ 275 w 2778"/>
              <a:gd name="T55" fmla="*/ 201 h 456"/>
              <a:gd name="T56" fmla="*/ 275 w 2778"/>
              <a:gd name="T57" fmla="*/ 219 h 456"/>
              <a:gd name="T58" fmla="*/ 294 w 2778"/>
              <a:gd name="T59" fmla="*/ 219 h 456"/>
              <a:gd name="T60" fmla="*/ 294 w 2778"/>
              <a:gd name="T61" fmla="*/ 240 h 456"/>
              <a:gd name="T62" fmla="*/ 314 w 2778"/>
              <a:gd name="T63" fmla="*/ 240 h 456"/>
              <a:gd name="T64" fmla="*/ 314 w 2778"/>
              <a:gd name="T65" fmla="*/ 258 h 456"/>
              <a:gd name="T66" fmla="*/ 332 w 2778"/>
              <a:gd name="T67" fmla="*/ 258 h 456"/>
              <a:gd name="T68" fmla="*/ 332 w 2778"/>
              <a:gd name="T69" fmla="*/ 270 h 456"/>
              <a:gd name="T70" fmla="*/ 353 w 2778"/>
              <a:gd name="T71" fmla="*/ 270 h 456"/>
              <a:gd name="T72" fmla="*/ 353 w 2778"/>
              <a:gd name="T73" fmla="*/ 288 h 456"/>
              <a:gd name="T74" fmla="*/ 373 w 2778"/>
              <a:gd name="T75" fmla="*/ 288 h 456"/>
              <a:gd name="T76" fmla="*/ 373 w 2778"/>
              <a:gd name="T77" fmla="*/ 312 h 456"/>
              <a:gd name="T78" fmla="*/ 393 w 2778"/>
              <a:gd name="T79" fmla="*/ 312 h 456"/>
              <a:gd name="T80" fmla="*/ 393 w 2778"/>
              <a:gd name="T81" fmla="*/ 342 h 456"/>
              <a:gd name="T82" fmla="*/ 412 w 2778"/>
              <a:gd name="T83" fmla="*/ 342 h 456"/>
              <a:gd name="T84" fmla="*/ 412 w 2778"/>
              <a:gd name="T85" fmla="*/ 360 h 456"/>
              <a:gd name="T86" fmla="*/ 432 w 2778"/>
              <a:gd name="T87" fmla="*/ 363 h 456"/>
              <a:gd name="T88" fmla="*/ 432 w 2778"/>
              <a:gd name="T89" fmla="*/ 387 h 456"/>
              <a:gd name="T90" fmla="*/ 451 w 2778"/>
              <a:gd name="T91" fmla="*/ 385 h 456"/>
              <a:gd name="T92" fmla="*/ 451 w 2778"/>
              <a:gd name="T93" fmla="*/ 423 h 456"/>
              <a:gd name="T94" fmla="*/ 472 w 2778"/>
              <a:gd name="T95" fmla="*/ 423 h 456"/>
              <a:gd name="T96" fmla="*/ 472 w 2778"/>
              <a:gd name="T97" fmla="*/ 456 h 4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78"/>
              <a:gd name="T148" fmla="*/ 0 h 456"/>
              <a:gd name="T149" fmla="*/ 2778 w 2778"/>
              <a:gd name="T150" fmla="*/ 456 h 4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78" h="456">
                <a:moveTo>
                  <a:pt x="0" y="0"/>
                </a:moveTo>
                <a:lnTo>
                  <a:pt x="135" y="0"/>
                </a:lnTo>
                <a:lnTo>
                  <a:pt x="135" y="30"/>
                </a:lnTo>
                <a:lnTo>
                  <a:pt x="240" y="30"/>
                </a:lnTo>
                <a:lnTo>
                  <a:pt x="239" y="39"/>
                </a:lnTo>
                <a:lnTo>
                  <a:pt x="357" y="39"/>
                </a:lnTo>
                <a:lnTo>
                  <a:pt x="357" y="50"/>
                </a:lnTo>
                <a:lnTo>
                  <a:pt x="467" y="50"/>
                </a:lnTo>
                <a:lnTo>
                  <a:pt x="465" y="57"/>
                </a:lnTo>
                <a:lnTo>
                  <a:pt x="585" y="57"/>
                </a:lnTo>
                <a:lnTo>
                  <a:pt x="585" y="71"/>
                </a:lnTo>
                <a:lnTo>
                  <a:pt x="686" y="71"/>
                </a:lnTo>
                <a:lnTo>
                  <a:pt x="689" y="77"/>
                </a:lnTo>
                <a:lnTo>
                  <a:pt x="813" y="77"/>
                </a:lnTo>
                <a:lnTo>
                  <a:pt x="813" y="96"/>
                </a:lnTo>
                <a:lnTo>
                  <a:pt x="917" y="96"/>
                </a:lnTo>
                <a:lnTo>
                  <a:pt x="918" y="108"/>
                </a:lnTo>
                <a:lnTo>
                  <a:pt x="1041" y="107"/>
                </a:lnTo>
                <a:lnTo>
                  <a:pt x="1043" y="119"/>
                </a:lnTo>
                <a:lnTo>
                  <a:pt x="1152" y="119"/>
                </a:lnTo>
                <a:lnTo>
                  <a:pt x="1154" y="129"/>
                </a:lnTo>
                <a:lnTo>
                  <a:pt x="1278" y="129"/>
                </a:lnTo>
                <a:lnTo>
                  <a:pt x="1278" y="162"/>
                </a:lnTo>
                <a:lnTo>
                  <a:pt x="1386" y="162"/>
                </a:lnTo>
                <a:lnTo>
                  <a:pt x="1385" y="179"/>
                </a:lnTo>
                <a:lnTo>
                  <a:pt x="1497" y="183"/>
                </a:lnTo>
                <a:lnTo>
                  <a:pt x="1497" y="201"/>
                </a:lnTo>
                <a:lnTo>
                  <a:pt x="1620" y="201"/>
                </a:lnTo>
                <a:lnTo>
                  <a:pt x="1620" y="219"/>
                </a:lnTo>
                <a:lnTo>
                  <a:pt x="1725" y="219"/>
                </a:lnTo>
                <a:lnTo>
                  <a:pt x="1725" y="240"/>
                </a:lnTo>
                <a:lnTo>
                  <a:pt x="1848" y="240"/>
                </a:lnTo>
                <a:lnTo>
                  <a:pt x="1848" y="258"/>
                </a:lnTo>
                <a:lnTo>
                  <a:pt x="1962" y="258"/>
                </a:lnTo>
                <a:lnTo>
                  <a:pt x="1962" y="270"/>
                </a:lnTo>
                <a:lnTo>
                  <a:pt x="2076" y="270"/>
                </a:lnTo>
                <a:lnTo>
                  <a:pt x="2076" y="288"/>
                </a:lnTo>
                <a:lnTo>
                  <a:pt x="2193" y="288"/>
                </a:lnTo>
                <a:lnTo>
                  <a:pt x="2193" y="312"/>
                </a:lnTo>
                <a:lnTo>
                  <a:pt x="2313" y="312"/>
                </a:lnTo>
                <a:lnTo>
                  <a:pt x="2313" y="342"/>
                </a:lnTo>
                <a:lnTo>
                  <a:pt x="2424" y="342"/>
                </a:lnTo>
                <a:lnTo>
                  <a:pt x="2423" y="360"/>
                </a:lnTo>
                <a:lnTo>
                  <a:pt x="2541" y="363"/>
                </a:lnTo>
                <a:lnTo>
                  <a:pt x="2541" y="387"/>
                </a:lnTo>
                <a:lnTo>
                  <a:pt x="2652" y="385"/>
                </a:lnTo>
                <a:lnTo>
                  <a:pt x="2652" y="423"/>
                </a:lnTo>
                <a:lnTo>
                  <a:pt x="2778" y="423"/>
                </a:lnTo>
                <a:lnTo>
                  <a:pt x="2778" y="456"/>
                </a:lnTo>
              </a:path>
            </a:pathLst>
          </a:custGeom>
          <a:noFill/>
          <a:ln w="38100" cap="flat" cmpd="sng" algn="ctr">
            <a:solidFill>
              <a:schemeClr val="accent1"/>
            </a:solidFill>
            <a:prstDash val="sysDot"/>
            <a:round/>
            <a:headEnd type="none" w="med" len="med"/>
            <a:tailEnd type="none" w="med" len="med"/>
          </a:ln>
          <a:effectLst/>
        </p:spPr>
        <p:txBody>
          <a:bodyPr/>
          <a:lstStyle/>
          <a:p>
            <a:pPr eaLnBrk="0" hangingPunct="0">
              <a:defRPr/>
            </a:pPr>
            <a:endParaRPr lang="en-GB" sz="1400" dirty="0">
              <a:solidFill>
                <a:srgbClr val="340990"/>
              </a:solidFill>
              <a:effectLst>
                <a:outerShdw blurRad="38100" dist="38100" dir="2700000" algn="tl">
                  <a:srgbClr val="000000">
                    <a:alpha val="43137"/>
                  </a:srgbClr>
                </a:outerShdw>
              </a:effectLst>
              <a:latin typeface="Arial" charset="0"/>
              <a:ea typeface="ＭＳ Ｐゴシック" pitchFamily="1" charset="-128"/>
              <a:cs typeface="Arial" charset="0"/>
            </a:endParaRPr>
          </a:p>
        </p:txBody>
      </p:sp>
      <p:sp>
        <p:nvSpPr>
          <p:cNvPr id="14343" name="Rectangle 47">
            <a:extLst>
              <a:ext uri="{FF2B5EF4-FFF2-40B4-BE49-F238E27FC236}">
                <a16:creationId xmlns:a16="http://schemas.microsoft.com/office/drawing/2014/main" id="{B1D300FB-7300-7248-981C-057DB0CB1EB0}"/>
              </a:ext>
            </a:extLst>
          </p:cNvPr>
          <p:cNvSpPr>
            <a:spLocks noChangeArrowheads="1"/>
          </p:cNvSpPr>
          <p:nvPr/>
        </p:nvSpPr>
        <p:spPr bwMode="auto">
          <a:xfrm>
            <a:off x="5773469" y="6068548"/>
            <a:ext cx="1824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GB" altLang="tr-TR" sz="1400" b="1">
                <a:solidFill>
                  <a:srgbClr val="340990"/>
                </a:solidFill>
                <a:cs typeface="Arial" panose="020B0604020202020204" pitchFamily="34" charset="0"/>
              </a:rPr>
              <a:t>Tanıdan sonraki yıllar</a:t>
            </a:r>
          </a:p>
        </p:txBody>
      </p:sp>
      <p:sp>
        <p:nvSpPr>
          <p:cNvPr id="68" name="Rectangle 48">
            <a:extLst>
              <a:ext uri="{FF2B5EF4-FFF2-40B4-BE49-F238E27FC236}">
                <a16:creationId xmlns:a16="http://schemas.microsoft.com/office/drawing/2014/main" id="{BAE31D0D-AD10-9C42-A5A6-739059FB66EF}"/>
              </a:ext>
            </a:extLst>
          </p:cNvPr>
          <p:cNvSpPr>
            <a:spLocks noChangeArrowheads="1"/>
          </p:cNvSpPr>
          <p:nvPr/>
        </p:nvSpPr>
        <p:spPr bwMode="auto">
          <a:xfrm rot="16200000">
            <a:off x="3073925" y="3970667"/>
            <a:ext cx="1870075" cy="214312"/>
          </a:xfrm>
          <a:prstGeom prst="rect">
            <a:avLst/>
          </a:prstGeom>
          <a:noFill/>
          <a:ln w="9525">
            <a:noFill/>
            <a:miter lim="800000"/>
            <a:headEnd/>
            <a:tailEnd/>
          </a:ln>
        </p:spPr>
        <p:txBody>
          <a:bodyPr wrap="none" lIns="0" tIns="0" rIns="0" bIns="0">
            <a:spAutoFit/>
          </a:bodyPr>
          <a:lstStyle/>
          <a:p>
            <a:pPr algn="ctr" fontAlgn="auto">
              <a:spcBef>
                <a:spcPts val="0"/>
              </a:spcBef>
              <a:spcAft>
                <a:spcPts val="0"/>
              </a:spcAft>
              <a:defRPr/>
            </a:pPr>
            <a:r>
              <a:rPr lang="en-GB" sz="1400" b="1" dirty="0">
                <a:solidFill>
                  <a:srgbClr val="340990"/>
                </a:solidFill>
                <a:effectLst>
                  <a:outerShdw blurRad="38100" dist="38100" dir="2700000" algn="tl">
                    <a:srgbClr val="000000">
                      <a:alpha val="43137"/>
                    </a:srgbClr>
                  </a:outerShdw>
                </a:effectLst>
                <a:latin typeface="Arial"/>
                <a:cs typeface="Arial"/>
              </a:rPr>
              <a:t>Patients surviving (%)</a:t>
            </a:r>
          </a:p>
        </p:txBody>
      </p:sp>
      <p:sp>
        <p:nvSpPr>
          <p:cNvPr id="14345" name="Rectangle 50">
            <a:extLst>
              <a:ext uri="{FF2B5EF4-FFF2-40B4-BE49-F238E27FC236}">
                <a16:creationId xmlns:a16="http://schemas.microsoft.com/office/drawing/2014/main" id="{EFDEF758-1AFE-C94E-A9B1-BA7A0E510CCD}"/>
              </a:ext>
            </a:extLst>
          </p:cNvPr>
          <p:cNvSpPr>
            <a:spLocks noChangeArrowheads="1"/>
          </p:cNvSpPr>
          <p:nvPr/>
        </p:nvSpPr>
        <p:spPr bwMode="auto">
          <a:xfrm>
            <a:off x="4016107" y="1969623"/>
            <a:ext cx="51546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GB" altLang="tr-TR" sz="1500" b="1">
                <a:solidFill>
                  <a:srgbClr val="340990"/>
                </a:solidFill>
                <a:cs typeface="Arial" panose="020B0604020202020204" pitchFamily="34" charset="0"/>
              </a:rPr>
              <a:t>PNH bulunan 80 hastada tanı konulduğu zamandan sonraki sağ kalım </a:t>
            </a:r>
            <a:r>
              <a:rPr lang="en-GB" altLang="tr-TR" sz="1500" b="1" baseline="30000">
                <a:solidFill>
                  <a:srgbClr val="340990"/>
                </a:solidFill>
                <a:cs typeface="Arial" panose="020B0604020202020204" pitchFamily="34" charset="0"/>
              </a:rPr>
              <a:t>3</a:t>
            </a:r>
          </a:p>
        </p:txBody>
      </p:sp>
      <p:sp>
        <p:nvSpPr>
          <p:cNvPr id="14346" name="Rectangle 51">
            <a:extLst>
              <a:ext uri="{FF2B5EF4-FFF2-40B4-BE49-F238E27FC236}">
                <a16:creationId xmlns:a16="http://schemas.microsoft.com/office/drawing/2014/main" id="{9A43E2AC-EB1D-5649-85E7-6A7629CA1284}"/>
              </a:ext>
            </a:extLst>
          </p:cNvPr>
          <p:cNvSpPr>
            <a:spLocks noChangeArrowheads="1"/>
          </p:cNvSpPr>
          <p:nvPr/>
        </p:nvSpPr>
        <p:spPr bwMode="auto">
          <a:xfrm>
            <a:off x="6994257" y="3272960"/>
            <a:ext cx="2020887"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GB" altLang="tr-TR" sz="1200" b="1">
                <a:solidFill>
                  <a:srgbClr val="340990"/>
                </a:solidFill>
                <a:cs typeface="Arial" panose="020B0604020202020204" pitchFamily="34" charset="0"/>
              </a:rPr>
              <a:t>Kontrol Grubuna kıyasla </a:t>
            </a:r>
          </a:p>
          <a:p>
            <a:pPr algn="ctr" eaLnBrk="1" hangingPunct="1"/>
            <a:r>
              <a:rPr lang="en-GB" altLang="tr-TR" sz="1200" b="1">
                <a:solidFill>
                  <a:srgbClr val="340990"/>
                </a:solidFill>
                <a:cs typeface="Arial" panose="020B0604020202020204" pitchFamily="34" charset="0"/>
              </a:rPr>
              <a:t>yaş ve cinsiyet </a:t>
            </a:r>
          </a:p>
          <a:p>
            <a:pPr algn="ctr" eaLnBrk="1" hangingPunct="1"/>
            <a:r>
              <a:rPr lang="en-GB" altLang="tr-TR" sz="1200" b="1">
                <a:solidFill>
                  <a:srgbClr val="340990"/>
                </a:solidFill>
                <a:cs typeface="Arial" panose="020B0604020202020204" pitchFamily="34" charset="0"/>
              </a:rPr>
              <a:t>Bakımından eşleştirme</a:t>
            </a:r>
          </a:p>
        </p:txBody>
      </p:sp>
      <p:sp>
        <p:nvSpPr>
          <p:cNvPr id="14347" name="Rectangle 52">
            <a:extLst>
              <a:ext uri="{FF2B5EF4-FFF2-40B4-BE49-F238E27FC236}">
                <a16:creationId xmlns:a16="http://schemas.microsoft.com/office/drawing/2014/main" id="{FFDBF06A-2E22-B24B-BBE9-5093052D03F7}"/>
              </a:ext>
            </a:extLst>
          </p:cNvPr>
          <p:cNvSpPr>
            <a:spLocks noChangeArrowheads="1"/>
          </p:cNvSpPr>
          <p:nvPr/>
        </p:nvSpPr>
        <p:spPr bwMode="auto">
          <a:xfrm>
            <a:off x="6948219" y="4830298"/>
            <a:ext cx="13430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GB" altLang="tr-TR" sz="1600" b="1">
                <a:solidFill>
                  <a:srgbClr val="340990"/>
                </a:solidFill>
                <a:cs typeface="Arial" panose="020B0604020202020204" pitchFamily="34" charset="0"/>
              </a:rPr>
              <a:t>PNH Hastaları</a:t>
            </a:r>
          </a:p>
        </p:txBody>
      </p:sp>
      <p:sp>
        <p:nvSpPr>
          <p:cNvPr id="93" name="Rectangle 47">
            <a:extLst>
              <a:ext uri="{FF2B5EF4-FFF2-40B4-BE49-F238E27FC236}">
                <a16:creationId xmlns:a16="http://schemas.microsoft.com/office/drawing/2014/main" id="{3016CFB3-DEC8-9D4E-A522-18BE32CFE31A}"/>
              </a:ext>
            </a:extLst>
          </p:cNvPr>
          <p:cNvSpPr>
            <a:spLocks noChangeArrowheads="1"/>
          </p:cNvSpPr>
          <p:nvPr/>
        </p:nvSpPr>
        <p:spPr bwMode="auto">
          <a:xfrm>
            <a:off x="4478069" y="5779623"/>
            <a:ext cx="315913" cy="247650"/>
          </a:xfrm>
          <a:prstGeom prst="rect">
            <a:avLst/>
          </a:prstGeom>
          <a:noFill/>
          <a:ln w="9525">
            <a:noFill/>
            <a:miter lim="800000"/>
            <a:headEnd/>
            <a:tailEnd/>
          </a:ln>
        </p:spPr>
        <p:txBody>
          <a:bodyPr lIns="0" tIns="0" rIns="0" bIns="0">
            <a:spAutoFit/>
          </a:bodyPr>
          <a:lstStyle/>
          <a:p>
            <a:pPr algn="ctr">
              <a:defRPr/>
            </a:pPr>
            <a:r>
              <a:rPr lang="en-GB" sz="1600" dirty="0">
                <a:solidFill>
                  <a:srgbClr val="340990"/>
                </a:solidFill>
                <a:effectLst>
                  <a:outerShdw blurRad="38100" dist="38100" dir="2700000" algn="tl">
                    <a:srgbClr val="000000">
                      <a:alpha val="43137"/>
                    </a:srgbClr>
                  </a:outerShdw>
                </a:effectLst>
                <a:latin typeface="Arial" charset="0"/>
              </a:rPr>
              <a:t>0</a:t>
            </a:r>
          </a:p>
        </p:txBody>
      </p:sp>
      <p:sp>
        <p:nvSpPr>
          <p:cNvPr id="95" name="Rectangle 47">
            <a:extLst>
              <a:ext uri="{FF2B5EF4-FFF2-40B4-BE49-F238E27FC236}">
                <a16:creationId xmlns:a16="http://schemas.microsoft.com/office/drawing/2014/main" id="{76E1C499-B7E8-0A44-8A00-68FA248BD8E9}"/>
              </a:ext>
            </a:extLst>
          </p:cNvPr>
          <p:cNvSpPr>
            <a:spLocks noChangeArrowheads="1"/>
          </p:cNvSpPr>
          <p:nvPr/>
        </p:nvSpPr>
        <p:spPr bwMode="auto">
          <a:xfrm>
            <a:off x="5295632" y="5779623"/>
            <a:ext cx="317500" cy="247650"/>
          </a:xfrm>
          <a:prstGeom prst="rect">
            <a:avLst/>
          </a:prstGeom>
          <a:noFill/>
          <a:ln w="9525">
            <a:noFill/>
            <a:miter lim="800000"/>
            <a:headEnd/>
            <a:tailEnd/>
          </a:ln>
        </p:spPr>
        <p:txBody>
          <a:bodyPr lIns="0" tIns="0" rIns="0" bIns="0">
            <a:spAutoFit/>
          </a:bodyPr>
          <a:lstStyle/>
          <a:p>
            <a:pPr algn="ctr">
              <a:defRPr/>
            </a:pPr>
            <a:r>
              <a:rPr lang="en-GB" sz="1600" dirty="0">
                <a:solidFill>
                  <a:srgbClr val="340990"/>
                </a:solidFill>
                <a:effectLst>
                  <a:outerShdw blurRad="38100" dist="38100" dir="2700000" algn="tl">
                    <a:srgbClr val="000000">
                      <a:alpha val="43137"/>
                    </a:srgbClr>
                  </a:outerShdw>
                </a:effectLst>
                <a:latin typeface="Arial" charset="0"/>
              </a:rPr>
              <a:t>5</a:t>
            </a:r>
          </a:p>
        </p:txBody>
      </p:sp>
      <p:sp>
        <p:nvSpPr>
          <p:cNvPr id="96" name="Rectangle 47">
            <a:extLst>
              <a:ext uri="{FF2B5EF4-FFF2-40B4-BE49-F238E27FC236}">
                <a16:creationId xmlns:a16="http://schemas.microsoft.com/office/drawing/2014/main" id="{C7E9EA20-AD9B-7246-AC19-60B4F53D8EB2}"/>
              </a:ext>
            </a:extLst>
          </p:cNvPr>
          <p:cNvSpPr>
            <a:spLocks noChangeArrowheads="1"/>
          </p:cNvSpPr>
          <p:nvPr/>
        </p:nvSpPr>
        <p:spPr bwMode="auto">
          <a:xfrm>
            <a:off x="6114782" y="5779623"/>
            <a:ext cx="315912" cy="247650"/>
          </a:xfrm>
          <a:prstGeom prst="rect">
            <a:avLst/>
          </a:prstGeom>
          <a:noFill/>
          <a:ln w="9525">
            <a:noFill/>
            <a:miter lim="800000"/>
            <a:headEnd/>
            <a:tailEnd/>
          </a:ln>
        </p:spPr>
        <p:txBody>
          <a:bodyPr lIns="0" tIns="0" rIns="0" bIns="0">
            <a:spAutoFit/>
          </a:bodyPr>
          <a:lstStyle/>
          <a:p>
            <a:pPr algn="ctr">
              <a:defRPr/>
            </a:pPr>
            <a:r>
              <a:rPr lang="en-GB" sz="1600" dirty="0">
                <a:solidFill>
                  <a:srgbClr val="340990"/>
                </a:solidFill>
                <a:effectLst>
                  <a:outerShdw blurRad="38100" dist="38100" dir="2700000" algn="tl">
                    <a:srgbClr val="000000">
                      <a:alpha val="43137"/>
                    </a:srgbClr>
                  </a:outerShdw>
                </a:effectLst>
                <a:latin typeface="Arial" charset="0"/>
              </a:rPr>
              <a:t>10</a:t>
            </a:r>
          </a:p>
        </p:txBody>
      </p:sp>
      <p:sp>
        <p:nvSpPr>
          <p:cNvPr id="97" name="Rectangle 47">
            <a:extLst>
              <a:ext uri="{FF2B5EF4-FFF2-40B4-BE49-F238E27FC236}">
                <a16:creationId xmlns:a16="http://schemas.microsoft.com/office/drawing/2014/main" id="{9AE7F6AE-F414-774C-BD5D-F04FC2CAAEAB}"/>
              </a:ext>
            </a:extLst>
          </p:cNvPr>
          <p:cNvSpPr>
            <a:spLocks noChangeArrowheads="1"/>
          </p:cNvSpPr>
          <p:nvPr/>
        </p:nvSpPr>
        <p:spPr bwMode="auto">
          <a:xfrm>
            <a:off x="6932344" y="5779623"/>
            <a:ext cx="315913" cy="247650"/>
          </a:xfrm>
          <a:prstGeom prst="rect">
            <a:avLst/>
          </a:prstGeom>
          <a:noFill/>
          <a:ln w="9525">
            <a:noFill/>
            <a:miter lim="800000"/>
            <a:headEnd/>
            <a:tailEnd/>
          </a:ln>
        </p:spPr>
        <p:txBody>
          <a:bodyPr lIns="0" tIns="0" rIns="0" bIns="0">
            <a:spAutoFit/>
          </a:bodyPr>
          <a:lstStyle/>
          <a:p>
            <a:pPr algn="ctr">
              <a:defRPr/>
            </a:pPr>
            <a:r>
              <a:rPr lang="en-GB" sz="1600" dirty="0">
                <a:solidFill>
                  <a:srgbClr val="340990"/>
                </a:solidFill>
                <a:effectLst>
                  <a:outerShdw blurRad="38100" dist="38100" dir="2700000" algn="tl">
                    <a:srgbClr val="000000">
                      <a:alpha val="43137"/>
                    </a:srgbClr>
                  </a:outerShdw>
                </a:effectLst>
                <a:latin typeface="Arial" charset="0"/>
              </a:rPr>
              <a:t>15</a:t>
            </a:r>
          </a:p>
        </p:txBody>
      </p:sp>
      <p:sp>
        <p:nvSpPr>
          <p:cNvPr id="98" name="Rectangle 47">
            <a:extLst>
              <a:ext uri="{FF2B5EF4-FFF2-40B4-BE49-F238E27FC236}">
                <a16:creationId xmlns:a16="http://schemas.microsoft.com/office/drawing/2014/main" id="{1FB7D79C-2DF6-C94B-87B3-4B2028DC89B0}"/>
              </a:ext>
            </a:extLst>
          </p:cNvPr>
          <p:cNvSpPr>
            <a:spLocks noChangeArrowheads="1"/>
          </p:cNvSpPr>
          <p:nvPr/>
        </p:nvSpPr>
        <p:spPr bwMode="auto">
          <a:xfrm>
            <a:off x="7749907" y="5779623"/>
            <a:ext cx="315912" cy="247650"/>
          </a:xfrm>
          <a:prstGeom prst="rect">
            <a:avLst/>
          </a:prstGeom>
          <a:noFill/>
          <a:ln w="9525">
            <a:noFill/>
            <a:miter lim="800000"/>
            <a:headEnd/>
            <a:tailEnd/>
          </a:ln>
        </p:spPr>
        <p:txBody>
          <a:bodyPr lIns="0" tIns="0" rIns="0" bIns="0">
            <a:spAutoFit/>
          </a:bodyPr>
          <a:lstStyle/>
          <a:p>
            <a:pPr algn="ctr">
              <a:defRPr/>
            </a:pPr>
            <a:r>
              <a:rPr lang="en-GB" sz="1600" dirty="0">
                <a:solidFill>
                  <a:srgbClr val="340990"/>
                </a:solidFill>
                <a:effectLst>
                  <a:outerShdw blurRad="38100" dist="38100" dir="2700000" algn="tl">
                    <a:srgbClr val="000000">
                      <a:alpha val="43137"/>
                    </a:srgbClr>
                  </a:outerShdw>
                </a:effectLst>
                <a:latin typeface="Arial" charset="0"/>
              </a:rPr>
              <a:t>20</a:t>
            </a:r>
          </a:p>
        </p:txBody>
      </p:sp>
      <p:sp>
        <p:nvSpPr>
          <p:cNvPr id="99" name="Rectangle 47">
            <a:extLst>
              <a:ext uri="{FF2B5EF4-FFF2-40B4-BE49-F238E27FC236}">
                <a16:creationId xmlns:a16="http://schemas.microsoft.com/office/drawing/2014/main" id="{72E8F531-6715-0A4B-A8B4-CC9A86F21021}"/>
              </a:ext>
            </a:extLst>
          </p:cNvPr>
          <p:cNvSpPr>
            <a:spLocks noChangeArrowheads="1"/>
          </p:cNvSpPr>
          <p:nvPr/>
        </p:nvSpPr>
        <p:spPr bwMode="auto">
          <a:xfrm>
            <a:off x="8567469" y="5779623"/>
            <a:ext cx="317500" cy="247650"/>
          </a:xfrm>
          <a:prstGeom prst="rect">
            <a:avLst/>
          </a:prstGeom>
          <a:noFill/>
          <a:ln w="9525">
            <a:noFill/>
            <a:miter lim="800000"/>
            <a:headEnd/>
            <a:tailEnd/>
          </a:ln>
        </p:spPr>
        <p:txBody>
          <a:bodyPr lIns="0" tIns="0" rIns="0" bIns="0">
            <a:spAutoFit/>
          </a:bodyPr>
          <a:lstStyle/>
          <a:p>
            <a:pPr algn="ctr">
              <a:defRPr/>
            </a:pPr>
            <a:r>
              <a:rPr lang="en-GB" sz="1600" dirty="0">
                <a:solidFill>
                  <a:srgbClr val="340990"/>
                </a:solidFill>
                <a:effectLst>
                  <a:outerShdw blurRad="38100" dist="38100" dir="2700000" algn="tl">
                    <a:srgbClr val="000000">
                      <a:alpha val="43137"/>
                    </a:srgbClr>
                  </a:outerShdw>
                </a:effectLst>
                <a:latin typeface="Arial" charset="0"/>
              </a:rPr>
              <a:t>25</a:t>
            </a:r>
          </a:p>
        </p:txBody>
      </p:sp>
      <p:sp>
        <p:nvSpPr>
          <p:cNvPr id="100" name="Rectangle 47">
            <a:extLst>
              <a:ext uri="{FF2B5EF4-FFF2-40B4-BE49-F238E27FC236}">
                <a16:creationId xmlns:a16="http://schemas.microsoft.com/office/drawing/2014/main" id="{CB7311B7-056E-8C49-8AC0-E6B7FCED67D5}"/>
              </a:ext>
            </a:extLst>
          </p:cNvPr>
          <p:cNvSpPr>
            <a:spLocks noChangeArrowheads="1"/>
          </p:cNvSpPr>
          <p:nvPr/>
        </p:nvSpPr>
        <p:spPr bwMode="auto">
          <a:xfrm>
            <a:off x="4116119" y="2447460"/>
            <a:ext cx="361950" cy="246063"/>
          </a:xfrm>
          <a:prstGeom prst="rect">
            <a:avLst/>
          </a:prstGeom>
          <a:noFill/>
          <a:ln w="9525">
            <a:noFill/>
            <a:miter lim="800000"/>
            <a:headEnd/>
            <a:tailEnd/>
          </a:ln>
        </p:spPr>
        <p:txBody>
          <a:bodyPr lIns="0" tIns="0" rIns="0" bIns="0">
            <a:spAutoFit/>
          </a:bodyPr>
          <a:lstStyle/>
          <a:p>
            <a:pPr algn="r">
              <a:defRPr/>
            </a:pPr>
            <a:r>
              <a:rPr lang="en-GB" sz="1600" dirty="0">
                <a:solidFill>
                  <a:srgbClr val="340990"/>
                </a:solidFill>
                <a:effectLst>
                  <a:outerShdw blurRad="38100" dist="38100" dir="2700000" algn="tl">
                    <a:srgbClr val="000000">
                      <a:alpha val="43137"/>
                    </a:srgbClr>
                  </a:outerShdw>
                </a:effectLst>
                <a:latin typeface="Arial" charset="0"/>
              </a:rPr>
              <a:t>100</a:t>
            </a:r>
          </a:p>
        </p:txBody>
      </p:sp>
      <p:sp>
        <p:nvSpPr>
          <p:cNvPr id="101" name="Rectangle 47">
            <a:extLst>
              <a:ext uri="{FF2B5EF4-FFF2-40B4-BE49-F238E27FC236}">
                <a16:creationId xmlns:a16="http://schemas.microsoft.com/office/drawing/2014/main" id="{2916C445-E804-9A46-B465-AF34D5DC9B1A}"/>
              </a:ext>
            </a:extLst>
          </p:cNvPr>
          <p:cNvSpPr>
            <a:spLocks noChangeArrowheads="1"/>
          </p:cNvSpPr>
          <p:nvPr/>
        </p:nvSpPr>
        <p:spPr bwMode="auto">
          <a:xfrm>
            <a:off x="4116119" y="3068173"/>
            <a:ext cx="361950" cy="246062"/>
          </a:xfrm>
          <a:prstGeom prst="rect">
            <a:avLst/>
          </a:prstGeom>
          <a:noFill/>
          <a:ln w="9525">
            <a:noFill/>
            <a:miter lim="800000"/>
            <a:headEnd/>
            <a:tailEnd/>
          </a:ln>
        </p:spPr>
        <p:txBody>
          <a:bodyPr lIns="0" tIns="0" rIns="0" bIns="0">
            <a:spAutoFit/>
          </a:bodyPr>
          <a:lstStyle/>
          <a:p>
            <a:pPr algn="r">
              <a:defRPr/>
            </a:pPr>
            <a:r>
              <a:rPr lang="en-GB" sz="1600" dirty="0">
                <a:solidFill>
                  <a:srgbClr val="340990"/>
                </a:solidFill>
                <a:effectLst>
                  <a:outerShdw blurRad="38100" dist="38100" dir="2700000" algn="tl">
                    <a:srgbClr val="000000">
                      <a:alpha val="43137"/>
                    </a:srgbClr>
                  </a:outerShdw>
                </a:effectLst>
                <a:latin typeface="Arial" charset="0"/>
              </a:rPr>
              <a:t>80</a:t>
            </a:r>
          </a:p>
        </p:txBody>
      </p:sp>
      <p:sp>
        <p:nvSpPr>
          <p:cNvPr id="102" name="Rectangle 47">
            <a:extLst>
              <a:ext uri="{FF2B5EF4-FFF2-40B4-BE49-F238E27FC236}">
                <a16:creationId xmlns:a16="http://schemas.microsoft.com/office/drawing/2014/main" id="{75C7CE4D-39DC-4A42-82F6-B63EFF725D37}"/>
              </a:ext>
            </a:extLst>
          </p:cNvPr>
          <p:cNvSpPr>
            <a:spLocks noChangeArrowheads="1"/>
          </p:cNvSpPr>
          <p:nvPr/>
        </p:nvSpPr>
        <p:spPr bwMode="auto">
          <a:xfrm>
            <a:off x="4116119" y="3685710"/>
            <a:ext cx="361950" cy="246063"/>
          </a:xfrm>
          <a:prstGeom prst="rect">
            <a:avLst/>
          </a:prstGeom>
          <a:noFill/>
          <a:ln w="9525">
            <a:noFill/>
            <a:miter lim="800000"/>
            <a:headEnd/>
            <a:tailEnd/>
          </a:ln>
        </p:spPr>
        <p:txBody>
          <a:bodyPr lIns="0" tIns="0" rIns="0" bIns="0">
            <a:spAutoFit/>
          </a:bodyPr>
          <a:lstStyle/>
          <a:p>
            <a:pPr algn="r">
              <a:defRPr/>
            </a:pPr>
            <a:r>
              <a:rPr lang="en-GB" sz="1600" dirty="0">
                <a:solidFill>
                  <a:srgbClr val="340990"/>
                </a:solidFill>
                <a:effectLst>
                  <a:outerShdw blurRad="38100" dist="38100" dir="2700000" algn="tl">
                    <a:srgbClr val="000000">
                      <a:alpha val="43137"/>
                    </a:srgbClr>
                  </a:outerShdw>
                </a:effectLst>
                <a:latin typeface="Arial" charset="0"/>
              </a:rPr>
              <a:t>60</a:t>
            </a:r>
          </a:p>
        </p:txBody>
      </p:sp>
      <p:sp>
        <p:nvSpPr>
          <p:cNvPr id="103" name="Rectangle 47">
            <a:extLst>
              <a:ext uri="{FF2B5EF4-FFF2-40B4-BE49-F238E27FC236}">
                <a16:creationId xmlns:a16="http://schemas.microsoft.com/office/drawing/2014/main" id="{F81CE9C4-5027-4446-B350-2B417BB5B4BB}"/>
              </a:ext>
            </a:extLst>
          </p:cNvPr>
          <p:cNvSpPr>
            <a:spLocks noChangeArrowheads="1"/>
          </p:cNvSpPr>
          <p:nvPr/>
        </p:nvSpPr>
        <p:spPr bwMode="auto">
          <a:xfrm>
            <a:off x="4116119" y="4300073"/>
            <a:ext cx="361950" cy="246062"/>
          </a:xfrm>
          <a:prstGeom prst="rect">
            <a:avLst/>
          </a:prstGeom>
          <a:noFill/>
          <a:ln w="9525">
            <a:noFill/>
            <a:miter lim="800000"/>
            <a:headEnd/>
            <a:tailEnd/>
          </a:ln>
        </p:spPr>
        <p:txBody>
          <a:bodyPr lIns="0" tIns="0" rIns="0" bIns="0">
            <a:spAutoFit/>
          </a:bodyPr>
          <a:lstStyle/>
          <a:p>
            <a:pPr algn="r">
              <a:defRPr/>
            </a:pPr>
            <a:r>
              <a:rPr lang="en-GB" sz="1600" dirty="0">
                <a:solidFill>
                  <a:srgbClr val="340990"/>
                </a:solidFill>
                <a:effectLst>
                  <a:outerShdw blurRad="38100" dist="38100" dir="2700000" algn="tl">
                    <a:srgbClr val="000000">
                      <a:alpha val="43137"/>
                    </a:srgbClr>
                  </a:outerShdw>
                </a:effectLst>
                <a:latin typeface="Arial" charset="0"/>
              </a:rPr>
              <a:t>40</a:t>
            </a:r>
          </a:p>
        </p:txBody>
      </p:sp>
      <p:sp>
        <p:nvSpPr>
          <p:cNvPr id="104" name="Rectangle 47">
            <a:extLst>
              <a:ext uri="{FF2B5EF4-FFF2-40B4-BE49-F238E27FC236}">
                <a16:creationId xmlns:a16="http://schemas.microsoft.com/office/drawing/2014/main" id="{2D3B2D03-D21B-DD47-A5CC-542743979C0F}"/>
              </a:ext>
            </a:extLst>
          </p:cNvPr>
          <p:cNvSpPr>
            <a:spLocks noChangeArrowheads="1"/>
          </p:cNvSpPr>
          <p:nvPr/>
        </p:nvSpPr>
        <p:spPr bwMode="auto">
          <a:xfrm>
            <a:off x="4116119" y="4911260"/>
            <a:ext cx="361950" cy="246063"/>
          </a:xfrm>
          <a:prstGeom prst="rect">
            <a:avLst/>
          </a:prstGeom>
          <a:noFill/>
          <a:ln w="9525">
            <a:noFill/>
            <a:miter lim="800000"/>
            <a:headEnd/>
            <a:tailEnd/>
          </a:ln>
        </p:spPr>
        <p:txBody>
          <a:bodyPr lIns="0" tIns="0" rIns="0" bIns="0">
            <a:spAutoFit/>
          </a:bodyPr>
          <a:lstStyle/>
          <a:p>
            <a:pPr algn="r">
              <a:defRPr/>
            </a:pPr>
            <a:r>
              <a:rPr lang="en-GB" sz="1600" dirty="0">
                <a:solidFill>
                  <a:srgbClr val="340990"/>
                </a:solidFill>
                <a:effectLst>
                  <a:outerShdw blurRad="38100" dist="38100" dir="2700000" algn="tl">
                    <a:srgbClr val="000000">
                      <a:alpha val="43137"/>
                    </a:srgbClr>
                  </a:outerShdw>
                </a:effectLst>
                <a:latin typeface="Arial" charset="0"/>
              </a:rPr>
              <a:t>20</a:t>
            </a:r>
          </a:p>
        </p:txBody>
      </p:sp>
      <p:sp>
        <p:nvSpPr>
          <p:cNvPr id="105" name="Rectangle 47">
            <a:extLst>
              <a:ext uri="{FF2B5EF4-FFF2-40B4-BE49-F238E27FC236}">
                <a16:creationId xmlns:a16="http://schemas.microsoft.com/office/drawing/2014/main" id="{0FD1E279-0259-924B-872F-C51898E2C922}"/>
              </a:ext>
            </a:extLst>
          </p:cNvPr>
          <p:cNvSpPr>
            <a:spLocks noChangeArrowheads="1"/>
          </p:cNvSpPr>
          <p:nvPr/>
        </p:nvSpPr>
        <p:spPr bwMode="auto">
          <a:xfrm>
            <a:off x="4116119" y="5527210"/>
            <a:ext cx="361950" cy="246063"/>
          </a:xfrm>
          <a:prstGeom prst="rect">
            <a:avLst/>
          </a:prstGeom>
          <a:noFill/>
          <a:ln w="9525">
            <a:noFill/>
            <a:miter lim="800000"/>
            <a:headEnd/>
            <a:tailEnd/>
          </a:ln>
        </p:spPr>
        <p:txBody>
          <a:bodyPr lIns="0" tIns="0" rIns="0" bIns="0">
            <a:spAutoFit/>
          </a:bodyPr>
          <a:lstStyle/>
          <a:p>
            <a:pPr algn="r">
              <a:defRPr/>
            </a:pPr>
            <a:r>
              <a:rPr lang="en-GB" sz="1600" dirty="0">
                <a:solidFill>
                  <a:srgbClr val="340990"/>
                </a:solidFill>
                <a:effectLst>
                  <a:outerShdw blurRad="38100" dist="38100" dir="2700000" algn="tl">
                    <a:srgbClr val="000000">
                      <a:alpha val="43137"/>
                    </a:srgbClr>
                  </a:outerShdw>
                </a:effectLst>
                <a:latin typeface="Arial" charset="0"/>
              </a:rPr>
              <a:t>0</a:t>
            </a:r>
          </a:p>
        </p:txBody>
      </p:sp>
      <p:sp>
        <p:nvSpPr>
          <p:cNvPr id="14360" name="Rectangle 53">
            <a:extLst>
              <a:ext uri="{FF2B5EF4-FFF2-40B4-BE49-F238E27FC236}">
                <a16:creationId xmlns:a16="http://schemas.microsoft.com/office/drawing/2014/main" id="{07BA2C07-D726-634A-A54D-6A83E28D3AD0}"/>
              </a:ext>
            </a:extLst>
          </p:cNvPr>
          <p:cNvSpPr>
            <a:spLocks noChangeArrowheads="1"/>
          </p:cNvSpPr>
          <p:nvPr/>
        </p:nvSpPr>
        <p:spPr bwMode="auto">
          <a:xfrm>
            <a:off x="-27629" y="5792786"/>
            <a:ext cx="5900737" cy="987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Ins="90000" anchor="b"/>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GB" altLang="en-US" sz="1000" dirty="0">
                <a:solidFill>
                  <a:srgbClr val="340990"/>
                </a:solidFill>
              </a:rPr>
              <a:t>1. Hill A et al. Blood 2006;108:abs 985; 2. de Latour RP et al. Blood 2006;108:abs 973;</a:t>
            </a:r>
          </a:p>
          <a:p>
            <a:pPr eaLnBrk="1" hangingPunct="1"/>
            <a:r>
              <a:rPr lang="en-GB" altLang="en-US" sz="1000" dirty="0">
                <a:solidFill>
                  <a:srgbClr val="340990"/>
                </a:solidFill>
              </a:rPr>
              <a:t>3. Hillmen P et al. N </a:t>
            </a:r>
            <a:r>
              <a:rPr lang="en-GB" altLang="en-US" sz="1000" dirty="0" err="1">
                <a:solidFill>
                  <a:srgbClr val="340990"/>
                </a:solidFill>
              </a:rPr>
              <a:t>Engl</a:t>
            </a:r>
            <a:r>
              <a:rPr lang="en-GB" altLang="en-US" sz="1000" dirty="0">
                <a:solidFill>
                  <a:srgbClr val="340990"/>
                </a:solidFill>
              </a:rPr>
              <a:t> J Med 1995;333:1253-8; 4. </a:t>
            </a:r>
            <a:r>
              <a:rPr lang="en-GB" altLang="en-US" sz="1000" dirty="0" err="1">
                <a:solidFill>
                  <a:srgbClr val="340990"/>
                </a:solidFill>
              </a:rPr>
              <a:t>Socié</a:t>
            </a:r>
            <a:r>
              <a:rPr lang="en-GB" altLang="en-US" sz="1000" dirty="0">
                <a:solidFill>
                  <a:srgbClr val="340990"/>
                </a:solidFill>
              </a:rPr>
              <a:t> G et al. Lancet 1996;348:573-7;</a:t>
            </a:r>
          </a:p>
          <a:p>
            <a:pPr eaLnBrk="1" hangingPunct="1"/>
            <a:r>
              <a:rPr lang="en-GB" altLang="en-US" sz="1000" dirty="0">
                <a:solidFill>
                  <a:srgbClr val="340990"/>
                </a:solidFill>
              </a:rPr>
              <a:t>5. Hill A et al. Br J </a:t>
            </a:r>
            <a:r>
              <a:rPr lang="en-GB" altLang="en-US" sz="1000" dirty="0" err="1">
                <a:solidFill>
                  <a:srgbClr val="340990"/>
                </a:solidFill>
              </a:rPr>
              <a:t>Haematol</a:t>
            </a:r>
            <a:r>
              <a:rPr lang="en-GB" altLang="en-US" sz="1000" dirty="0">
                <a:solidFill>
                  <a:srgbClr val="340990"/>
                </a:solidFill>
              </a:rPr>
              <a:t> 2007;137:181-92;</a:t>
            </a:r>
          </a:p>
          <a:p>
            <a:pPr eaLnBrk="1" hangingPunct="1"/>
            <a:r>
              <a:rPr lang="en-GB" altLang="en-US" sz="1000" dirty="0">
                <a:solidFill>
                  <a:srgbClr val="340990"/>
                </a:solidFill>
              </a:rPr>
              <a:t>6. Lee JW et al. </a:t>
            </a:r>
            <a:r>
              <a:rPr lang="en-GB" altLang="en-US" sz="1000" dirty="0" err="1">
                <a:solidFill>
                  <a:srgbClr val="340990"/>
                </a:solidFill>
              </a:rPr>
              <a:t>Haematologica</a:t>
            </a:r>
            <a:r>
              <a:rPr lang="en-GB" altLang="en-US" sz="1000" dirty="0">
                <a:solidFill>
                  <a:srgbClr val="340990"/>
                </a:solidFill>
              </a:rPr>
              <a:t> 2010;95(</a:t>
            </a:r>
            <a:r>
              <a:rPr lang="en-GB" altLang="en-US" sz="1000" dirty="0" err="1">
                <a:solidFill>
                  <a:srgbClr val="340990"/>
                </a:solidFill>
              </a:rPr>
              <a:t>Suppl</a:t>
            </a:r>
            <a:r>
              <a:rPr lang="en-GB" altLang="en-US" sz="1000" dirty="0">
                <a:solidFill>
                  <a:srgbClr val="340990"/>
                </a:solidFill>
              </a:rPr>
              <a:t> 2):206,abs 0506</a:t>
            </a:r>
          </a:p>
        </p:txBody>
      </p:sp>
      <p:sp>
        <p:nvSpPr>
          <p:cNvPr id="14362" name="TextBox 1">
            <a:extLst>
              <a:ext uri="{FF2B5EF4-FFF2-40B4-BE49-F238E27FC236}">
                <a16:creationId xmlns:a16="http://schemas.microsoft.com/office/drawing/2014/main" id="{B4B358B3-5A9B-4A4B-B67C-4FD9A82C551C}"/>
              </a:ext>
            </a:extLst>
          </p:cNvPr>
          <p:cNvSpPr txBox="1">
            <a:spLocks noChangeArrowheads="1"/>
          </p:cNvSpPr>
          <p:nvPr/>
        </p:nvSpPr>
        <p:spPr bwMode="auto">
          <a:xfrm rot="16200000">
            <a:off x="2652739" y="4111864"/>
            <a:ext cx="2660650" cy="307777"/>
          </a:xfrm>
          <a:prstGeom prst="rect">
            <a:avLst/>
          </a:prstGeom>
          <a:solidFill>
            <a:schemeClr val="bg1"/>
          </a:solidFill>
          <a:ln>
            <a:noFill/>
          </a:ln>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GB" altLang="en-US" sz="1400" b="1">
                <a:solidFill>
                  <a:srgbClr val="340990"/>
                </a:solidFill>
              </a:rPr>
              <a:t>Sağ Kalan Hasta %’si</a:t>
            </a:r>
          </a:p>
        </p:txBody>
      </p:sp>
    </p:spTree>
    <p:extLst>
      <p:ext uri="{BB962C8B-B14F-4D97-AF65-F5344CB8AC3E}">
        <p14:creationId xmlns:p14="http://schemas.microsoft.com/office/powerpoint/2010/main" val="3697578228"/>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1 Başlık">
            <a:extLst>
              <a:ext uri="{FF2B5EF4-FFF2-40B4-BE49-F238E27FC236}">
                <a16:creationId xmlns:a16="http://schemas.microsoft.com/office/drawing/2014/main" id="{21C630E4-8D88-0545-B696-6578E4A95D8D}"/>
              </a:ext>
            </a:extLst>
          </p:cNvPr>
          <p:cNvSpPr>
            <a:spLocks noGrp="1"/>
          </p:cNvSpPr>
          <p:nvPr>
            <p:ph type="title"/>
          </p:nvPr>
        </p:nvSpPr>
        <p:spPr>
          <a:xfrm>
            <a:off x="151223" y="705064"/>
            <a:ext cx="8229600" cy="1143000"/>
          </a:xfrm>
        </p:spPr>
        <p:txBody>
          <a:bodyPr>
            <a:normAutofit/>
          </a:bodyPr>
          <a:lstStyle/>
          <a:p>
            <a:r>
              <a:rPr lang="tr-TR" altLang="tr-TR" sz="3200" b="1" dirty="0" err="1">
                <a:solidFill>
                  <a:srgbClr val="340990"/>
                </a:solidFill>
                <a:ea typeface="ＭＳ Ｐゴシック" panose="020B0600070205080204" pitchFamily="34" charset="-128"/>
              </a:rPr>
              <a:t>Tromboz</a:t>
            </a:r>
            <a:endParaRPr lang="tr-TR" altLang="tr-TR" sz="3200" b="1" dirty="0">
              <a:solidFill>
                <a:srgbClr val="340990"/>
              </a:solidFill>
              <a:ea typeface="ＭＳ Ｐゴシック" panose="020B0600070205080204" pitchFamily="34" charset="-128"/>
            </a:endParaRPr>
          </a:p>
        </p:txBody>
      </p:sp>
      <p:pic>
        <p:nvPicPr>
          <p:cNvPr id="36867" name="Picture 4" descr="http://z.about.com/d/create/1/0/D/p/-/-/0198.jpg">
            <a:extLst>
              <a:ext uri="{FF2B5EF4-FFF2-40B4-BE49-F238E27FC236}">
                <a16:creationId xmlns:a16="http://schemas.microsoft.com/office/drawing/2014/main" id="{25A0625B-531B-DE43-B049-7648E562D9B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71625" y="1714500"/>
            <a:ext cx="60960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0137222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a:extLst>
              <a:ext uri="{FF2B5EF4-FFF2-40B4-BE49-F238E27FC236}">
                <a16:creationId xmlns:a16="http://schemas.microsoft.com/office/drawing/2014/main" id="{78EC638F-755B-6246-92A1-FCA2C87F082A}"/>
              </a:ext>
            </a:extLst>
          </p:cNvPr>
          <p:cNvSpPr>
            <a:spLocks noGrp="1" noChangeArrowheads="1"/>
          </p:cNvSpPr>
          <p:nvPr>
            <p:ph type="title" idx="4294967295"/>
          </p:nvPr>
        </p:nvSpPr>
        <p:spPr>
          <a:xfrm>
            <a:off x="89435" y="678826"/>
            <a:ext cx="7467600" cy="1143000"/>
          </a:xfrm>
        </p:spPr>
        <p:txBody>
          <a:bodyPr>
            <a:normAutofit/>
          </a:bodyPr>
          <a:lstStyle/>
          <a:p>
            <a:r>
              <a:rPr lang="tr-TR" altLang="tr-TR" sz="3200" b="1" dirty="0">
                <a:solidFill>
                  <a:srgbClr val="340990"/>
                </a:solidFill>
                <a:ea typeface="ＭＳ Ｐゴシック" panose="020B0600070205080204" pitchFamily="34" charset="-128"/>
              </a:rPr>
              <a:t>PNH</a:t>
            </a:r>
            <a:r>
              <a:rPr lang="ja-JP" altLang="tr-TR" sz="3200" b="1">
                <a:solidFill>
                  <a:srgbClr val="340990"/>
                </a:solidFill>
                <a:ea typeface="ＭＳ Ｐゴシック" panose="020B0600070205080204" pitchFamily="34" charset="-128"/>
              </a:rPr>
              <a:t>’</a:t>
            </a:r>
            <a:r>
              <a:rPr lang="tr-TR" altLang="ja-JP" sz="3200" b="1" dirty="0">
                <a:solidFill>
                  <a:srgbClr val="340990"/>
                </a:solidFill>
                <a:ea typeface="ＭＳ Ｐゴシック" panose="020B0600070205080204" pitchFamily="34" charset="-128"/>
              </a:rPr>
              <a:t>da </a:t>
            </a:r>
            <a:r>
              <a:rPr lang="tr-TR" altLang="ja-JP" sz="3200" b="1" dirty="0" err="1">
                <a:solidFill>
                  <a:srgbClr val="340990"/>
                </a:solidFill>
                <a:ea typeface="ＭＳ Ｐゴシック" panose="020B0600070205080204" pitchFamily="34" charset="-128"/>
              </a:rPr>
              <a:t>Trombozun</a:t>
            </a:r>
            <a:r>
              <a:rPr lang="tr-TR" altLang="ja-JP" sz="3200" b="1" dirty="0">
                <a:solidFill>
                  <a:srgbClr val="340990"/>
                </a:solidFill>
                <a:ea typeface="ＭＳ Ｐゴシック" panose="020B0600070205080204" pitchFamily="34" charset="-128"/>
              </a:rPr>
              <a:t> Özellikleri</a:t>
            </a:r>
            <a:endParaRPr lang="en-US" altLang="tr-TR" sz="3200" b="1" baseline="30000" dirty="0">
              <a:solidFill>
                <a:srgbClr val="340990"/>
              </a:solidFill>
              <a:ea typeface="ＭＳ Ｐゴシック" panose="020B0600070205080204" pitchFamily="34" charset="-128"/>
            </a:endParaRPr>
          </a:p>
        </p:txBody>
      </p:sp>
      <p:sp>
        <p:nvSpPr>
          <p:cNvPr id="37891" name="Rectangle 3">
            <a:extLst>
              <a:ext uri="{FF2B5EF4-FFF2-40B4-BE49-F238E27FC236}">
                <a16:creationId xmlns:a16="http://schemas.microsoft.com/office/drawing/2014/main" id="{906075D9-AC4F-044D-B5D7-A908AD2DFBBE}"/>
              </a:ext>
            </a:extLst>
          </p:cNvPr>
          <p:cNvSpPr>
            <a:spLocks noGrp="1" noChangeArrowheads="1"/>
          </p:cNvSpPr>
          <p:nvPr>
            <p:ph idx="4294967295"/>
          </p:nvPr>
        </p:nvSpPr>
        <p:spPr>
          <a:xfrm>
            <a:off x="325741" y="1821826"/>
            <a:ext cx="8058150" cy="5180012"/>
          </a:xfrm>
        </p:spPr>
        <p:txBody>
          <a:bodyPr>
            <a:normAutofit/>
          </a:bodyPr>
          <a:lstStyle/>
          <a:p>
            <a:pPr>
              <a:lnSpc>
                <a:spcPct val="150000"/>
              </a:lnSpc>
              <a:spcBef>
                <a:spcPct val="25000"/>
              </a:spcBef>
            </a:pPr>
            <a:r>
              <a:rPr lang="tr-TR" altLang="tr-TR" sz="2200" dirty="0">
                <a:solidFill>
                  <a:srgbClr val="340990"/>
                </a:solidFill>
                <a:ea typeface="ＭＳ Ｐゴシック" panose="020B0600070205080204" pitchFamily="34" charset="-128"/>
              </a:rPr>
              <a:t>Tipik ve </a:t>
            </a:r>
            <a:r>
              <a:rPr lang="tr-TR" altLang="tr-TR" sz="2200" dirty="0" err="1">
                <a:solidFill>
                  <a:srgbClr val="340990"/>
                </a:solidFill>
                <a:ea typeface="ＭＳ Ｐゴシック" panose="020B0600070205080204" pitchFamily="34" charset="-128"/>
              </a:rPr>
              <a:t>atipik</a:t>
            </a:r>
            <a:r>
              <a:rPr lang="tr-TR" altLang="tr-TR" sz="2200" dirty="0">
                <a:solidFill>
                  <a:srgbClr val="340990"/>
                </a:solidFill>
                <a:ea typeface="ＭＳ Ｐゴシック" panose="020B0600070205080204" pitchFamily="34" charset="-128"/>
              </a:rPr>
              <a:t> bölgelerde meydana gelebilir</a:t>
            </a:r>
            <a:endParaRPr lang="en-US" altLang="tr-TR" sz="2200" dirty="0">
              <a:solidFill>
                <a:srgbClr val="340990"/>
              </a:solidFill>
              <a:ea typeface="ＭＳ Ｐゴシック" panose="020B0600070205080204" pitchFamily="34" charset="-128"/>
            </a:endParaRPr>
          </a:p>
          <a:p>
            <a:pPr lvl="1">
              <a:lnSpc>
                <a:spcPct val="150000"/>
              </a:lnSpc>
              <a:spcBef>
                <a:spcPct val="25000"/>
              </a:spcBef>
            </a:pPr>
            <a:r>
              <a:rPr lang="en-US" altLang="tr-TR" sz="2200" dirty="0">
                <a:solidFill>
                  <a:srgbClr val="340990"/>
                </a:solidFill>
                <a:ea typeface="ＭＳ Ｐゴシック" panose="020B0600070205080204" pitchFamily="34" charset="-128"/>
              </a:rPr>
              <a:t>DVT </a:t>
            </a:r>
            <a:r>
              <a:rPr lang="tr-TR" altLang="tr-TR" sz="2200" dirty="0">
                <a:solidFill>
                  <a:srgbClr val="340990"/>
                </a:solidFill>
                <a:ea typeface="ＭＳ Ｐゴシック" panose="020B0600070205080204" pitchFamily="34" charset="-128"/>
              </a:rPr>
              <a:t>veya </a:t>
            </a:r>
            <a:r>
              <a:rPr lang="en-US" altLang="tr-TR" sz="2200" dirty="0">
                <a:solidFill>
                  <a:srgbClr val="340990"/>
                </a:solidFill>
                <a:ea typeface="ＭＳ Ｐゴシック" panose="020B0600070205080204" pitchFamily="34" charset="-128"/>
              </a:rPr>
              <a:t>PE </a:t>
            </a:r>
            <a:r>
              <a:rPr lang="tr-TR" altLang="tr-TR" sz="2200" dirty="0">
                <a:solidFill>
                  <a:srgbClr val="340990"/>
                </a:solidFill>
                <a:ea typeface="ＭＳ Ｐゴシック" panose="020B0600070205080204" pitchFamily="34" charset="-128"/>
              </a:rPr>
              <a:t>en yaygınıdır </a:t>
            </a:r>
            <a:r>
              <a:rPr lang="en-US" altLang="tr-TR" sz="2200" baseline="30000" dirty="0">
                <a:solidFill>
                  <a:srgbClr val="340990"/>
                </a:solidFill>
                <a:ea typeface="ＭＳ Ｐゴシック" panose="020B0600070205080204" pitchFamily="34" charset="-128"/>
              </a:rPr>
              <a:t>1</a:t>
            </a:r>
          </a:p>
          <a:p>
            <a:pPr lvl="1">
              <a:lnSpc>
                <a:spcPct val="150000"/>
              </a:lnSpc>
              <a:spcBef>
                <a:spcPct val="25000"/>
              </a:spcBef>
            </a:pPr>
            <a:r>
              <a:rPr lang="en-US" altLang="tr-TR" sz="2200" dirty="0">
                <a:solidFill>
                  <a:srgbClr val="340990"/>
                </a:solidFill>
                <a:ea typeface="ＭＳ Ｐゴシック" panose="020B0600070205080204" pitchFamily="34" charset="-128"/>
              </a:rPr>
              <a:t>Budd-Chiari </a:t>
            </a:r>
            <a:r>
              <a:rPr lang="tr-TR" altLang="tr-TR" sz="2200" dirty="0">
                <a:solidFill>
                  <a:srgbClr val="340990"/>
                </a:solidFill>
                <a:ea typeface="ＭＳ Ｐゴシック" panose="020B0600070205080204" pitchFamily="34" charset="-128"/>
              </a:rPr>
              <a:t>ve </a:t>
            </a:r>
            <a:r>
              <a:rPr lang="en-US" altLang="tr-TR" sz="2200" dirty="0">
                <a:solidFill>
                  <a:srgbClr val="340990"/>
                </a:solidFill>
                <a:ea typeface="ＭＳ Ｐゴシック" panose="020B0600070205080204" pitchFamily="34" charset="-128"/>
              </a:rPr>
              <a:t>dermal</a:t>
            </a:r>
            <a:r>
              <a:rPr lang="tr-TR" altLang="tr-TR" sz="2200" dirty="0">
                <a:solidFill>
                  <a:srgbClr val="340990"/>
                </a:solidFill>
                <a:ea typeface="ＭＳ Ｐゴシック" panose="020B0600070205080204" pitchFamily="34" charset="-128"/>
              </a:rPr>
              <a:t> </a:t>
            </a:r>
            <a:r>
              <a:rPr lang="en-US" altLang="tr-TR" sz="2200" baseline="30000" dirty="0">
                <a:solidFill>
                  <a:srgbClr val="340990"/>
                </a:solidFill>
                <a:ea typeface="ＭＳ Ｐゴシック" panose="020B0600070205080204" pitchFamily="34" charset="-128"/>
              </a:rPr>
              <a:t>2,3</a:t>
            </a:r>
            <a:endParaRPr lang="en-US" altLang="tr-TR" sz="2200" dirty="0">
              <a:solidFill>
                <a:srgbClr val="340990"/>
              </a:solidFill>
              <a:ea typeface="ＭＳ Ｐゴシック" panose="020B0600070205080204" pitchFamily="34" charset="-128"/>
            </a:endParaRPr>
          </a:p>
          <a:p>
            <a:pPr>
              <a:lnSpc>
                <a:spcPct val="150000"/>
              </a:lnSpc>
              <a:spcBef>
                <a:spcPct val="25000"/>
              </a:spcBef>
            </a:pPr>
            <a:r>
              <a:rPr lang="tr-TR" altLang="tr-TR" sz="2200" dirty="0">
                <a:solidFill>
                  <a:srgbClr val="340990"/>
                </a:solidFill>
                <a:ea typeface="ＭＳ Ｐゴシック" panose="020B0600070205080204" pitchFamily="34" charset="-128"/>
              </a:rPr>
              <a:t>Hem </a:t>
            </a:r>
            <a:r>
              <a:rPr lang="tr-TR" altLang="tr-TR" sz="2200" dirty="0" err="1">
                <a:solidFill>
                  <a:srgbClr val="340990"/>
                </a:solidFill>
                <a:ea typeface="ＭＳ Ｐゴシック" panose="020B0600070205080204" pitchFamily="34" charset="-128"/>
              </a:rPr>
              <a:t>venöz</a:t>
            </a:r>
            <a:r>
              <a:rPr lang="tr-TR" altLang="tr-TR" sz="2200" dirty="0">
                <a:solidFill>
                  <a:srgbClr val="340990"/>
                </a:solidFill>
                <a:ea typeface="ＭＳ Ｐゴシック" panose="020B0600070205080204" pitchFamily="34" charset="-128"/>
              </a:rPr>
              <a:t> hem de </a:t>
            </a:r>
            <a:r>
              <a:rPr lang="tr-TR" altLang="tr-TR" sz="2200" dirty="0" err="1">
                <a:solidFill>
                  <a:srgbClr val="340990"/>
                </a:solidFill>
                <a:ea typeface="ＭＳ Ｐゴシック" panose="020B0600070205080204" pitchFamily="34" charset="-128"/>
              </a:rPr>
              <a:t>arteriyel</a:t>
            </a:r>
            <a:r>
              <a:rPr lang="tr-TR" altLang="tr-TR" sz="2200" dirty="0">
                <a:solidFill>
                  <a:srgbClr val="340990"/>
                </a:solidFill>
                <a:ea typeface="ＭＳ Ｐゴシック" panose="020B0600070205080204" pitchFamily="34" charset="-128"/>
              </a:rPr>
              <a:t> alanlar</a:t>
            </a:r>
          </a:p>
          <a:p>
            <a:pPr lvl="1">
              <a:lnSpc>
                <a:spcPct val="150000"/>
              </a:lnSpc>
              <a:spcBef>
                <a:spcPct val="25000"/>
              </a:spcBef>
            </a:pPr>
            <a:r>
              <a:rPr lang="tr-TR" altLang="tr-TR" sz="2200" dirty="0">
                <a:solidFill>
                  <a:srgbClr val="340990"/>
                </a:solidFill>
                <a:ea typeface="ＭＳ Ｐゴシック" panose="020B0600070205080204" pitchFamily="34" charset="-128"/>
              </a:rPr>
              <a:t>TE olayların %</a:t>
            </a:r>
            <a:r>
              <a:rPr lang="en-US" altLang="tr-TR" sz="2200" dirty="0">
                <a:solidFill>
                  <a:srgbClr val="340990"/>
                </a:solidFill>
                <a:ea typeface="ＭＳ Ｐゴシック" panose="020B0600070205080204" pitchFamily="34" charset="-128"/>
              </a:rPr>
              <a:t>39</a:t>
            </a:r>
            <a:r>
              <a:rPr lang="ja-JP" altLang="tr-TR" sz="2200">
                <a:solidFill>
                  <a:srgbClr val="340990"/>
                </a:solidFill>
                <a:ea typeface="ＭＳ Ｐゴシック" panose="020B0600070205080204" pitchFamily="34" charset="-128"/>
              </a:rPr>
              <a:t>’</a:t>
            </a:r>
            <a:r>
              <a:rPr lang="tr-TR" altLang="ja-JP" sz="2200" dirty="0">
                <a:solidFill>
                  <a:srgbClr val="340990"/>
                </a:solidFill>
                <a:ea typeface="ＭＳ Ｐゴシック" panose="020B0600070205080204" pitchFamily="34" charset="-128"/>
              </a:rPr>
              <a:t>u </a:t>
            </a:r>
            <a:r>
              <a:rPr lang="tr-TR" altLang="ja-JP" sz="2200" dirty="0" err="1">
                <a:solidFill>
                  <a:srgbClr val="340990"/>
                </a:solidFill>
                <a:ea typeface="ＭＳ Ｐゴシック" panose="020B0600070205080204" pitchFamily="34" charset="-128"/>
              </a:rPr>
              <a:t>arteriyel</a:t>
            </a:r>
            <a:r>
              <a:rPr lang="tr-TR" altLang="ja-JP" sz="2200" dirty="0">
                <a:solidFill>
                  <a:srgbClr val="340990"/>
                </a:solidFill>
                <a:ea typeface="ＭＳ Ｐゴシック" panose="020B0600070205080204" pitchFamily="34" charset="-128"/>
              </a:rPr>
              <a:t> alanlarda meydana gelir </a:t>
            </a:r>
            <a:r>
              <a:rPr lang="en-US" altLang="ja-JP" sz="2200" baseline="30000" dirty="0">
                <a:solidFill>
                  <a:srgbClr val="340990"/>
                </a:solidFill>
                <a:ea typeface="ＭＳ Ｐゴシック" panose="020B0600070205080204" pitchFamily="34" charset="-128"/>
              </a:rPr>
              <a:t>4</a:t>
            </a:r>
            <a:r>
              <a:rPr lang="en-US" altLang="ja-JP" sz="2200" dirty="0">
                <a:solidFill>
                  <a:srgbClr val="340990"/>
                </a:solidFill>
                <a:ea typeface="ＭＳ Ｐゴシック" panose="020B0600070205080204" pitchFamily="34" charset="-128"/>
              </a:rPr>
              <a:t> </a:t>
            </a:r>
          </a:p>
          <a:p>
            <a:pPr>
              <a:lnSpc>
                <a:spcPct val="150000"/>
              </a:lnSpc>
              <a:spcBef>
                <a:spcPct val="25000"/>
              </a:spcBef>
            </a:pPr>
            <a:r>
              <a:rPr lang="en-US" altLang="tr-TR" sz="2200" dirty="0">
                <a:solidFill>
                  <a:srgbClr val="340990"/>
                </a:solidFill>
                <a:ea typeface="ＭＳ Ｐゴシック" panose="020B0600070205080204" pitchFamily="34" charset="-128"/>
              </a:rPr>
              <a:t>Abdominal </a:t>
            </a:r>
            <a:r>
              <a:rPr lang="tr-TR" altLang="tr-TR" sz="2200" dirty="0">
                <a:solidFill>
                  <a:srgbClr val="340990"/>
                </a:solidFill>
                <a:ea typeface="ＭＳ Ｐゴシック" panose="020B0600070205080204" pitchFamily="34" charset="-128"/>
              </a:rPr>
              <a:t>ağrı TE</a:t>
            </a:r>
            <a:r>
              <a:rPr lang="ja-JP" altLang="tr-TR" sz="2200">
                <a:solidFill>
                  <a:srgbClr val="340990"/>
                </a:solidFill>
                <a:ea typeface="ＭＳ Ｐゴシック" panose="020B0600070205080204" pitchFamily="34" charset="-128"/>
              </a:rPr>
              <a:t>’</a:t>
            </a:r>
            <a:r>
              <a:rPr lang="tr-TR" altLang="ja-JP" sz="2200" dirty="0" err="1">
                <a:solidFill>
                  <a:srgbClr val="340990"/>
                </a:solidFill>
                <a:ea typeface="ＭＳ Ｐゴシック" panose="020B0600070205080204" pitchFamily="34" charset="-128"/>
              </a:rPr>
              <a:t>yi</a:t>
            </a:r>
            <a:r>
              <a:rPr lang="tr-TR" altLang="ja-JP" sz="2200" dirty="0">
                <a:solidFill>
                  <a:srgbClr val="340990"/>
                </a:solidFill>
                <a:ea typeface="ＭＳ Ｐゴシック" panose="020B0600070205080204" pitchFamily="34" charset="-128"/>
              </a:rPr>
              <a:t> öngörür </a:t>
            </a:r>
            <a:r>
              <a:rPr lang="en-US" altLang="ja-JP" sz="2200" baseline="30000" dirty="0">
                <a:solidFill>
                  <a:srgbClr val="340990"/>
                </a:solidFill>
                <a:ea typeface="ＭＳ Ｐゴシック" panose="020B0600070205080204" pitchFamily="34" charset="-128"/>
              </a:rPr>
              <a:t>4</a:t>
            </a:r>
            <a:r>
              <a:rPr lang="en-US" altLang="ja-JP" sz="2200" dirty="0">
                <a:solidFill>
                  <a:srgbClr val="340990"/>
                </a:solidFill>
                <a:ea typeface="ＭＳ Ｐゴシック" panose="020B0600070205080204" pitchFamily="34" charset="-128"/>
              </a:rPr>
              <a:t> </a:t>
            </a:r>
            <a:endParaRPr lang="tr-TR" altLang="ja-JP" sz="2200" dirty="0">
              <a:solidFill>
                <a:srgbClr val="340990"/>
              </a:solidFill>
              <a:ea typeface="ＭＳ Ｐゴシック" panose="020B0600070205080204" pitchFamily="34" charset="-128"/>
            </a:endParaRPr>
          </a:p>
          <a:p>
            <a:pPr lvl="1">
              <a:lnSpc>
                <a:spcPct val="150000"/>
              </a:lnSpc>
              <a:spcBef>
                <a:spcPct val="25000"/>
              </a:spcBef>
            </a:pPr>
            <a:r>
              <a:rPr lang="en-US" altLang="tr-TR" sz="2200" dirty="0">
                <a:solidFill>
                  <a:srgbClr val="340990"/>
                </a:solidFill>
                <a:ea typeface="ＭＳ Ｐゴシック" panose="020B0600070205080204" pitchFamily="34" charset="-128"/>
              </a:rPr>
              <a:t>3.6</a:t>
            </a:r>
            <a:r>
              <a:rPr lang="tr-TR" altLang="tr-TR" sz="2200" dirty="0">
                <a:solidFill>
                  <a:srgbClr val="340990"/>
                </a:solidFill>
                <a:ea typeface="ＭＳ Ｐゴシック" panose="020B0600070205080204" pitchFamily="34" charset="-128"/>
              </a:rPr>
              <a:t> kat artmış risk</a:t>
            </a:r>
            <a:endParaRPr lang="en-US" altLang="tr-TR" sz="2200" baseline="30000" dirty="0">
              <a:solidFill>
                <a:srgbClr val="340990"/>
              </a:solidFill>
              <a:ea typeface="ＭＳ Ｐゴシック" panose="020B0600070205080204" pitchFamily="34" charset="-128"/>
            </a:endParaRPr>
          </a:p>
        </p:txBody>
      </p:sp>
      <p:sp>
        <p:nvSpPr>
          <p:cNvPr id="37892" name="Text Box 25">
            <a:extLst>
              <a:ext uri="{FF2B5EF4-FFF2-40B4-BE49-F238E27FC236}">
                <a16:creationId xmlns:a16="http://schemas.microsoft.com/office/drawing/2014/main" id="{53CEDEB8-45DD-9F47-ADB5-85D0388F95D3}"/>
              </a:ext>
            </a:extLst>
          </p:cNvPr>
          <p:cNvSpPr txBox="1">
            <a:spLocks noChangeArrowheads="1"/>
          </p:cNvSpPr>
          <p:nvPr/>
        </p:nvSpPr>
        <p:spPr bwMode="auto">
          <a:xfrm>
            <a:off x="0" y="6388040"/>
            <a:ext cx="89312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spcBef>
                <a:spcPct val="20000"/>
              </a:spcBef>
            </a:pPr>
            <a:r>
              <a:rPr lang="en-US" altLang="tr-TR" sz="1000" dirty="0">
                <a:solidFill>
                  <a:srgbClr val="000066"/>
                </a:solidFill>
                <a:cs typeface="Arial" panose="020B0604020202020204" pitchFamily="34" charset="0"/>
              </a:rPr>
              <a:t>1. Hillmen et al. </a:t>
            </a:r>
            <a:r>
              <a:rPr lang="en-US" altLang="tr-TR" sz="1000" i="1" dirty="0">
                <a:solidFill>
                  <a:srgbClr val="000066"/>
                </a:solidFill>
                <a:cs typeface="Arial" panose="020B0604020202020204" pitchFamily="34" charset="0"/>
              </a:rPr>
              <a:t>Blood</a:t>
            </a:r>
            <a:r>
              <a:rPr lang="en-US" altLang="tr-TR" sz="1000" dirty="0">
                <a:solidFill>
                  <a:srgbClr val="000066"/>
                </a:solidFill>
                <a:cs typeface="Arial" panose="020B0604020202020204" pitchFamily="34" charset="0"/>
              </a:rPr>
              <a:t>. 2007;110:12:4123-4128.  2. </a:t>
            </a:r>
            <a:r>
              <a:rPr lang="da-DK" altLang="tr-TR" sz="1000" dirty="0" err="1">
                <a:solidFill>
                  <a:srgbClr val="000066"/>
                </a:solidFill>
                <a:cs typeface="Arial" panose="020B0604020202020204" pitchFamily="34" charset="0"/>
              </a:rPr>
              <a:t>Borowitz</a:t>
            </a:r>
            <a:r>
              <a:rPr lang="da-DK" altLang="tr-TR" sz="1000" dirty="0">
                <a:solidFill>
                  <a:srgbClr val="000066"/>
                </a:solidFill>
                <a:cs typeface="Arial" panose="020B0604020202020204" pitchFamily="34" charset="0"/>
              </a:rPr>
              <a:t> MJ et al. for International </a:t>
            </a:r>
            <a:r>
              <a:rPr lang="da-DK" altLang="tr-TR" sz="1000" dirty="0" err="1">
                <a:solidFill>
                  <a:srgbClr val="000066"/>
                </a:solidFill>
                <a:cs typeface="Arial" panose="020B0604020202020204" pitchFamily="34" charset="0"/>
              </a:rPr>
              <a:t>Clinical</a:t>
            </a:r>
            <a:r>
              <a:rPr lang="da-DK" altLang="tr-TR" sz="1000" dirty="0">
                <a:solidFill>
                  <a:srgbClr val="000066"/>
                </a:solidFill>
                <a:cs typeface="Arial" panose="020B0604020202020204" pitchFamily="34" charset="0"/>
              </a:rPr>
              <a:t> </a:t>
            </a:r>
            <a:r>
              <a:rPr lang="da-DK" altLang="tr-TR" sz="1000" dirty="0" err="1">
                <a:solidFill>
                  <a:srgbClr val="000066"/>
                </a:solidFill>
                <a:cs typeface="Arial" panose="020B0604020202020204" pitchFamily="34" charset="0"/>
              </a:rPr>
              <a:t>Cytometry</a:t>
            </a:r>
            <a:r>
              <a:rPr lang="da-DK" altLang="tr-TR" sz="1000" dirty="0">
                <a:solidFill>
                  <a:srgbClr val="000066"/>
                </a:solidFill>
                <a:cs typeface="Arial" panose="020B0604020202020204" pitchFamily="34" charset="0"/>
              </a:rPr>
              <a:t> Society. </a:t>
            </a:r>
            <a:r>
              <a:rPr lang="da-DK" altLang="tr-TR" sz="1000" i="1" dirty="0">
                <a:solidFill>
                  <a:srgbClr val="000066"/>
                </a:solidFill>
                <a:cs typeface="Arial" panose="020B0604020202020204" pitchFamily="34" charset="0"/>
              </a:rPr>
              <a:t>Part B </a:t>
            </a:r>
            <a:r>
              <a:rPr lang="da-DK" altLang="tr-TR" sz="1000" i="1" dirty="0" err="1">
                <a:solidFill>
                  <a:srgbClr val="000066"/>
                </a:solidFill>
                <a:cs typeface="Arial" panose="020B0604020202020204" pitchFamily="34" charset="0"/>
              </a:rPr>
              <a:t>Clin</a:t>
            </a:r>
            <a:r>
              <a:rPr lang="da-DK" altLang="tr-TR" sz="1000" i="1" dirty="0">
                <a:solidFill>
                  <a:srgbClr val="000066"/>
                </a:solidFill>
                <a:cs typeface="Arial" panose="020B0604020202020204" pitchFamily="34" charset="0"/>
              </a:rPr>
              <a:t> </a:t>
            </a:r>
            <a:r>
              <a:rPr lang="da-DK" altLang="tr-TR" sz="1000" i="1" dirty="0" err="1">
                <a:solidFill>
                  <a:srgbClr val="000066"/>
                </a:solidFill>
                <a:cs typeface="Arial" panose="020B0604020202020204" pitchFamily="34" charset="0"/>
              </a:rPr>
              <a:t>Cytometry</a:t>
            </a:r>
            <a:r>
              <a:rPr lang="da-DK" altLang="tr-TR" sz="1000" i="1" dirty="0">
                <a:solidFill>
                  <a:srgbClr val="000066"/>
                </a:solidFill>
                <a:cs typeface="Arial" panose="020B0604020202020204" pitchFamily="34" charset="0"/>
              </a:rPr>
              <a:t>.</a:t>
            </a:r>
            <a:r>
              <a:rPr lang="da-DK" altLang="tr-TR" sz="1000" dirty="0">
                <a:solidFill>
                  <a:srgbClr val="000066"/>
                </a:solidFill>
                <a:cs typeface="Arial" panose="020B0604020202020204" pitchFamily="34" charset="0"/>
              </a:rPr>
              <a:t> 2010; 78B: 211-230. </a:t>
            </a:r>
            <a:r>
              <a:rPr lang="en-US" altLang="tr-TR" sz="1000" dirty="0">
                <a:solidFill>
                  <a:srgbClr val="000066"/>
                </a:solidFill>
                <a:cs typeface="Arial" panose="020B0604020202020204" pitchFamily="34" charset="0"/>
              </a:rPr>
              <a:t> 3. Parker C et al. Blood. 2005; 106(12):3699-3709.  4. Lee JW et al. </a:t>
            </a:r>
            <a:r>
              <a:rPr lang="en-US" altLang="tr-TR" sz="1000" i="1" dirty="0" err="1">
                <a:solidFill>
                  <a:srgbClr val="000066"/>
                </a:solidFill>
                <a:cs typeface="Arial" panose="020B0604020202020204" pitchFamily="34" charset="0"/>
              </a:rPr>
              <a:t>Hematologica</a:t>
            </a:r>
            <a:r>
              <a:rPr lang="en-US" altLang="tr-TR" sz="1000" dirty="0">
                <a:solidFill>
                  <a:srgbClr val="000066"/>
                </a:solidFill>
                <a:cs typeface="Arial" panose="020B0604020202020204" pitchFamily="34" charset="0"/>
              </a:rPr>
              <a:t> 2010. 95 (s2): Abstract #505.  </a:t>
            </a:r>
          </a:p>
        </p:txBody>
      </p:sp>
    </p:spTree>
    <p:custDataLst>
      <p:tags r:id="rId1"/>
    </p:custDataLst>
    <p:extLst>
      <p:ext uri="{BB962C8B-B14F-4D97-AF65-F5344CB8AC3E}">
        <p14:creationId xmlns:p14="http://schemas.microsoft.com/office/powerpoint/2010/main" val="241192781"/>
      </p:ext>
    </p:extLst>
  </p:cSld>
  <p:clrMapOvr>
    <a:masterClrMapping/>
  </p:clrMapOvr>
  <p:transition spd="slow"/>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 name="Rectangle 4">
            <a:extLst>
              <a:ext uri="{FF2B5EF4-FFF2-40B4-BE49-F238E27FC236}">
                <a16:creationId xmlns:a16="http://schemas.microsoft.com/office/drawing/2014/main" id="{0AE5C5E6-7319-CF49-A29C-AD227F18F211}"/>
              </a:ext>
            </a:extLst>
          </p:cNvPr>
          <p:cNvSpPr txBox="1">
            <a:spLocks noGrp="1" noChangeArrowheads="1"/>
          </p:cNvSpPr>
          <p:nvPr/>
        </p:nvSpPr>
        <p:spPr bwMode="auto">
          <a:xfrm>
            <a:off x="7010400" y="6392024"/>
            <a:ext cx="2133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a:fld id="{51AF03B6-6740-B548-AE76-A7E97A56B0C2}" type="slidenum">
              <a:rPr lang="en-US" altLang="tr-TR" sz="800">
                <a:solidFill>
                  <a:srgbClr val="000066"/>
                </a:solidFill>
                <a:cs typeface="Arial" panose="020B0604020202020204" pitchFamily="34" charset="0"/>
              </a:rPr>
              <a:pPr algn="r"/>
              <a:t>34</a:t>
            </a:fld>
            <a:endParaRPr lang="en-US" altLang="tr-TR" sz="800">
              <a:solidFill>
                <a:srgbClr val="000066"/>
              </a:solidFill>
              <a:cs typeface="Arial" panose="020B0604020202020204" pitchFamily="34" charset="0"/>
            </a:endParaRPr>
          </a:p>
        </p:txBody>
      </p:sp>
      <p:sp>
        <p:nvSpPr>
          <p:cNvPr id="1028" name="Rectangle 2">
            <a:extLst>
              <a:ext uri="{FF2B5EF4-FFF2-40B4-BE49-F238E27FC236}">
                <a16:creationId xmlns:a16="http://schemas.microsoft.com/office/drawing/2014/main" id="{BA6ADCF7-7ABC-5047-83FE-3261620ABC27}"/>
              </a:ext>
            </a:extLst>
          </p:cNvPr>
          <p:cNvSpPr>
            <a:spLocks noGrp="1" noChangeArrowheads="1"/>
          </p:cNvSpPr>
          <p:nvPr>
            <p:ph type="title" idx="4294967295"/>
          </p:nvPr>
        </p:nvSpPr>
        <p:spPr>
          <a:xfrm>
            <a:off x="169524" y="598521"/>
            <a:ext cx="8974476" cy="1371600"/>
          </a:xfrm>
        </p:spPr>
        <p:txBody>
          <a:bodyPr>
            <a:normAutofit/>
          </a:bodyPr>
          <a:lstStyle/>
          <a:p>
            <a:pPr eaLnBrk="1" hangingPunct="1"/>
            <a:r>
              <a:rPr lang="en-US" altLang="tr-TR" sz="2500" b="1" dirty="0">
                <a:solidFill>
                  <a:srgbClr val="340990"/>
                </a:solidFill>
                <a:ea typeface="ＭＳ Ｐゴシック" panose="020B0600070205080204" pitchFamily="34" charset="-128"/>
              </a:rPr>
              <a:t>Hemoglobin</a:t>
            </a:r>
            <a:r>
              <a:rPr lang="tr-TR" altLang="tr-TR" sz="2500" b="1" dirty="0" err="1">
                <a:solidFill>
                  <a:srgbClr val="340990"/>
                </a:solidFill>
                <a:ea typeface="ＭＳ Ｐゴシック" panose="020B0600070205080204" pitchFamily="34" charset="-128"/>
              </a:rPr>
              <a:t>üri</a:t>
            </a:r>
            <a:r>
              <a:rPr lang="en-US" altLang="tr-TR" sz="2500" b="1" dirty="0">
                <a:solidFill>
                  <a:srgbClr val="340990"/>
                </a:solidFill>
                <a:ea typeface="ＭＳ Ｐゴシック" panose="020B0600070205080204" pitchFamily="34" charset="-128"/>
              </a:rPr>
              <a:t>, D</a:t>
            </a:r>
            <a:r>
              <a:rPr lang="tr-TR" altLang="tr-TR" sz="2500" b="1" dirty="0" err="1">
                <a:solidFill>
                  <a:srgbClr val="340990"/>
                </a:solidFill>
                <a:ea typeface="ＭＳ Ｐゴシック" panose="020B0600070205080204" pitchFamily="34" charset="-128"/>
              </a:rPr>
              <a:t>ispne</a:t>
            </a:r>
            <a:r>
              <a:rPr lang="en-US" altLang="tr-TR" sz="2500" b="1" dirty="0">
                <a:solidFill>
                  <a:srgbClr val="340990"/>
                </a:solidFill>
                <a:ea typeface="ＭＳ Ｐゴシック" panose="020B0600070205080204" pitchFamily="34" charset="-128"/>
              </a:rPr>
              <a:t>, </a:t>
            </a:r>
            <a:r>
              <a:rPr lang="tr-TR" altLang="tr-TR" sz="2500" b="1" dirty="0">
                <a:solidFill>
                  <a:srgbClr val="340990"/>
                </a:solidFill>
                <a:ea typeface="ＭＳ Ｐゴシック" panose="020B0600070205080204" pitchFamily="34" charset="-128"/>
              </a:rPr>
              <a:t>Göğüs ağrısı ve Karın ağrısı TE Habercisidir</a:t>
            </a:r>
            <a:r>
              <a:rPr lang="en-US" altLang="tr-TR" sz="2500" b="1" baseline="30000" dirty="0">
                <a:solidFill>
                  <a:srgbClr val="340990"/>
                </a:solidFill>
                <a:ea typeface="ＭＳ Ｐゴシック" panose="020B0600070205080204" pitchFamily="34" charset="-128"/>
              </a:rPr>
              <a:t>1,2</a:t>
            </a:r>
            <a:endParaRPr lang="en-US" altLang="tr-TR" sz="2500" b="1" dirty="0">
              <a:solidFill>
                <a:srgbClr val="340990"/>
              </a:solidFill>
              <a:ea typeface="ＭＳ Ｐゴシック" panose="020B0600070205080204" pitchFamily="34" charset="-128"/>
            </a:endParaRPr>
          </a:p>
        </p:txBody>
      </p:sp>
      <p:sp>
        <p:nvSpPr>
          <p:cNvPr id="1029" name="Rectangle 4">
            <a:extLst>
              <a:ext uri="{FF2B5EF4-FFF2-40B4-BE49-F238E27FC236}">
                <a16:creationId xmlns:a16="http://schemas.microsoft.com/office/drawing/2014/main" id="{0364612B-B1E0-CB4B-8959-35AF58078574}"/>
              </a:ext>
            </a:extLst>
          </p:cNvPr>
          <p:cNvSpPr>
            <a:spLocks noChangeArrowheads="1"/>
          </p:cNvSpPr>
          <p:nvPr/>
        </p:nvSpPr>
        <p:spPr bwMode="auto">
          <a:xfrm>
            <a:off x="0" y="6576174"/>
            <a:ext cx="81915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marL="342900" indent="-3429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spcBef>
                <a:spcPct val="20000"/>
              </a:spcBef>
            </a:pPr>
            <a:r>
              <a:rPr lang="en-US" altLang="tr-TR" sz="1100">
                <a:solidFill>
                  <a:srgbClr val="000066"/>
                </a:solidFill>
              </a:rPr>
              <a:t>1. Lee JW </a:t>
            </a:r>
            <a:r>
              <a:rPr lang="en-US" altLang="tr-TR" sz="1100" i="1">
                <a:solidFill>
                  <a:srgbClr val="000066"/>
                </a:solidFill>
              </a:rPr>
              <a:t>et al. Hematologica</a:t>
            </a:r>
            <a:r>
              <a:rPr lang="en-US" altLang="tr-TR" sz="1100">
                <a:solidFill>
                  <a:srgbClr val="000066"/>
                </a:solidFill>
              </a:rPr>
              <a:t> 2010;95(s2):abstract 505. 2. Lee JW </a:t>
            </a:r>
            <a:r>
              <a:rPr lang="en-US" altLang="tr-TR" sz="1100" i="1">
                <a:solidFill>
                  <a:srgbClr val="000066"/>
                </a:solidFill>
              </a:rPr>
              <a:t>et al. Hematologica</a:t>
            </a:r>
            <a:r>
              <a:rPr lang="en-US" altLang="tr-TR" sz="1100">
                <a:solidFill>
                  <a:srgbClr val="000066"/>
                </a:solidFill>
              </a:rPr>
              <a:t> 2010;95(s2):abstract  506. </a:t>
            </a:r>
          </a:p>
        </p:txBody>
      </p:sp>
      <p:graphicFrame>
        <p:nvGraphicFramePr>
          <p:cNvPr id="77834" name="Object 2">
            <a:extLst>
              <a:ext uri="{FF2B5EF4-FFF2-40B4-BE49-F238E27FC236}">
                <a16:creationId xmlns:a16="http://schemas.microsoft.com/office/drawing/2014/main" id="{0A7A0E37-7E36-1742-B9E1-4EA94FE6245E}"/>
              </a:ext>
            </a:extLst>
          </p:cNvPr>
          <p:cNvGraphicFramePr>
            <a:graphicFrameLocks noChangeAspect="1"/>
          </p:cNvGraphicFramePr>
          <p:nvPr>
            <p:extLst>
              <p:ext uri="{D42A27DB-BD31-4B8C-83A1-F6EECF244321}">
                <p14:modId xmlns:p14="http://schemas.microsoft.com/office/powerpoint/2010/main" val="2326633863"/>
              </p:ext>
            </p:extLst>
          </p:nvPr>
        </p:nvGraphicFramePr>
        <p:xfrm>
          <a:off x="900113" y="1936783"/>
          <a:ext cx="6550025" cy="4046538"/>
        </p:xfrm>
        <a:graphic>
          <a:graphicData uri="http://schemas.openxmlformats.org/presentationml/2006/ole">
            <mc:AlternateContent xmlns:mc="http://schemas.openxmlformats.org/markup-compatibility/2006">
              <mc:Choice xmlns:v="urn:schemas-microsoft-com:vml" Requires="v">
                <p:oleObj name="Worksheet" r:id="rId4" imgW="6692900" imgH="4140200" progId="Excel.Sheet.8">
                  <p:embed/>
                </p:oleObj>
              </mc:Choice>
              <mc:Fallback>
                <p:oleObj name="Worksheet" r:id="rId4" imgW="6692900" imgH="4140200" progId="Excel.Sheet.8">
                  <p:embed/>
                  <p:pic>
                    <p:nvPicPr>
                      <p:cNvPr id="77834" name="Object 2">
                        <a:extLst>
                          <a:ext uri="{FF2B5EF4-FFF2-40B4-BE49-F238E27FC236}">
                            <a16:creationId xmlns:a16="http://schemas.microsoft.com/office/drawing/2014/main" id="{0A7A0E37-7E36-1742-B9E1-4EA94FE6245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00113" y="1936783"/>
                        <a:ext cx="6550025" cy="4046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030" name="Text Box 11">
            <a:extLst>
              <a:ext uri="{FF2B5EF4-FFF2-40B4-BE49-F238E27FC236}">
                <a16:creationId xmlns:a16="http://schemas.microsoft.com/office/drawing/2014/main" id="{3B80DBFA-6A2D-E043-8511-8B4942DC8649}"/>
              </a:ext>
            </a:extLst>
          </p:cNvPr>
          <p:cNvSpPr txBox="1">
            <a:spLocks noChangeArrowheads="1"/>
          </p:cNvSpPr>
          <p:nvPr/>
        </p:nvSpPr>
        <p:spPr bwMode="auto">
          <a:xfrm>
            <a:off x="4468019" y="2052169"/>
            <a:ext cx="3443288" cy="369888"/>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50000"/>
              </a:spcBef>
            </a:pPr>
            <a:r>
              <a:rPr lang="en-US" altLang="tr-TR">
                <a:solidFill>
                  <a:srgbClr val="000066"/>
                </a:solidFill>
              </a:rPr>
              <a:t>Güney Kore Ulusal Kayıtları</a:t>
            </a:r>
          </a:p>
        </p:txBody>
      </p:sp>
      <p:sp>
        <p:nvSpPr>
          <p:cNvPr id="1031" name="TextBox 15">
            <a:extLst>
              <a:ext uri="{FF2B5EF4-FFF2-40B4-BE49-F238E27FC236}">
                <a16:creationId xmlns:a16="http://schemas.microsoft.com/office/drawing/2014/main" id="{E1F56A82-C8CF-444D-8385-2AD02BF7036C}"/>
              </a:ext>
            </a:extLst>
          </p:cNvPr>
          <p:cNvSpPr txBox="1">
            <a:spLocks noChangeArrowheads="1"/>
          </p:cNvSpPr>
          <p:nvPr/>
        </p:nvSpPr>
        <p:spPr bwMode="auto">
          <a:xfrm>
            <a:off x="19050" y="6099208"/>
            <a:ext cx="25558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e-CH" altLang="tr-TR" sz="1400" i="1">
                <a:solidFill>
                  <a:srgbClr val="000066"/>
                </a:solidFill>
                <a:cs typeface="Arial" panose="020B0604020202020204" pitchFamily="34" charset="0"/>
              </a:rPr>
              <a:t>*P </a:t>
            </a:r>
            <a:r>
              <a:rPr lang="de-CH" altLang="tr-TR" sz="1400">
                <a:solidFill>
                  <a:srgbClr val="000066"/>
                </a:solidFill>
                <a:cs typeface="Arial" panose="020B0604020202020204" pitchFamily="34" charset="0"/>
              </a:rPr>
              <a:t>&lt; 0.05; </a:t>
            </a:r>
            <a:r>
              <a:rPr lang="de-CH" altLang="tr-TR" b="1">
                <a:solidFill>
                  <a:srgbClr val="000066"/>
                </a:solidFill>
                <a:cs typeface="Arial" panose="020B0604020202020204" pitchFamily="34" charset="0"/>
              </a:rPr>
              <a:t>***</a:t>
            </a:r>
            <a:r>
              <a:rPr lang="de-CH" altLang="tr-TR" b="1" i="1">
                <a:solidFill>
                  <a:srgbClr val="000066"/>
                </a:solidFill>
                <a:cs typeface="Arial" panose="020B0604020202020204" pitchFamily="34" charset="0"/>
              </a:rPr>
              <a:t>P</a:t>
            </a:r>
            <a:r>
              <a:rPr lang="de-CH" altLang="tr-TR" b="1">
                <a:solidFill>
                  <a:srgbClr val="000066"/>
                </a:solidFill>
                <a:cs typeface="Arial" panose="020B0604020202020204" pitchFamily="34" charset="0"/>
              </a:rPr>
              <a:t> &lt; 0.001</a:t>
            </a:r>
            <a:endParaRPr lang="de-CH" altLang="tr-TR" b="1" i="1">
              <a:solidFill>
                <a:srgbClr val="000066"/>
              </a:solidFill>
              <a:cs typeface="Arial" panose="020B0604020202020204" pitchFamily="34" charset="0"/>
            </a:endParaRPr>
          </a:p>
        </p:txBody>
      </p:sp>
      <p:sp>
        <p:nvSpPr>
          <p:cNvPr id="1032" name="Rectangle 16">
            <a:extLst>
              <a:ext uri="{FF2B5EF4-FFF2-40B4-BE49-F238E27FC236}">
                <a16:creationId xmlns:a16="http://schemas.microsoft.com/office/drawing/2014/main" id="{BE0321CE-C238-EF49-B7BC-6A9293F0F83E}"/>
              </a:ext>
            </a:extLst>
          </p:cNvPr>
          <p:cNvSpPr>
            <a:spLocks noChangeArrowheads="1"/>
          </p:cNvSpPr>
          <p:nvPr/>
        </p:nvSpPr>
        <p:spPr bwMode="auto">
          <a:xfrm>
            <a:off x="3744913" y="2595596"/>
            <a:ext cx="2825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e-CH" altLang="tr-TR" sz="2000" i="1">
                <a:solidFill>
                  <a:srgbClr val="000066"/>
                </a:solidFill>
              </a:rPr>
              <a:t>*</a:t>
            </a:r>
            <a:endParaRPr lang="de-CH" altLang="tr-TR" sz="2000" baseline="30000">
              <a:solidFill>
                <a:srgbClr val="000066"/>
              </a:solidFill>
            </a:endParaRPr>
          </a:p>
        </p:txBody>
      </p:sp>
      <p:sp>
        <p:nvSpPr>
          <p:cNvPr id="1033" name="Rectangle 17">
            <a:extLst>
              <a:ext uri="{FF2B5EF4-FFF2-40B4-BE49-F238E27FC236}">
                <a16:creationId xmlns:a16="http://schemas.microsoft.com/office/drawing/2014/main" id="{4F11F529-4280-624F-995C-5ECFB8069ED9}"/>
              </a:ext>
            </a:extLst>
          </p:cNvPr>
          <p:cNvSpPr>
            <a:spLocks noChangeArrowheads="1"/>
          </p:cNvSpPr>
          <p:nvPr/>
        </p:nvSpPr>
        <p:spPr bwMode="auto">
          <a:xfrm>
            <a:off x="6526213" y="3098833"/>
            <a:ext cx="2841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e-CH" altLang="tr-TR" sz="2000" i="1">
                <a:solidFill>
                  <a:srgbClr val="000066"/>
                </a:solidFill>
              </a:rPr>
              <a:t>*</a:t>
            </a:r>
            <a:endParaRPr lang="de-CH" altLang="tr-TR" sz="2000" baseline="30000">
              <a:solidFill>
                <a:srgbClr val="000066"/>
              </a:solidFill>
            </a:endParaRPr>
          </a:p>
        </p:txBody>
      </p:sp>
      <p:sp>
        <p:nvSpPr>
          <p:cNvPr id="1034" name="Rectangle 18">
            <a:extLst>
              <a:ext uri="{FF2B5EF4-FFF2-40B4-BE49-F238E27FC236}">
                <a16:creationId xmlns:a16="http://schemas.microsoft.com/office/drawing/2014/main" id="{314D0AE2-5D71-8C44-B9D1-209B0A6C9529}"/>
              </a:ext>
            </a:extLst>
          </p:cNvPr>
          <p:cNvSpPr>
            <a:spLocks noChangeArrowheads="1"/>
          </p:cNvSpPr>
          <p:nvPr/>
        </p:nvSpPr>
        <p:spPr bwMode="auto">
          <a:xfrm>
            <a:off x="5154613" y="2811496"/>
            <a:ext cx="2841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e-CH" altLang="tr-TR" sz="2000" i="1">
                <a:solidFill>
                  <a:srgbClr val="000066"/>
                </a:solidFill>
              </a:rPr>
              <a:t>*</a:t>
            </a:r>
            <a:endParaRPr lang="de-CH" altLang="tr-TR" sz="2000" baseline="30000">
              <a:solidFill>
                <a:srgbClr val="000066"/>
              </a:solidFill>
            </a:endParaRPr>
          </a:p>
        </p:txBody>
      </p:sp>
      <p:sp>
        <p:nvSpPr>
          <p:cNvPr id="1035" name="Rectangle 19">
            <a:extLst>
              <a:ext uri="{FF2B5EF4-FFF2-40B4-BE49-F238E27FC236}">
                <a16:creationId xmlns:a16="http://schemas.microsoft.com/office/drawing/2014/main" id="{2E440571-E1E3-9045-BA95-79EC3541DE8A}"/>
              </a:ext>
            </a:extLst>
          </p:cNvPr>
          <p:cNvSpPr>
            <a:spLocks noChangeArrowheads="1"/>
          </p:cNvSpPr>
          <p:nvPr/>
        </p:nvSpPr>
        <p:spPr bwMode="auto">
          <a:xfrm>
            <a:off x="2265363" y="1803433"/>
            <a:ext cx="482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e-CH" altLang="tr-TR" sz="2000" i="1">
                <a:solidFill>
                  <a:srgbClr val="000066"/>
                </a:solidFill>
              </a:rPr>
              <a:t>***</a:t>
            </a:r>
            <a:endParaRPr lang="de-CH" altLang="tr-TR" sz="2000" baseline="30000">
              <a:solidFill>
                <a:srgbClr val="000066"/>
              </a:solidFill>
            </a:endParaRPr>
          </a:p>
        </p:txBody>
      </p:sp>
      <p:sp>
        <p:nvSpPr>
          <p:cNvPr id="1036" name="8 Metin kutusu">
            <a:extLst>
              <a:ext uri="{FF2B5EF4-FFF2-40B4-BE49-F238E27FC236}">
                <a16:creationId xmlns:a16="http://schemas.microsoft.com/office/drawing/2014/main" id="{722D9DC5-6D84-6644-A116-25834AA5A204}"/>
              </a:ext>
            </a:extLst>
          </p:cNvPr>
          <p:cNvSpPr txBox="1">
            <a:spLocks noChangeArrowheads="1"/>
          </p:cNvSpPr>
          <p:nvPr/>
        </p:nvSpPr>
        <p:spPr bwMode="auto">
          <a:xfrm>
            <a:off x="2700338" y="5672171"/>
            <a:ext cx="4254500" cy="3079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chemeClr val="bg1"/>
                </a:solidFill>
                <a:cs typeface="Arial" panose="020B0604020202020204" pitchFamily="34" charset="0"/>
              </a:rPr>
              <a:t>PNH Hastalarında  TE</a:t>
            </a:r>
            <a:r>
              <a:rPr lang="ja-JP" altLang="tr-TR" sz="1400">
                <a:solidFill>
                  <a:schemeClr val="bg1"/>
                </a:solidFill>
                <a:cs typeface="Arial" panose="020B0604020202020204" pitchFamily="34" charset="0"/>
              </a:rPr>
              <a:t>’</a:t>
            </a:r>
            <a:r>
              <a:rPr lang="tr-TR" altLang="ja-JP" sz="1400">
                <a:solidFill>
                  <a:schemeClr val="bg1"/>
                </a:solidFill>
                <a:cs typeface="Arial" panose="020B0604020202020204" pitchFamily="34" charset="0"/>
              </a:rPr>
              <a:t>yi Öngören Semptomlar</a:t>
            </a:r>
            <a:endParaRPr lang="tr-TR" altLang="tr-TR" sz="1400">
              <a:solidFill>
                <a:schemeClr val="bg1"/>
              </a:solidFill>
              <a:cs typeface="Arial" panose="020B0604020202020204" pitchFamily="34" charset="0"/>
            </a:endParaRPr>
          </a:p>
        </p:txBody>
      </p:sp>
      <p:sp>
        <p:nvSpPr>
          <p:cNvPr id="1037" name="8 Metin kutusu">
            <a:extLst>
              <a:ext uri="{FF2B5EF4-FFF2-40B4-BE49-F238E27FC236}">
                <a16:creationId xmlns:a16="http://schemas.microsoft.com/office/drawing/2014/main" id="{9D12898F-1F0D-8741-BFE9-8FF6AA0613EB}"/>
              </a:ext>
            </a:extLst>
          </p:cNvPr>
          <p:cNvSpPr txBox="1">
            <a:spLocks noChangeArrowheads="1"/>
          </p:cNvSpPr>
          <p:nvPr/>
        </p:nvSpPr>
        <p:spPr bwMode="auto">
          <a:xfrm rot="16200000">
            <a:off x="525463" y="3833846"/>
            <a:ext cx="1489075" cy="3079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400">
                <a:solidFill>
                  <a:schemeClr val="bg1"/>
                </a:solidFill>
                <a:cs typeface="Arial" panose="020B0604020202020204" pitchFamily="34" charset="0"/>
              </a:rPr>
              <a:t>Odds ratio</a:t>
            </a:r>
          </a:p>
        </p:txBody>
      </p:sp>
      <p:sp>
        <p:nvSpPr>
          <p:cNvPr id="1038" name="8 Metin kutusu">
            <a:extLst>
              <a:ext uri="{FF2B5EF4-FFF2-40B4-BE49-F238E27FC236}">
                <a16:creationId xmlns:a16="http://schemas.microsoft.com/office/drawing/2014/main" id="{FE6FF5CC-5309-CF4F-964E-DEC3DE905986}"/>
              </a:ext>
            </a:extLst>
          </p:cNvPr>
          <p:cNvSpPr txBox="1">
            <a:spLocks noChangeArrowheads="1"/>
          </p:cNvSpPr>
          <p:nvPr/>
        </p:nvSpPr>
        <p:spPr bwMode="auto">
          <a:xfrm>
            <a:off x="1868488" y="2090771"/>
            <a:ext cx="1263650" cy="3079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400">
                <a:solidFill>
                  <a:schemeClr val="bg1"/>
                </a:solidFill>
                <a:cs typeface="Arial" panose="020B0604020202020204" pitchFamily="34" charset="0"/>
              </a:rPr>
              <a:t>Karın ağrısı</a:t>
            </a:r>
          </a:p>
        </p:txBody>
      </p:sp>
      <p:sp>
        <p:nvSpPr>
          <p:cNvPr id="1039" name="8 Metin kutusu">
            <a:extLst>
              <a:ext uri="{FF2B5EF4-FFF2-40B4-BE49-F238E27FC236}">
                <a16:creationId xmlns:a16="http://schemas.microsoft.com/office/drawing/2014/main" id="{3BC1D86F-B8D2-C148-AD71-63749D742ADC}"/>
              </a:ext>
            </a:extLst>
          </p:cNvPr>
          <p:cNvSpPr txBox="1">
            <a:spLocks noChangeArrowheads="1"/>
          </p:cNvSpPr>
          <p:nvPr/>
        </p:nvSpPr>
        <p:spPr bwMode="auto">
          <a:xfrm>
            <a:off x="3309938" y="2955958"/>
            <a:ext cx="1262062" cy="3079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400">
                <a:solidFill>
                  <a:schemeClr val="bg1"/>
                </a:solidFill>
                <a:cs typeface="Arial" panose="020B0604020202020204" pitchFamily="34" charset="0"/>
              </a:rPr>
              <a:t>Göğüs ağrısı</a:t>
            </a:r>
          </a:p>
        </p:txBody>
      </p:sp>
      <p:sp>
        <p:nvSpPr>
          <p:cNvPr id="1040" name="8 Metin kutusu">
            <a:extLst>
              <a:ext uri="{FF2B5EF4-FFF2-40B4-BE49-F238E27FC236}">
                <a16:creationId xmlns:a16="http://schemas.microsoft.com/office/drawing/2014/main" id="{C8B7807E-555B-4045-8C4F-83C64F49E6C9}"/>
              </a:ext>
            </a:extLst>
          </p:cNvPr>
          <p:cNvSpPr txBox="1">
            <a:spLocks noChangeArrowheads="1"/>
          </p:cNvSpPr>
          <p:nvPr/>
        </p:nvSpPr>
        <p:spPr bwMode="auto">
          <a:xfrm>
            <a:off x="4749800" y="3098833"/>
            <a:ext cx="974725" cy="3079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400">
                <a:solidFill>
                  <a:schemeClr val="bg1"/>
                </a:solidFill>
                <a:cs typeface="Arial" panose="020B0604020202020204" pitchFamily="34" charset="0"/>
              </a:rPr>
              <a:t>Dispne</a:t>
            </a:r>
          </a:p>
        </p:txBody>
      </p:sp>
      <p:sp>
        <p:nvSpPr>
          <p:cNvPr id="1041" name="8 Metin kutusu">
            <a:extLst>
              <a:ext uri="{FF2B5EF4-FFF2-40B4-BE49-F238E27FC236}">
                <a16:creationId xmlns:a16="http://schemas.microsoft.com/office/drawing/2014/main" id="{F0D8D314-28D5-9F48-8E60-EEBC2A97F510}"/>
              </a:ext>
            </a:extLst>
          </p:cNvPr>
          <p:cNvSpPr txBox="1">
            <a:spLocks noChangeArrowheads="1"/>
          </p:cNvSpPr>
          <p:nvPr/>
        </p:nvSpPr>
        <p:spPr bwMode="auto">
          <a:xfrm>
            <a:off x="6189663" y="3387758"/>
            <a:ext cx="974725" cy="3079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400">
                <a:solidFill>
                  <a:schemeClr val="bg1"/>
                </a:solidFill>
                <a:cs typeface="Arial" panose="020B0604020202020204" pitchFamily="34" charset="0"/>
              </a:rPr>
              <a:t>Hb üri</a:t>
            </a:r>
          </a:p>
        </p:txBody>
      </p:sp>
      <p:sp>
        <p:nvSpPr>
          <p:cNvPr id="1042" name="23 Metin kutusu">
            <a:extLst>
              <a:ext uri="{FF2B5EF4-FFF2-40B4-BE49-F238E27FC236}">
                <a16:creationId xmlns:a16="http://schemas.microsoft.com/office/drawing/2014/main" id="{36B45C2D-A748-1F46-815C-3C795307A0A2}"/>
              </a:ext>
            </a:extLst>
          </p:cNvPr>
          <p:cNvSpPr txBox="1">
            <a:spLocks noChangeArrowheads="1"/>
          </p:cNvSpPr>
          <p:nvPr/>
        </p:nvSpPr>
        <p:spPr bwMode="auto">
          <a:xfrm>
            <a:off x="1550988" y="5384833"/>
            <a:ext cx="2841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0</a:t>
            </a:r>
          </a:p>
        </p:txBody>
      </p:sp>
      <p:sp>
        <p:nvSpPr>
          <p:cNvPr id="1043" name="24 Metin kutusu">
            <a:extLst>
              <a:ext uri="{FF2B5EF4-FFF2-40B4-BE49-F238E27FC236}">
                <a16:creationId xmlns:a16="http://schemas.microsoft.com/office/drawing/2014/main" id="{0B0047F2-8DAF-2443-8027-9199BD3C7662}"/>
              </a:ext>
            </a:extLst>
          </p:cNvPr>
          <p:cNvSpPr txBox="1">
            <a:spLocks noChangeArrowheads="1"/>
          </p:cNvSpPr>
          <p:nvPr/>
        </p:nvSpPr>
        <p:spPr bwMode="auto">
          <a:xfrm>
            <a:off x="1403350" y="4972083"/>
            <a:ext cx="433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0,5</a:t>
            </a:r>
          </a:p>
        </p:txBody>
      </p:sp>
      <p:sp>
        <p:nvSpPr>
          <p:cNvPr id="1044" name="25 Metin kutusu">
            <a:extLst>
              <a:ext uri="{FF2B5EF4-FFF2-40B4-BE49-F238E27FC236}">
                <a16:creationId xmlns:a16="http://schemas.microsoft.com/office/drawing/2014/main" id="{B4A17C34-E2C6-EE4B-A152-389D7FA5CF52}"/>
              </a:ext>
            </a:extLst>
          </p:cNvPr>
          <p:cNvSpPr txBox="1">
            <a:spLocks noChangeArrowheads="1"/>
          </p:cNvSpPr>
          <p:nvPr/>
        </p:nvSpPr>
        <p:spPr bwMode="auto">
          <a:xfrm>
            <a:off x="1403350" y="4108483"/>
            <a:ext cx="433388"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1,5</a:t>
            </a:r>
          </a:p>
        </p:txBody>
      </p:sp>
      <p:sp>
        <p:nvSpPr>
          <p:cNvPr id="1045" name="26 Metin kutusu">
            <a:extLst>
              <a:ext uri="{FF2B5EF4-FFF2-40B4-BE49-F238E27FC236}">
                <a16:creationId xmlns:a16="http://schemas.microsoft.com/office/drawing/2014/main" id="{F1B213D8-A804-D94E-A089-2B15CF204AB3}"/>
              </a:ext>
            </a:extLst>
          </p:cNvPr>
          <p:cNvSpPr txBox="1">
            <a:spLocks noChangeArrowheads="1"/>
          </p:cNvSpPr>
          <p:nvPr/>
        </p:nvSpPr>
        <p:spPr bwMode="auto">
          <a:xfrm>
            <a:off x="1403350" y="3243296"/>
            <a:ext cx="433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2,5</a:t>
            </a:r>
          </a:p>
        </p:txBody>
      </p:sp>
      <p:sp>
        <p:nvSpPr>
          <p:cNvPr id="1046" name="27 Metin kutusu">
            <a:extLst>
              <a:ext uri="{FF2B5EF4-FFF2-40B4-BE49-F238E27FC236}">
                <a16:creationId xmlns:a16="http://schemas.microsoft.com/office/drawing/2014/main" id="{BAF1D3E7-0875-F141-9649-5CDC33E8ABA6}"/>
              </a:ext>
            </a:extLst>
          </p:cNvPr>
          <p:cNvSpPr txBox="1">
            <a:spLocks noChangeArrowheads="1"/>
          </p:cNvSpPr>
          <p:nvPr/>
        </p:nvSpPr>
        <p:spPr bwMode="auto">
          <a:xfrm>
            <a:off x="1403350" y="2379696"/>
            <a:ext cx="4318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3,5</a:t>
            </a:r>
          </a:p>
        </p:txBody>
      </p:sp>
      <p:sp>
        <p:nvSpPr>
          <p:cNvPr id="1047" name="28 Metin kutusu">
            <a:extLst>
              <a:ext uri="{FF2B5EF4-FFF2-40B4-BE49-F238E27FC236}">
                <a16:creationId xmlns:a16="http://schemas.microsoft.com/office/drawing/2014/main" id="{35A6B883-A61B-4D4B-84CC-1449375CF62C}"/>
              </a:ext>
            </a:extLst>
          </p:cNvPr>
          <p:cNvSpPr txBox="1">
            <a:spLocks noChangeArrowheads="1"/>
          </p:cNvSpPr>
          <p:nvPr/>
        </p:nvSpPr>
        <p:spPr bwMode="auto">
          <a:xfrm>
            <a:off x="1550988" y="2000283"/>
            <a:ext cx="28416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4</a:t>
            </a:r>
          </a:p>
        </p:txBody>
      </p:sp>
      <p:sp>
        <p:nvSpPr>
          <p:cNvPr id="1048" name="29 Metin kutusu">
            <a:extLst>
              <a:ext uri="{FF2B5EF4-FFF2-40B4-BE49-F238E27FC236}">
                <a16:creationId xmlns:a16="http://schemas.microsoft.com/office/drawing/2014/main" id="{0FA67044-A95D-B84C-B05C-611908697783}"/>
              </a:ext>
            </a:extLst>
          </p:cNvPr>
          <p:cNvSpPr txBox="1">
            <a:spLocks noChangeArrowheads="1"/>
          </p:cNvSpPr>
          <p:nvPr/>
        </p:nvSpPr>
        <p:spPr bwMode="auto">
          <a:xfrm>
            <a:off x="1403350" y="4540283"/>
            <a:ext cx="433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   1</a:t>
            </a:r>
          </a:p>
        </p:txBody>
      </p:sp>
      <p:sp>
        <p:nvSpPr>
          <p:cNvPr id="1049" name="30 Metin kutusu">
            <a:extLst>
              <a:ext uri="{FF2B5EF4-FFF2-40B4-BE49-F238E27FC236}">
                <a16:creationId xmlns:a16="http://schemas.microsoft.com/office/drawing/2014/main" id="{834973F0-58B8-664F-BDA3-68D048424863}"/>
              </a:ext>
            </a:extLst>
          </p:cNvPr>
          <p:cNvSpPr txBox="1">
            <a:spLocks noChangeArrowheads="1"/>
          </p:cNvSpPr>
          <p:nvPr/>
        </p:nvSpPr>
        <p:spPr bwMode="auto">
          <a:xfrm>
            <a:off x="1403350" y="3675096"/>
            <a:ext cx="433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   2</a:t>
            </a:r>
          </a:p>
        </p:txBody>
      </p:sp>
      <p:sp>
        <p:nvSpPr>
          <p:cNvPr id="1050" name="31 Metin kutusu">
            <a:extLst>
              <a:ext uri="{FF2B5EF4-FFF2-40B4-BE49-F238E27FC236}">
                <a16:creationId xmlns:a16="http://schemas.microsoft.com/office/drawing/2014/main" id="{81ED8298-8EDA-374E-B3DB-0204D2AFC2A7}"/>
              </a:ext>
            </a:extLst>
          </p:cNvPr>
          <p:cNvSpPr txBox="1">
            <a:spLocks noChangeArrowheads="1"/>
          </p:cNvSpPr>
          <p:nvPr/>
        </p:nvSpPr>
        <p:spPr bwMode="auto">
          <a:xfrm>
            <a:off x="1403350" y="2811496"/>
            <a:ext cx="433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1400">
                <a:solidFill>
                  <a:srgbClr val="000066"/>
                </a:solidFill>
              </a:rPr>
              <a:t>   3</a:t>
            </a:r>
          </a:p>
        </p:txBody>
      </p:sp>
    </p:spTree>
    <p:custDataLst>
      <p:tags r:id="rId1"/>
    </p:custDataLst>
    <p:extLst>
      <p:ext uri="{BB962C8B-B14F-4D97-AF65-F5344CB8AC3E}">
        <p14:creationId xmlns:p14="http://schemas.microsoft.com/office/powerpoint/2010/main" val="3509978161"/>
      </p:ext>
    </p:extLst>
  </p:cSld>
  <p:clrMapOvr>
    <a:masterClrMapping/>
  </p:clrMapOvr>
  <p:transition spd="slow" advTm="10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nodeType="afterEffect">
                                  <p:stCondLst>
                                    <p:cond delay="0"/>
                                  </p:stCondLst>
                                  <p:childTnLst>
                                    <p:set>
                                      <p:cBhvr>
                                        <p:cTn id="6" dur="1" fill="hold">
                                          <p:stCondLst>
                                            <p:cond delay="0"/>
                                          </p:stCondLst>
                                        </p:cTn>
                                        <p:tgtEl>
                                          <p:spTgt spid="77834"/>
                                        </p:tgtEl>
                                        <p:attrNameLst>
                                          <p:attrName>style.visibility</p:attrName>
                                        </p:attrNameLst>
                                      </p:cBhvr>
                                      <p:to>
                                        <p:strVal val="visible"/>
                                      </p:to>
                                    </p:set>
                                    <p:animEffect transition="in" filter="fade">
                                      <p:cBhvr>
                                        <p:cTn id="7" dur="1000"/>
                                        <p:tgtEl>
                                          <p:spTgt spid="77834"/>
                                        </p:tgtEl>
                                      </p:cBhvr>
                                    </p:animEffect>
                                    <p:anim calcmode="lin" valueType="num">
                                      <p:cBhvr>
                                        <p:cTn id="8" dur="1000" fill="hold"/>
                                        <p:tgtEl>
                                          <p:spTgt spid="77834"/>
                                        </p:tgtEl>
                                        <p:attrNameLst>
                                          <p:attrName>ppt_x</p:attrName>
                                        </p:attrNameLst>
                                      </p:cBhvr>
                                      <p:tavLst>
                                        <p:tav tm="0">
                                          <p:val>
                                            <p:strVal val="#ppt_x"/>
                                          </p:val>
                                        </p:tav>
                                        <p:tav tm="100000">
                                          <p:val>
                                            <p:strVal val="#ppt_x"/>
                                          </p:val>
                                        </p:tav>
                                      </p:tavLst>
                                    </p:anim>
                                    <p:anim calcmode="lin" valueType="num">
                                      <p:cBhvr>
                                        <p:cTn id="9" dur="1000" fill="hold"/>
                                        <p:tgtEl>
                                          <p:spTgt spid="778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1 Başlık">
            <a:extLst>
              <a:ext uri="{FF2B5EF4-FFF2-40B4-BE49-F238E27FC236}">
                <a16:creationId xmlns:a16="http://schemas.microsoft.com/office/drawing/2014/main" id="{56C4F2B3-0A41-E646-BFE8-7324560E28C9}"/>
              </a:ext>
            </a:extLst>
          </p:cNvPr>
          <p:cNvSpPr>
            <a:spLocks noGrp="1"/>
          </p:cNvSpPr>
          <p:nvPr>
            <p:ph type="title"/>
          </p:nvPr>
        </p:nvSpPr>
        <p:spPr>
          <a:xfrm>
            <a:off x="229394" y="706274"/>
            <a:ext cx="8229600" cy="1143000"/>
          </a:xfrm>
        </p:spPr>
        <p:txBody>
          <a:bodyPr>
            <a:normAutofit/>
          </a:bodyPr>
          <a:lstStyle/>
          <a:p>
            <a:r>
              <a:rPr lang="tr-TR" altLang="tr-TR" sz="3200" b="1" dirty="0">
                <a:solidFill>
                  <a:srgbClr val="340990"/>
                </a:solidFill>
                <a:ea typeface="ＭＳ Ｐゴシック" panose="020B0600070205080204" pitchFamily="34" charset="-128"/>
              </a:rPr>
              <a:t>PNH ve </a:t>
            </a:r>
            <a:r>
              <a:rPr lang="tr-TR" altLang="tr-TR" sz="3200" b="1" dirty="0" err="1">
                <a:solidFill>
                  <a:srgbClr val="340990"/>
                </a:solidFill>
                <a:ea typeface="ＭＳ Ｐゴシック" panose="020B0600070205080204" pitchFamily="34" charset="-128"/>
              </a:rPr>
              <a:t>Tromboz</a:t>
            </a:r>
            <a:endParaRPr lang="tr-TR" altLang="tr-TR" sz="3200" b="1" dirty="0">
              <a:solidFill>
                <a:srgbClr val="340990"/>
              </a:solidFill>
              <a:ea typeface="ＭＳ Ｐゴシック" panose="020B0600070205080204" pitchFamily="34" charset="-128"/>
            </a:endParaRPr>
          </a:p>
        </p:txBody>
      </p:sp>
      <p:sp>
        <p:nvSpPr>
          <p:cNvPr id="2052" name="Rectangle 4">
            <a:extLst>
              <a:ext uri="{FF2B5EF4-FFF2-40B4-BE49-F238E27FC236}">
                <a16:creationId xmlns:a16="http://schemas.microsoft.com/office/drawing/2014/main" id="{5FF08717-0041-E942-BF09-A479C3B99567}"/>
              </a:ext>
            </a:extLst>
          </p:cNvPr>
          <p:cNvSpPr>
            <a:spLocks noChangeArrowheads="1"/>
          </p:cNvSpPr>
          <p:nvPr/>
        </p:nvSpPr>
        <p:spPr bwMode="auto">
          <a:xfrm>
            <a:off x="33338" y="6581775"/>
            <a:ext cx="81915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marL="342900" indent="-3429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spcBef>
                <a:spcPct val="20000"/>
              </a:spcBef>
            </a:pPr>
            <a:r>
              <a:rPr lang="en-US" altLang="tr-TR" sz="1100">
                <a:solidFill>
                  <a:srgbClr val="000066"/>
                </a:solidFill>
              </a:rPr>
              <a:t>Lee JW et al. </a:t>
            </a:r>
            <a:r>
              <a:rPr lang="en-US" altLang="tr-TR" sz="1100" i="1">
                <a:solidFill>
                  <a:srgbClr val="000066"/>
                </a:solidFill>
              </a:rPr>
              <a:t>Hematologica</a:t>
            </a:r>
            <a:r>
              <a:rPr lang="en-US" altLang="tr-TR" sz="1100">
                <a:solidFill>
                  <a:srgbClr val="000066"/>
                </a:solidFill>
              </a:rPr>
              <a:t> 2010. 95 (s2): Abstract #505 and 506.</a:t>
            </a:r>
            <a:endParaRPr lang="nl-NL" altLang="tr-TR" sz="1100">
              <a:solidFill>
                <a:srgbClr val="000066"/>
              </a:solidFill>
            </a:endParaRPr>
          </a:p>
        </p:txBody>
      </p:sp>
      <p:sp>
        <p:nvSpPr>
          <p:cNvPr id="2053" name="Text Box 18">
            <a:extLst>
              <a:ext uri="{FF2B5EF4-FFF2-40B4-BE49-F238E27FC236}">
                <a16:creationId xmlns:a16="http://schemas.microsoft.com/office/drawing/2014/main" id="{5A9AA60F-63C5-B54A-ACCA-537BC08C10C7}"/>
              </a:ext>
            </a:extLst>
          </p:cNvPr>
          <p:cNvSpPr txBox="1">
            <a:spLocks noChangeArrowheads="1"/>
          </p:cNvSpPr>
          <p:nvPr/>
        </p:nvSpPr>
        <p:spPr bwMode="auto">
          <a:xfrm rot="16200000">
            <a:off x="-130968" y="3191505"/>
            <a:ext cx="2743200"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a:solidFill>
                  <a:srgbClr val="000066"/>
                </a:solidFill>
                <a:cs typeface="Arial" panose="020B0604020202020204" pitchFamily="34" charset="0"/>
              </a:rPr>
              <a:t>Risk Oranı</a:t>
            </a:r>
            <a:endParaRPr lang="en-US" altLang="tr-TR">
              <a:solidFill>
                <a:srgbClr val="000066"/>
              </a:solidFill>
              <a:cs typeface="Arial" panose="020B0604020202020204" pitchFamily="34" charset="0"/>
            </a:endParaRPr>
          </a:p>
        </p:txBody>
      </p:sp>
      <p:sp>
        <p:nvSpPr>
          <p:cNvPr id="14" name="Rectangle 3">
            <a:extLst>
              <a:ext uri="{FF2B5EF4-FFF2-40B4-BE49-F238E27FC236}">
                <a16:creationId xmlns:a16="http://schemas.microsoft.com/office/drawing/2014/main" id="{792A7C34-B958-674C-8A13-604E60E36E28}"/>
              </a:ext>
            </a:extLst>
          </p:cNvPr>
          <p:cNvSpPr txBox="1">
            <a:spLocks noChangeArrowheads="1"/>
          </p:cNvSpPr>
          <p:nvPr/>
        </p:nvSpPr>
        <p:spPr bwMode="auto">
          <a:xfrm>
            <a:off x="293599" y="5606559"/>
            <a:ext cx="8569501" cy="914096"/>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noFill/>
            <a:round/>
            <a:headEnd/>
            <a:tailEnd/>
          </a:ln>
          <a:effectLst>
            <a:glow rad="63500">
              <a:schemeClr val="bg1">
                <a:lumMod val="60000"/>
                <a:lumOff val="40000"/>
                <a:alpha val="40000"/>
              </a:schemeClr>
            </a:glow>
            <a:softEdge rad="63500"/>
          </a:effectLst>
        </p:spPr>
        <p:txBody>
          <a:bodyPr lIns="182880" tIns="137160" rIns="182880" bIns="137160" anchorCtr="1">
            <a:spAutoFit/>
          </a:bodyPr>
          <a:lstStyle/>
          <a:p>
            <a:pPr algn="ctr" eaLnBrk="0" hangingPunct="0">
              <a:lnSpc>
                <a:spcPct val="90000"/>
              </a:lnSpc>
              <a:spcBef>
                <a:spcPct val="50000"/>
              </a:spcBef>
              <a:buClr>
                <a:schemeClr val="tx2"/>
              </a:buClr>
              <a:buFont typeface="Wingdings" pitchFamily="2" charset="2"/>
              <a:buNone/>
              <a:defRPr/>
            </a:pPr>
            <a:r>
              <a:rPr lang="en-US" b="1">
                <a:solidFill>
                  <a:srgbClr val="000066"/>
                </a:solidFill>
                <a:ea typeface="ＭＳ Ｐゴシック" pitchFamily="1" charset="-128"/>
                <a:cs typeface="Arial" pitchFamily="34" charset="0"/>
              </a:rPr>
              <a:t>TE </a:t>
            </a:r>
            <a:r>
              <a:rPr lang="tr-TR" b="1">
                <a:solidFill>
                  <a:srgbClr val="000066"/>
                </a:solidFill>
                <a:ea typeface="ＭＳ Ｐゴシック" pitchFamily="1" charset="-128"/>
                <a:cs typeface="Arial" pitchFamily="34" charset="0"/>
              </a:rPr>
              <a:t>bir mortalite prediktörüdür</a:t>
            </a:r>
            <a:r>
              <a:rPr lang="en-US" b="1">
                <a:solidFill>
                  <a:srgbClr val="000066"/>
                </a:solidFill>
                <a:ea typeface="ＭＳ Ｐゴシック" pitchFamily="1" charset="-128"/>
                <a:cs typeface="Arial" pitchFamily="34" charset="0"/>
              </a:rPr>
              <a:t> (</a:t>
            </a:r>
            <a:r>
              <a:rPr lang="tr-TR" b="1">
                <a:solidFill>
                  <a:srgbClr val="000066"/>
                </a:solidFill>
                <a:ea typeface="ＭＳ Ｐゴシック" pitchFamily="1" charset="-128"/>
                <a:cs typeface="Arial" pitchFamily="34" charset="0"/>
              </a:rPr>
              <a:t>Risk oranı</a:t>
            </a:r>
            <a:r>
              <a:rPr lang="en-US" b="1">
                <a:solidFill>
                  <a:srgbClr val="000066"/>
                </a:solidFill>
                <a:ea typeface="ＭＳ Ｐゴシック" pitchFamily="1" charset="-128"/>
                <a:cs typeface="Arial" pitchFamily="34" charset="0"/>
              </a:rPr>
              <a:t> 6.99; </a:t>
            </a:r>
            <a:r>
              <a:rPr lang="tr-TR" b="1">
                <a:solidFill>
                  <a:srgbClr val="000066"/>
                </a:solidFill>
                <a:ea typeface="ＭＳ Ｐゴシック" pitchFamily="1" charset="-128"/>
                <a:cs typeface="Arial" pitchFamily="34" charset="0"/>
              </a:rPr>
              <a:t>%</a:t>
            </a:r>
            <a:r>
              <a:rPr lang="en-US" b="1">
                <a:solidFill>
                  <a:srgbClr val="000066"/>
                </a:solidFill>
                <a:ea typeface="ＭＳ Ｐゴシック" pitchFamily="1" charset="-128"/>
                <a:cs typeface="Arial" pitchFamily="34" charset="0"/>
              </a:rPr>
              <a:t>95 CI 3.2 – 15.2; p&lt;0.0001)</a:t>
            </a:r>
          </a:p>
          <a:p>
            <a:pPr algn="ctr" eaLnBrk="0" hangingPunct="0">
              <a:lnSpc>
                <a:spcPct val="90000"/>
              </a:lnSpc>
              <a:spcBef>
                <a:spcPct val="50000"/>
              </a:spcBef>
              <a:buClr>
                <a:schemeClr val="tx2"/>
              </a:buClr>
              <a:buFont typeface="Wingdings" pitchFamily="2" charset="2"/>
              <a:buNone/>
              <a:defRPr/>
            </a:pPr>
            <a:r>
              <a:rPr lang="tr-TR" b="1">
                <a:solidFill>
                  <a:srgbClr val="000066"/>
                </a:solidFill>
                <a:ea typeface="ＭＳ Ｐゴシック" pitchFamily="1" charset="-128"/>
                <a:cs typeface="Arial" pitchFamily="34" charset="0"/>
              </a:rPr>
              <a:t>TE hastalarının % 21</a:t>
            </a:r>
            <a:r>
              <a:rPr lang="ja-JP" altLang="tr-TR" b="1">
                <a:solidFill>
                  <a:srgbClr val="000066"/>
                </a:solidFill>
                <a:ea typeface="ＭＳ Ｐゴシック" pitchFamily="1" charset="-128"/>
                <a:cs typeface="Arial" pitchFamily="34" charset="0"/>
              </a:rPr>
              <a:t>’</a:t>
            </a:r>
            <a:r>
              <a:rPr lang="tr-TR" altLang="ja-JP" b="1">
                <a:solidFill>
                  <a:srgbClr val="000066"/>
                </a:solidFill>
                <a:ea typeface="ＭＳ Ｐゴシック" pitchFamily="1" charset="-128"/>
                <a:cs typeface="Arial" pitchFamily="34" charset="0"/>
              </a:rPr>
              <a:t>i PNH tanısından önce bir TE ile gelmiştir</a:t>
            </a:r>
            <a:endParaRPr lang="en-US" b="1">
              <a:solidFill>
                <a:srgbClr val="000066"/>
              </a:solidFill>
              <a:ea typeface="ＭＳ Ｐゴシック" pitchFamily="1" charset="-128"/>
              <a:cs typeface="Arial" pitchFamily="34" charset="0"/>
            </a:endParaRPr>
          </a:p>
        </p:txBody>
      </p:sp>
      <p:sp>
        <p:nvSpPr>
          <p:cNvPr id="2057" name="Text Box 4">
            <a:extLst>
              <a:ext uri="{FF2B5EF4-FFF2-40B4-BE49-F238E27FC236}">
                <a16:creationId xmlns:a16="http://schemas.microsoft.com/office/drawing/2014/main" id="{32A09179-6469-BB46-A9D8-FC5D139F9D8F}"/>
              </a:ext>
            </a:extLst>
          </p:cNvPr>
          <p:cNvSpPr txBox="1">
            <a:spLocks noChangeArrowheads="1"/>
          </p:cNvSpPr>
          <p:nvPr/>
        </p:nvSpPr>
        <p:spPr bwMode="auto">
          <a:xfrm>
            <a:off x="6729413" y="4781387"/>
            <a:ext cx="70961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en-US" altLang="tr-TR" sz="1400" b="1">
                <a:solidFill>
                  <a:srgbClr val="000066"/>
                </a:solidFill>
                <a:cs typeface="Arial" panose="020B0604020202020204" pitchFamily="34" charset="0"/>
              </a:rPr>
              <a:t>(n=43)</a:t>
            </a:r>
          </a:p>
        </p:txBody>
      </p:sp>
      <p:graphicFrame>
        <p:nvGraphicFramePr>
          <p:cNvPr id="2050" name="Object 2">
            <a:extLst>
              <a:ext uri="{FF2B5EF4-FFF2-40B4-BE49-F238E27FC236}">
                <a16:creationId xmlns:a16="http://schemas.microsoft.com/office/drawing/2014/main" id="{CFC2DD4A-C877-3F4C-BADA-9581F4D3F545}"/>
              </a:ext>
            </a:extLst>
          </p:cNvPr>
          <p:cNvGraphicFramePr>
            <a:graphicFrameLocks noChangeAspect="1"/>
          </p:cNvGraphicFramePr>
          <p:nvPr>
            <p:extLst>
              <p:ext uri="{D42A27DB-BD31-4B8C-83A1-F6EECF244321}">
                <p14:modId xmlns:p14="http://schemas.microsoft.com/office/powerpoint/2010/main" val="2764203174"/>
              </p:ext>
            </p:extLst>
          </p:nvPr>
        </p:nvGraphicFramePr>
        <p:xfrm>
          <a:off x="930275" y="1663537"/>
          <a:ext cx="6827838" cy="4079875"/>
        </p:xfrm>
        <a:graphic>
          <a:graphicData uri="http://schemas.openxmlformats.org/presentationml/2006/ole">
            <mc:AlternateContent xmlns:mc="http://schemas.openxmlformats.org/markup-compatibility/2006">
              <mc:Choice xmlns:v="urn:schemas-microsoft-com:vml" Requires="v">
                <p:oleObj name="Worksheet" r:id="rId2" imgW="6731000" imgH="4025900" progId="Excel.Sheet.8">
                  <p:embed/>
                </p:oleObj>
              </mc:Choice>
              <mc:Fallback>
                <p:oleObj name="Worksheet" r:id="rId2" imgW="6731000" imgH="4025900" progId="Excel.Sheet.8">
                  <p:embed/>
                  <p:pic>
                    <p:nvPicPr>
                      <p:cNvPr id="2050" name="Object 2">
                        <a:extLst>
                          <a:ext uri="{FF2B5EF4-FFF2-40B4-BE49-F238E27FC236}">
                            <a16:creationId xmlns:a16="http://schemas.microsoft.com/office/drawing/2014/main" id="{CFC2DD4A-C877-3F4C-BADA-9581F4D3F5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0275" y="1663537"/>
                        <a:ext cx="6827838" cy="407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 name="Text Box 16">
            <a:extLst>
              <a:ext uri="{FF2B5EF4-FFF2-40B4-BE49-F238E27FC236}">
                <a16:creationId xmlns:a16="http://schemas.microsoft.com/office/drawing/2014/main" id="{9F4F6192-53C0-5145-9E5E-C506A75C2F89}"/>
              </a:ext>
            </a:extLst>
          </p:cNvPr>
          <p:cNvSpPr txBox="1">
            <a:spLocks noChangeArrowheads="1"/>
          </p:cNvSpPr>
          <p:nvPr/>
        </p:nvSpPr>
        <p:spPr bwMode="auto">
          <a:xfrm>
            <a:off x="4916346" y="6538913"/>
            <a:ext cx="3443287" cy="304800"/>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50000"/>
              </a:spcBef>
            </a:pPr>
            <a:r>
              <a:rPr lang="tr-TR" altLang="tr-TR" sz="1400">
                <a:solidFill>
                  <a:srgbClr val="000066"/>
                </a:solidFill>
                <a:cs typeface="Arial" panose="020B0604020202020204" pitchFamily="34" charset="0"/>
              </a:rPr>
              <a:t>Güney Kore Ulusal Kaydı</a:t>
            </a:r>
            <a:endParaRPr lang="en-US" altLang="tr-TR" sz="1400">
              <a:solidFill>
                <a:srgbClr val="000066"/>
              </a:solidFill>
              <a:cs typeface="Arial" panose="020B0604020202020204" pitchFamily="34" charset="0"/>
            </a:endParaRPr>
          </a:p>
        </p:txBody>
      </p:sp>
    </p:spTree>
    <p:extLst>
      <p:ext uri="{BB962C8B-B14F-4D97-AF65-F5344CB8AC3E}">
        <p14:creationId xmlns:p14="http://schemas.microsoft.com/office/powerpoint/2010/main" val="395495421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Rectangle 2">
            <a:extLst>
              <a:ext uri="{FF2B5EF4-FFF2-40B4-BE49-F238E27FC236}">
                <a16:creationId xmlns:a16="http://schemas.microsoft.com/office/drawing/2014/main" id="{6C72AC8B-CA13-6645-B7EC-B6AF6407A35B}"/>
              </a:ext>
            </a:extLst>
          </p:cNvPr>
          <p:cNvSpPr>
            <a:spLocks noGrp="1" noChangeArrowheads="1"/>
          </p:cNvSpPr>
          <p:nvPr>
            <p:ph type="title" idx="4294967295"/>
          </p:nvPr>
        </p:nvSpPr>
        <p:spPr>
          <a:xfrm>
            <a:off x="255588" y="634131"/>
            <a:ext cx="8402637" cy="1143000"/>
          </a:xfrm>
        </p:spPr>
        <p:txBody>
          <a:bodyPr/>
          <a:lstStyle/>
          <a:p>
            <a:pPr eaLnBrk="1" hangingPunct="1">
              <a:lnSpc>
                <a:spcPct val="114000"/>
              </a:lnSpc>
            </a:pPr>
            <a:r>
              <a:rPr lang="tr-TR" altLang="tr-TR" sz="2800" b="1" dirty="0">
                <a:solidFill>
                  <a:srgbClr val="340990"/>
                </a:solidFill>
                <a:ea typeface="ＭＳ Ｐゴシック" panose="020B0600070205080204" pitchFamily="34" charset="-128"/>
              </a:rPr>
              <a:t>Kalıtımsal </a:t>
            </a:r>
            <a:r>
              <a:rPr lang="tr-TR" altLang="tr-TR" sz="2800" b="1" dirty="0" err="1">
                <a:solidFill>
                  <a:srgbClr val="340990"/>
                </a:solidFill>
                <a:ea typeface="ＭＳ Ｐゴシック" panose="020B0600070205080204" pitchFamily="34" charset="-128"/>
              </a:rPr>
              <a:t>Hiperkoagülabilite</a:t>
            </a:r>
            <a:r>
              <a:rPr lang="tr-TR" altLang="tr-TR" sz="2800" b="1" dirty="0">
                <a:solidFill>
                  <a:srgbClr val="340990"/>
                </a:solidFill>
                <a:ea typeface="ＭＳ Ｐゴシック" panose="020B0600070205080204" pitchFamily="34" charset="-128"/>
              </a:rPr>
              <a:t> Durumları karşısında PNH</a:t>
            </a:r>
            <a:r>
              <a:rPr lang="ja-JP" altLang="tr-TR" sz="2800" b="1">
                <a:solidFill>
                  <a:srgbClr val="340990"/>
                </a:solidFill>
                <a:ea typeface="ＭＳ Ｐゴシック" panose="020B0600070205080204" pitchFamily="34" charset="-128"/>
              </a:rPr>
              <a:t>’</a:t>
            </a:r>
            <a:r>
              <a:rPr lang="tr-TR" altLang="ja-JP" sz="2800" b="1" dirty="0">
                <a:solidFill>
                  <a:srgbClr val="340990"/>
                </a:solidFill>
                <a:ea typeface="ＭＳ Ｐゴシック" panose="020B0600070205080204" pitchFamily="34" charset="-128"/>
              </a:rPr>
              <a:t>da VTE </a:t>
            </a:r>
            <a:r>
              <a:rPr lang="tr-TR" altLang="ja-JP" sz="2800" b="1" dirty="0" err="1">
                <a:solidFill>
                  <a:srgbClr val="340990"/>
                </a:solidFill>
                <a:ea typeface="ＭＳ Ｐゴシック" panose="020B0600070205080204" pitchFamily="34" charset="-128"/>
              </a:rPr>
              <a:t>İnsidansı</a:t>
            </a:r>
            <a:r>
              <a:rPr lang="tr-TR" altLang="ja-JP" sz="2800" b="1" dirty="0">
                <a:solidFill>
                  <a:srgbClr val="340990"/>
                </a:solidFill>
                <a:ea typeface="ＭＳ Ｐゴシック" panose="020B0600070205080204" pitchFamily="34" charset="-128"/>
              </a:rPr>
              <a:t> ve Görece Risk</a:t>
            </a:r>
            <a:endParaRPr lang="en-US" altLang="tr-TR" sz="2800" b="1" dirty="0">
              <a:solidFill>
                <a:srgbClr val="340990"/>
              </a:solidFill>
              <a:ea typeface="ＭＳ Ｐゴシック" panose="020B0600070205080204" pitchFamily="34" charset="-128"/>
            </a:endParaRPr>
          </a:p>
        </p:txBody>
      </p:sp>
      <p:sp>
        <p:nvSpPr>
          <p:cNvPr id="3076" name="Text Box 53">
            <a:extLst>
              <a:ext uri="{FF2B5EF4-FFF2-40B4-BE49-F238E27FC236}">
                <a16:creationId xmlns:a16="http://schemas.microsoft.com/office/drawing/2014/main" id="{654A178F-02AA-8E45-A82C-566ACBA55E9B}"/>
              </a:ext>
            </a:extLst>
          </p:cNvPr>
          <p:cNvSpPr txBox="1">
            <a:spLocks noChangeArrowheads="1"/>
          </p:cNvSpPr>
          <p:nvPr/>
        </p:nvSpPr>
        <p:spPr bwMode="auto">
          <a:xfrm>
            <a:off x="60325" y="5672931"/>
            <a:ext cx="8728075" cy="779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1"/>
          <a:lstStyle>
            <a:lvl1pPr marL="171450" indent="-17145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buClr>
                <a:schemeClr val="accent1"/>
              </a:buClr>
              <a:buFont typeface="Wingdings" pitchFamily="2" charset="2"/>
              <a:buChar char="§"/>
            </a:pPr>
            <a:r>
              <a:rPr lang="en-US" altLang="tr-TR" sz="1600" dirty="0">
                <a:solidFill>
                  <a:srgbClr val="000066"/>
                </a:solidFill>
                <a:cs typeface="Arial" panose="020B0604020202020204" pitchFamily="34" charset="0"/>
              </a:rPr>
              <a:t>PNH </a:t>
            </a:r>
            <a:r>
              <a:rPr lang="tr-TR" altLang="tr-TR" sz="1600" dirty="0">
                <a:solidFill>
                  <a:srgbClr val="000066"/>
                </a:solidFill>
                <a:cs typeface="Arial" panose="020B0604020202020204" pitchFamily="34" charset="0"/>
              </a:rPr>
              <a:t>hastaları, VTE açısından </a:t>
            </a:r>
            <a:r>
              <a:rPr lang="tr-TR" altLang="tr-TR" sz="1600" dirty="0" err="1">
                <a:solidFill>
                  <a:srgbClr val="000066"/>
                </a:solidFill>
                <a:cs typeface="Arial" panose="020B0604020202020204" pitchFamily="34" charset="0"/>
              </a:rPr>
              <a:t>herediter</a:t>
            </a:r>
            <a:r>
              <a:rPr lang="tr-TR" altLang="tr-TR" sz="1600" dirty="0">
                <a:solidFill>
                  <a:srgbClr val="000066"/>
                </a:solidFill>
                <a:cs typeface="Arial" panose="020B0604020202020204" pitchFamily="34" charset="0"/>
              </a:rPr>
              <a:t> </a:t>
            </a:r>
            <a:r>
              <a:rPr lang="tr-TR" altLang="tr-TR" sz="1600" dirty="0" err="1">
                <a:solidFill>
                  <a:srgbClr val="000066"/>
                </a:solidFill>
                <a:cs typeface="Arial" panose="020B0604020202020204" pitchFamily="34" charset="0"/>
              </a:rPr>
              <a:t>trombofili</a:t>
            </a:r>
            <a:r>
              <a:rPr lang="tr-TR" altLang="tr-TR" sz="1600" dirty="0">
                <a:solidFill>
                  <a:srgbClr val="000066"/>
                </a:solidFill>
                <a:cs typeface="Arial" panose="020B0604020202020204" pitchFamily="34" charset="0"/>
              </a:rPr>
              <a:t> durumlarından daha yüksek riske sahiptir</a:t>
            </a:r>
            <a:endParaRPr lang="en-US" altLang="tr-TR" sz="1600" dirty="0">
              <a:solidFill>
                <a:srgbClr val="000066"/>
              </a:solidFill>
              <a:cs typeface="Arial" panose="020B0604020202020204" pitchFamily="34" charset="0"/>
            </a:endParaRPr>
          </a:p>
        </p:txBody>
      </p:sp>
      <p:grpSp>
        <p:nvGrpSpPr>
          <p:cNvPr id="3077" name="Group 11">
            <a:extLst>
              <a:ext uri="{FF2B5EF4-FFF2-40B4-BE49-F238E27FC236}">
                <a16:creationId xmlns:a16="http://schemas.microsoft.com/office/drawing/2014/main" id="{84A37330-AAA9-094D-8838-DD30B086A111}"/>
              </a:ext>
            </a:extLst>
          </p:cNvPr>
          <p:cNvGrpSpPr>
            <a:grpSpLocks/>
          </p:cNvGrpSpPr>
          <p:nvPr/>
        </p:nvGrpSpPr>
        <p:grpSpPr bwMode="auto">
          <a:xfrm>
            <a:off x="357187" y="1777131"/>
            <a:ext cx="8199437" cy="3648075"/>
            <a:chOff x="163" y="759"/>
            <a:chExt cx="5165" cy="2298"/>
          </a:xfrm>
        </p:grpSpPr>
        <p:graphicFrame>
          <p:nvGraphicFramePr>
            <p:cNvPr id="3074" name="Object 2">
              <a:extLst>
                <a:ext uri="{FF2B5EF4-FFF2-40B4-BE49-F238E27FC236}">
                  <a16:creationId xmlns:a16="http://schemas.microsoft.com/office/drawing/2014/main" id="{F1AA56E8-6529-3049-A5ED-F9D25B0B210B}"/>
                </a:ext>
              </a:extLst>
            </p:cNvPr>
            <p:cNvGraphicFramePr>
              <a:graphicFrameLocks noChangeAspect="1"/>
            </p:cNvGraphicFramePr>
            <p:nvPr/>
          </p:nvGraphicFramePr>
          <p:xfrm>
            <a:off x="432" y="759"/>
            <a:ext cx="4896" cy="1578"/>
          </p:xfrm>
          <a:graphic>
            <a:graphicData uri="http://schemas.openxmlformats.org/presentationml/2006/ole">
              <mc:AlternateContent xmlns:mc="http://schemas.openxmlformats.org/markup-compatibility/2006">
                <mc:Choice xmlns:v="urn:schemas-microsoft-com:vml" Requires="v">
                  <p:oleObj name="Çalışma Sayfası" r:id="rId3" imgW="8096250" imgH="2609850" progId="Excel.Sheet.8">
                    <p:embed/>
                  </p:oleObj>
                </mc:Choice>
                <mc:Fallback>
                  <p:oleObj name="Çalışma Sayfası" r:id="rId3" imgW="8096250" imgH="2609850" progId="Excel.Sheet.8">
                    <p:embed/>
                    <p:pic>
                      <p:nvPicPr>
                        <p:cNvPr id="3074" name="Object 2">
                          <a:extLst>
                            <a:ext uri="{FF2B5EF4-FFF2-40B4-BE49-F238E27FC236}">
                              <a16:creationId xmlns:a16="http://schemas.microsoft.com/office/drawing/2014/main" id="{F1AA56E8-6529-3049-A5ED-F9D25B0B21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759"/>
                          <a:ext cx="4896" cy="1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9" name="Text Box 53">
              <a:extLst>
                <a:ext uri="{FF2B5EF4-FFF2-40B4-BE49-F238E27FC236}">
                  <a16:creationId xmlns:a16="http://schemas.microsoft.com/office/drawing/2014/main" id="{C94DC884-DDD3-B44E-92C1-FEF6AA7CF3A8}"/>
                </a:ext>
              </a:extLst>
            </p:cNvPr>
            <p:cNvSpPr txBox="1">
              <a:spLocks noChangeArrowheads="1"/>
            </p:cNvSpPr>
            <p:nvPr/>
          </p:nvSpPr>
          <p:spPr bwMode="auto">
            <a:xfrm>
              <a:off x="997" y="2194"/>
              <a:ext cx="354" cy="162"/>
            </a:xfrm>
            <a:prstGeom prst="rect">
              <a:avLst/>
            </a:prstGeom>
            <a:noFill/>
            <a:ln w="9525">
              <a:noFill/>
              <a:miter lim="800000"/>
              <a:headEnd/>
              <a:tailEnd/>
            </a:ln>
            <a:effectLst>
              <a:prstShdw prst="shdw17" dist="17961" dir="2700000">
                <a:srgbClr val="2F4D71"/>
              </a:prstShdw>
            </a:effectLst>
          </p:spPr>
          <p:txBody>
            <a:bodyPr wrap="none">
              <a:spAutoFit/>
            </a:bodyPr>
            <a:lstStyle/>
            <a:p>
              <a:pPr algn="ctr">
                <a:lnSpc>
                  <a:spcPct val="90000"/>
                </a:lnSpc>
                <a:defRPr/>
              </a:pPr>
              <a:r>
                <a:rPr lang="en-US" sz="1200" b="1">
                  <a:solidFill>
                    <a:srgbClr val="000066"/>
                  </a:solidFill>
                  <a:ea typeface="+mn-ea"/>
                </a:rPr>
                <a:t>PNH</a:t>
              </a:r>
              <a:r>
                <a:rPr lang="en-US" sz="1200" b="1" baseline="30000">
                  <a:solidFill>
                    <a:srgbClr val="000066"/>
                  </a:solidFill>
                  <a:ea typeface="+mn-ea"/>
                </a:rPr>
                <a:t>4</a:t>
              </a:r>
            </a:p>
          </p:txBody>
        </p:sp>
        <p:sp>
          <p:nvSpPr>
            <p:cNvPr id="3080" name="Text Box 54">
              <a:extLst>
                <a:ext uri="{FF2B5EF4-FFF2-40B4-BE49-F238E27FC236}">
                  <a16:creationId xmlns:a16="http://schemas.microsoft.com/office/drawing/2014/main" id="{33DA9456-D069-D544-9E57-75578E19EEDE}"/>
                </a:ext>
              </a:extLst>
            </p:cNvPr>
            <p:cNvSpPr txBox="1">
              <a:spLocks noChangeArrowheads="1"/>
            </p:cNvSpPr>
            <p:nvPr/>
          </p:nvSpPr>
          <p:spPr bwMode="auto">
            <a:xfrm>
              <a:off x="1599" y="2194"/>
              <a:ext cx="633" cy="268"/>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1200" b="1">
                  <a:solidFill>
                    <a:srgbClr val="000066"/>
                  </a:solidFill>
                </a:rPr>
                <a:t>AT</a:t>
              </a:r>
              <a:br>
                <a:rPr lang="en-US" altLang="tr-TR" sz="1200" b="1">
                  <a:solidFill>
                    <a:srgbClr val="000066"/>
                  </a:solidFill>
                </a:rPr>
              </a:br>
              <a:r>
                <a:rPr lang="tr-TR" altLang="tr-TR" sz="1200" b="1">
                  <a:solidFill>
                    <a:srgbClr val="000066"/>
                  </a:solidFill>
                </a:rPr>
                <a:t>Yetmezliği</a:t>
              </a:r>
              <a:r>
                <a:rPr lang="en-US" altLang="tr-TR" sz="1400" baseline="30000">
                  <a:solidFill>
                    <a:srgbClr val="000066"/>
                  </a:solidFill>
                </a:rPr>
                <a:t>2</a:t>
              </a:r>
            </a:p>
          </p:txBody>
        </p:sp>
        <p:sp>
          <p:nvSpPr>
            <p:cNvPr id="3081" name="Text Box 55">
              <a:extLst>
                <a:ext uri="{FF2B5EF4-FFF2-40B4-BE49-F238E27FC236}">
                  <a16:creationId xmlns:a16="http://schemas.microsoft.com/office/drawing/2014/main" id="{9FA58A53-3CA0-FE46-A321-F5BFD00FFDE7}"/>
                </a:ext>
              </a:extLst>
            </p:cNvPr>
            <p:cNvSpPr txBox="1">
              <a:spLocks noChangeArrowheads="1"/>
            </p:cNvSpPr>
            <p:nvPr/>
          </p:nvSpPr>
          <p:spPr bwMode="auto">
            <a:xfrm>
              <a:off x="2351" y="2194"/>
              <a:ext cx="633" cy="268"/>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1200" b="1" dirty="0">
                  <a:solidFill>
                    <a:srgbClr val="000066"/>
                  </a:solidFill>
                </a:rPr>
                <a:t>PS</a:t>
              </a:r>
              <a:br>
                <a:rPr lang="en-US" altLang="tr-TR" sz="1200" b="1" dirty="0">
                  <a:solidFill>
                    <a:srgbClr val="000066"/>
                  </a:solidFill>
                </a:rPr>
              </a:br>
              <a:r>
                <a:rPr lang="tr-TR" altLang="tr-TR" sz="1200" b="1" dirty="0">
                  <a:solidFill>
                    <a:srgbClr val="000066"/>
                  </a:solidFill>
                </a:rPr>
                <a:t>Yetmezliği</a:t>
              </a:r>
              <a:r>
                <a:rPr lang="en-US" altLang="tr-TR" sz="1400" baseline="30000" dirty="0">
                  <a:solidFill>
                    <a:srgbClr val="000066"/>
                  </a:solidFill>
                </a:rPr>
                <a:t>2</a:t>
              </a:r>
            </a:p>
          </p:txBody>
        </p:sp>
        <p:sp>
          <p:nvSpPr>
            <p:cNvPr id="3082" name="Text Box 56">
              <a:extLst>
                <a:ext uri="{FF2B5EF4-FFF2-40B4-BE49-F238E27FC236}">
                  <a16:creationId xmlns:a16="http://schemas.microsoft.com/office/drawing/2014/main" id="{11BF15D8-CD8C-3D43-B6FF-63AB7F128464}"/>
                </a:ext>
              </a:extLst>
            </p:cNvPr>
            <p:cNvSpPr txBox="1">
              <a:spLocks noChangeArrowheads="1"/>
            </p:cNvSpPr>
            <p:nvPr/>
          </p:nvSpPr>
          <p:spPr bwMode="auto">
            <a:xfrm>
              <a:off x="3096" y="2194"/>
              <a:ext cx="633" cy="268"/>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1200" b="1">
                  <a:solidFill>
                    <a:srgbClr val="000066"/>
                  </a:solidFill>
                </a:rPr>
                <a:t>PC</a:t>
              </a:r>
              <a:br>
                <a:rPr lang="en-US" altLang="tr-TR" sz="1200" b="1">
                  <a:solidFill>
                    <a:srgbClr val="000066"/>
                  </a:solidFill>
                </a:rPr>
              </a:br>
              <a:r>
                <a:rPr lang="tr-TR" altLang="tr-TR" sz="1200" b="1">
                  <a:solidFill>
                    <a:srgbClr val="000066"/>
                  </a:solidFill>
                </a:rPr>
                <a:t>Yetmezliği</a:t>
              </a:r>
              <a:r>
                <a:rPr lang="en-US" altLang="tr-TR" sz="1400" baseline="30000">
                  <a:solidFill>
                    <a:srgbClr val="000066"/>
                  </a:solidFill>
                </a:rPr>
                <a:t>2</a:t>
              </a:r>
            </a:p>
          </p:txBody>
        </p:sp>
        <p:sp>
          <p:nvSpPr>
            <p:cNvPr id="43" name="Text Box 57">
              <a:extLst>
                <a:ext uri="{FF2B5EF4-FFF2-40B4-BE49-F238E27FC236}">
                  <a16:creationId xmlns:a16="http://schemas.microsoft.com/office/drawing/2014/main" id="{EB09D949-9461-8E49-8C1A-16605D7E922B}"/>
                </a:ext>
              </a:extLst>
            </p:cNvPr>
            <p:cNvSpPr txBox="1">
              <a:spLocks noChangeArrowheads="1"/>
            </p:cNvSpPr>
            <p:nvPr/>
          </p:nvSpPr>
          <p:spPr bwMode="auto">
            <a:xfrm>
              <a:off x="3821" y="2194"/>
              <a:ext cx="671" cy="268"/>
            </a:xfrm>
            <a:prstGeom prst="rect">
              <a:avLst/>
            </a:prstGeom>
            <a:noFill/>
            <a:ln w="9525">
              <a:noFill/>
              <a:miter lim="800000"/>
              <a:headEnd/>
              <a:tailEnd/>
            </a:ln>
            <a:effectLst>
              <a:prstShdw prst="shdw17" dist="17961" dir="2700000">
                <a:srgbClr val="2F4D71"/>
              </a:prstShdw>
            </a:effectLst>
          </p:spPr>
          <p:txBody>
            <a:bodyPr wrap="none">
              <a:spAutoFit/>
            </a:bodyPr>
            <a:lstStyle/>
            <a:p>
              <a:pPr algn="ctr">
                <a:lnSpc>
                  <a:spcPct val="90000"/>
                </a:lnSpc>
                <a:defRPr/>
              </a:pPr>
              <a:r>
                <a:rPr lang="en-US" sz="1200" b="1" dirty="0">
                  <a:solidFill>
                    <a:srgbClr val="000066"/>
                  </a:solidFill>
                  <a:ea typeface="+mn-ea"/>
                </a:rPr>
                <a:t>PT</a:t>
              </a:r>
              <a:br>
                <a:rPr lang="en-US" sz="1200" b="1" dirty="0">
                  <a:solidFill>
                    <a:srgbClr val="000066"/>
                  </a:solidFill>
                  <a:ea typeface="+mn-ea"/>
                </a:rPr>
              </a:br>
              <a:r>
                <a:rPr lang="en-US" sz="1200" b="1" dirty="0" err="1">
                  <a:solidFill>
                    <a:srgbClr val="000066"/>
                  </a:solidFill>
                  <a:ea typeface="+mn-ea"/>
                </a:rPr>
                <a:t>Muta</a:t>
              </a:r>
              <a:r>
                <a:rPr lang="tr-TR" sz="1200" b="1" dirty="0" err="1">
                  <a:solidFill>
                    <a:srgbClr val="000066"/>
                  </a:solidFill>
                  <a:ea typeface="+mn-ea"/>
                </a:rPr>
                <a:t>syonu</a:t>
              </a:r>
              <a:r>
                <a:rPr lang="en-US" sz="1400" baseline="30000" dirty="0">
                  <a:solidFill>
                    <a:srgbClr val="000066"/>
                  </a:solidFill>
                  <a:ea typeface="+mn-ea"/>
                </a:rPr>
                <a:t>2</a:t>
              </a:r>
            </a:p>
          </p:txBody>
        </p:sp>
        <p:sp>
          <p:nvSpPr>
            <p:cNvPr id="3084" name="Text Box 58">
              <a:extLst>
                <a:ext uri="{FF2B5EF4-FFF2-40B4-BE49-F238E27FC236}">
                  <a16:creationId xmlns:a16="http://schemas.microsoft.com/office/drawing/2014/main" id="{95D5A53B-201C-DF44-B942-411982C36683}"/>
                </a:ext>
              </a:extLst>
            </p:cNvPr>
            <p:cNvSpPr txBox="1">
              <a:spLocks noChangeArrowheads="1"/>
            </p:cNvSpPr>
            <p:nvPr/>
          </p:nvSpPr>
          <p:spPr bwMode="auto">
            <a:xfrm>
              <a:off x="4627" y="2194"/>
              <a:ext cx="546" cy="163"/>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1200" b="1">
                  <a:solidFill>
                    <a:srgbClr val="000066"/>
                  </a:solidFill>
                </a:rPr>
                <a:t>Fa</a:t>
              </a:r>
              <a:r>
                <a:rPr lang="tr-TR" altLang="tr-TR" sz="1200" b="1">
                  <a:solidFill>
                    <a:srgbClr val="000066"/>
                  </a:solidFill>
                </a:rPr>
                <a:t>ktör</a:t>
              </a:r>
              <a:r>
                <a:rPr lang="en-US" altLang="tr-TR" sz="1200" b="1">
                  <a:solidFill>
                    <a:srgbClr val="000066"/>
                  </a:solidFill>
                </a:rPr>
                <a:t> V</a:t>
              </a:r>
              <a:r>
                <a:rPr lang="en-US" altLang="tr-TR" sz="1400" baseline="30000">
                  <a:solidFill>
                    <a:srgbClr val="000066"/>
                  </a:solidFill>
                </a:rPr>
                <a:t>2</a:t>
              </a:r>
            </a:p>
          </p:txBody>
        </p:sp>
        <p:sp>
          <p:nvSpPr>
            <p:cNvPr id="3085" name="Text Box 61">
              <a:extLst>
                <a:ext uri="{FF2B5EF4-FFF2-40B4-BE49-F238E27FC236}">
                  <a16:creationId xmlns:a16="http://schemas.microsoft.com/office/drawing/2014/main" id="{EB57364C-1939-6A4B-9C14-E13D64DD284D}"/>
                </a:ext>
              </a:extLst>
            </p:cNvPr>
            <p:cNvSpPr txBox="1">
              <a:spLocks noChangeArrowheads="1"/>
            </p:cNvSpPr>
            <p:nvPr/>
          </p:nvSpPr>
          <p:spPr bwMode="auto">
            <a:xfrm>
              <a:off x="347" y="2546"/>
              <a:ext cx="535" cy="252"/>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en-US" altLang="tr-TR" sz="1000">
                  <a:solidFill>
                    <a:srgbClr val="000066"/>
                  </a:solidFill>
                </a:rPr>
                <a:t>% Genel</a:t>
              </a:r>
              <a:br>
                <a:rPr lang="en-US" altLang="tr-TR" sz="1000">
                  <a:solidFill>
                    <a:srgbClr val="000066"/>
                  </a:solidFill>
                </a:rPr>
              </a:br>
              <a:r>
                <a:rPr lang="en-US" altLang="tr-TR" sz="1000">
                  <a:solidFill>
                    <a:srgbClr val="000066"/>
                  </a:solidFill>
                </a:rPr>
                <a:t>Pop</a:t>
              </a:r>
              <a:r>
                <a:rPr lang="tr-TR" altLang="tr-TR" sz="1000">
                  <a:solidFill>
                    <a:srgbClr val="000066"/>
                  </a:solidFill>
                </a:rPr>
                <a:t>ülasyon</a:t>
              </a:r>
              <a:endParaRPr lang="en-US" altLang="tr-TR" sz="1000" baseline="30000">
                <a:solidFill>
                  <a:srgbClr val="000066"/>
                </a:solidFill>
              </a:endParaRPr>
            </a:p>
          </p:txBody>
        </p:sp>
        <p:sp>
          <p:nvSpPr>
            <p:cNvPr id="3086" name="Text Box 62">
              <a:extLst>
                <a:ext uri="{FF2B5EF4-FFF2-40B4-BE49-F238E27FC236}">
                  <a16:creationId xmlns:a16="http://schemas.microsoft.com/office/drawing/2014/main" id="{03F8F8EE-DA6B-F346-AC9F-CBFD7DC40CF6}"/>
                </a:ext>
              </a:extLst>
            </p:cNvPr>
            <p:cNvSpPr txBox="1">
              <a:spLocks noChangeArrowheads="1"/>
            </p:cNvSpPr>
            <p:nvPr/>
          </p:nvSpPr>
          <p:spPr bwMode="auto">
            <a:xfrm>
              <a:off x="163" y="2805"/>
              <a:ext cx="719" cy="252"/>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tr-TR" altLang="tr-TR" sz="1000">
                  <a:solidFill>
                    <a:srgbClr val="000066"/>
                  </a:solidFill>
                </a:rPr>
                <a:t>Her yıl beklenen </a:t>
              </a:r>
            </a:p>
            <a:p>
              <a:pPr algn="r" eaLnBrk="1" hangingPunct="1"/>
              <a:r>
                <a:rPr lang="tr-TR" altLang="tr-TR" sz="1000">
                  <a:solidFill>
                    <a:srgbClr val="000066"/>
                  </a:solidFill>
                </a:rPr>
                <a:t>VTE</a:t>
              </a:r>
              <a:r>
                <a:rPr lang="ja-JP" altLang="tr-TR" sz="1000">
                  <a:solidFill>
                    <a:srgbClr val="000066"/>
                  </a:solidFill>
                </a:rPr>
                <a:t>’</a:t>
              </a:r>
              <a:r>
                <a:rPr lang="tr-TR" altLang="ja-JP" sz="1000">
                  <a:solidFill>
                    <a:srgbClr val="000066"/>
                  </a:solidFill>
                </a:rPr>
                <a:t>li Hastalar</a:t>
              </a:r>
              <a:r>
                <a:rPr lang="en-US" altLang="ja-JP" sz="1000">
                  <a:solidFill>
                    <a:srgbClr val="000066"/>
                  </a:solidFill>
                </a:rPr>
                <a:t>*</a:t>
              </a:r>
              <a:endParaRPr lang="en-US" altLang="tr-TR" sz="1000">
                <a:solidFill>
                  <a:srgbClr val="000066"/>
                </a:solidFill>
              </a:endParaRPr>
            </a:p>
          </p:txBody>
        </p:sp>
        <p:sp>
          <p:nvSpPr>
            <p:cNvPr id="3087" name="Line 65">
              <a:extLst>
                <a:ext uri="{FF2B5EF4-FFF2-40B4-BE49-F238E27FC236}">
                  <a16:creationId xmlns:a16="http://schemas.microsoft.com/office/drawing/2014/main" id="{E2B4DE61-7F7F-B84E-AD2C-DC089E3E7C41}"/>
                </a:ext>
              </a:extLst>
            </p:cNvPr>
            <p:cNvSpPr>
              <a:spLocks noChangeShapeType="1"/>
            </p:cNvSpPr>
            <p:nvPr/>
          </p:nvSpPr>
          <p:spPr bwMode="auto">
            <a:xfrm>
              <a:off x="892" y="2550"/>
              <a:ext cx="432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3088" name="Line 66">
              <a:extLst>
                <a:ext uri="{FF2B5EF4-FFF2-40B4-BE49-F238E27FC236}">
                  <a16:creationId xmlns:a16="http://schemas.microsoft.com/office/drawing/2014/main" id="{71087784-1BF9-7A40-B779-069E3A1F338C}"/>
                </a:ext>
              </a:extLst>
            </p:cNvPr>
            <p:cNvSpPr>
              <a:spLocks noChangeShapeType="1"/>
            </p:cNvSpPr>
            <p:nvPr/>
          </p:nvSpPr>
          <p:spPr bwMode="auto">
            <a:xfrm>
              <a:off x="892" y="2802"/>
              <a:ext cx="432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3089" name="Line 67">
              <a:extLst>
                <a:ext uri="{FF2B5EF4-FFF2-40B4-BE49-F238E27FC236}">
                  <a16:creationId xmlns:a16="http://schemas.microsoft.com/office/drawing/2014/main" id="{6B843B8D-DE45-5940-AF8D-6A9CED3D8F3D}"/>
                </a:ext>
              </a:extLst>
            </p:cNvPr>
            <p:cNvSpPr>
              <a:spLocks noChangeShapeType="1"/>
            </p:cNvSpPr>
            <p:nvPr/>
          </p:nvSpPr>
          <p:spPr bwMode="auto">
            <a:xfrm>
              <a:off x="892" y="3054"/>
              <a:ext cx="432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tr-TR"/>
            </a:p>
          </p:txBody>
        </p:sp>
        <p:sp>
          <p:nvSpPr>
            <p:cNvPr id="3090" name="Text Box 68">
              <a:extLst>
                <a:ext uri="{FF2B5EF4-FFF2-40B4-BE49-F238E27FC236}">
                  <a16:creationId xmlns:a16="http://schemas.microsoft.com/office/drawing/2014/main" id="{F405C89B-9A10-EC41-AEC9-52607876B395}"/>
                </a:ext>
              </a:extLst>
            </p:cNvPr>
            <p:cNvSpPr txBox="1">
              <a:spLocks noChangeArrowheads="1"/>
            </p:cNvSpPr>
            <p:nvPr/>
          </p:nvSpPr>
          <p:spPr bwMode="auto">
            <a:xfrm rot="-5400000">
              <a:off x="114" y="1460"/>
              <a:ext cx="681" cy="174"/>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200" b="1">
                  <a:solidFill>
                    <a:srgbClr val="000066"/>
                  </a:solidFill>
                </a:rPr>
                <a:t>Görece </a:t>
              </a:r>
              <a:r>
                <a:rPr lang="en-US" altLang="tr-TR" sz="1200" b="1">
                  <a:solidFill>
                    <a:srgbClr val="000066"/>
                  </a:solidFill>
                </a:rPr>
                <a:t>Risk</a:t>
              </a:r>
              <a:endParaRPr lang="en-US" altLang="tr-TR" sz="1200" b="1" baseline="30000">
                <a:solidFill>
                  <a:srgbClr val="000066"/>
                </a:solidFill>
              </a:endParaRPr>
            </a:p>
          </p:txBody>
        </p:sp>
        <p:sp>
          <p:nvSpPr>
            <p:cNvPr id="51" name="Text Box 69">
              <a:extLst>
                <a:ext uri="{FF2B5EF4-FFF2-40B4-BE49-F238E27FC236}">
                  <a16:creationId xmlns:a16="http://schemas.microsoft.com/office/drawing/2014/main" id="{14CBFED0-459E-B44C-9B80-BB5FA87BA72B}"/>
                </a:ext>
              </a:extLst>
            </p:cNvPr>
            <p:cNvSpPr txBox="1">
              <a:spLocks noChangeArrowheads="1"/>
            </p:cNvSpPr>
            <p:nvPr/>
          </p:nvSpPr>
          <p:spPr bwMode="auto">
            <a:xfrm>
              <a:off x="961" y="2574"/>
              <a:ext cx="503" cy="194"/>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ea typeface="+mn-ea"/>
                </a:rPr>
                <a:t>0.0015</a:t>
              </a:r>
              <a:r>
                <a:rPr lang="en-US" sz="1400" baseline="30000">
                  <a:solidFill>
                    <a:srgbClr val="000066"/>
                  </a:solidFill>
                  <a:ea typeface="+mn-ea"/>
                </a:rPr>
                <a:t>3</a:t>
              </a:r>
            </a:p>
          </p:txBody>
        </p:sp>
        <p:sp>
          <p:nvSpPr>
            <p:cNvPr id="52" name="Text Box 70">
              <a:extLst>
                <a:ext uri="{FF2B5EF4-FFF2-40B4-BE49-F238E27FC236}">
                  <a16:creationId xmlns:a16="http://schemas.microsoft.com/office/drawing/2014/main" id="{10B15231-03E2-BF4A-A673-2EFCA6C6F66B}"/>
                </a:ext>
              </a:extLst>
            </p:cNvPr>
            <p:cNvSpPr txBox="1">
              <a:spLocks noChangeArrowheads="1"/>
            </p:cNvSpPr>
            <p:nvPr/>
          </p:nvSpPr>
          <p:spPr bwMode="auto">
            <a:xfrm>
              <a:off x="1749" y="2574"/>
              <a:ext cx="378" cy="194"/>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ea typeface="+mn-ea"/>
                </a:rPr>
                <a:t>0.02</a:t>
              </a:r>
              <a:r>
                <a:rPr lang="en-US" sz="1400" baseline="30000">
                  <a:solidFill>
                    <a:srgbClr val="000066"/>
                  </a:solidFill>
                  <a:ea typeface="+mn-ea"/>
                </a:rPr>
                <a:t>1</a:t>
              </a:r>
            </a:p>
          </p:txBody>
        </p:sp>
        <p:sp>
          <p:nvSpPr>
            <p:cNvPr id="53" name="Text Box 71">
              <a:extLst>
                <a:ext uri="{FF2B5EF4-FFF2-40B4-BE49-F238E27FC236}">
                  <a16:creationId xmlns:a16="http://schemas.microsoft.com/office/drawing/2014/main" id="{ED6017CD-7F28-AF4A-8D10-97DF03B5AEF3}"/>
                </a:ext>
              </a:extLst>
            </p:cNvPr>
            <p:cNvSpPr txBox="1">
              <a:spLocks noChangeArrowheads="1"/>
            </p:cNvSpPr>
            <p:nvPr/>
          </p:nvSpPr>
          <p:spPr bwMode="auto">
            <a:xfrm>
              <a:off x="2475" y="2574"/>
              <a:ext cx="378" cy="194"/>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ea typeface="+mn-ea"/>
                </a:rPr>
                <a:t>0.03</a:t>
              </a:r>
              <a:r>
                <a:rPr lang="en-US" sz="1400" baseline="30000">
                  <a:solidFill>
                    <a:srgbClr val="000066"/>
                  </a:solidFill>
                  <a:ea typeface="+mn-ea"/>
                </a:rPr>
                <a:t>1</a:t>
              </a:r>
            </a:p>
          </p:txBody>
        </p:sp>
        <p:sp>
          <p:nvSpPr>
            <p:cNvPr id="54" name="Text Box 72">
              <a:extLst>
                <a:ext uri="{FF2B5EF4-FFF2-40B4-BE49-F238E27FC236}">
                  <a16:creationId xmlns:a16="http://schemas.microsoft.com/office/drawing/2014/main" id="{C6682AB2-6A1F-1B41-AF7C-0BE8BDEAA1D1}"/>
                </a:ext>
              </a:extLst>
            </p:cNvPr>
            <p:cNvSpPr txBox="1">
              <a:spLocks noChangeArrowheads="1"/>
            </p:cNvSpPr>
            <p:nvPr/>
          </p:nvSpPr>
          <p:spPr bwMode="auto">
            <a:xfrm>
              <a:off x="3226" y="2574"/>
              <a:ext cx="378" cy="194"/>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ea typeface="+mn-ea"/>
                </a:rPr>
                <a:t>0.20</a:t>
              </a:r>
              <a:r>
                <a:rPr lang="en-US" sz="1400" baseline="30000">
                  <a:solidFill>
                    <a:srgbClr val="000066"/>
                  </a:solidFill>
                  <a:ea typeface="+mn-ea"/>
                </a:rPr>
                <a:t>1</a:t>
              </a:r>
            </a:p>
          </p:txBody>
        </p:sp>
        <p:sp>
          <p:nvSpPr>
            <p:cNvPr id="55" name="Text Box 73">
              <a:extLst>
                <a:ext uri="{FF2B5EF4-FFF2-40B4-BE49-F238E27FC236}">
                  <a16:creationId xmlns:a16="http://schemas.microsoft.com/office/drawing/2014/main" id="{99EFDBC9-C292-144F-B7C2-3F348340DD81}"/>
                </a:ext>
              </a:extLst>
            </p:cNvPr>
            <p:cNvSpPr txBox="1">
              <a:spLocks noChangeArrowheads="1"/>
            </p:cNvSpPr>
            <p:nvPr/>
          </p:nvSpPr>
          <p:spPr bwMode="auto">
            <a:xfrm>
              <a:off x="3989" y="2574"/>
              <a:ext cx="315" cy="194"/>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ea typeface="+mn-ea"/>
                </a:rPr>
                <a:t>2.0</a:t>
              </a:r>
              <a:r>
                <a:rPr lang="en-US" sz="1400" baseline="30000">
                  <a:solidFill>
                    <a:srgbClr val="000066"/>
                  </a:solidFill>
                  <a:ea typeface="+mn-ea"/>
                </a:rPr>
                <a:t>1</a:t>
              </a:r>
            </a:p>
          </p:txBody>
        </p:sp>
        <p:sp>
          <p:nvSpPr>
            <p:cNvPr id="56" name="Text Box 74">
              <a:extLst>
                <a:ext uri="{FF2B5EF4-FFF2-40B4-BE49-F238E27FC236}">
                  <a16:creationId xmlns:a16="http://schemas.microsoft.com/office/drawing/2014/main" id="{56CA698C-7438-4444-A72E-752523E8B6A7}"/>
                </a:ext>
              </a:extLst>
            </p:cNvPr>
            <p:cNvSpPr txBox="1">
              <a:spLocks noChangeArrowheads="1"/>
            </p:cNvSpPr>
            <p:nvPr/>
          </p:nvSpPr>
          <p:spPr bwMode="auto">
            <a:xfrm>
              <a:off x="4764" y="2574"/>
              <a:ext cx="315" cy="194"/>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ea typeface="+mn-ea"/>
                </a:rPr>
                <a:t>4.8</a:t>
              </a:r>
              <a:r>
                <a:rPr lang="en-US" sz="1400" baseline="30000">
                  <a:solidFill>
                    <a:srgbClr val="000066"/>
                  </a:solidFill>
                  <a:ea typeface="+mn-ea"/>
                </a:rPr>
                <a:t>1</a:t>
              </a:r>
            </a:p>
          </p:txBody>
        </p:sp>
        <p:sp>
          <p:nvSpPr>
            <p:cNvPr id="57" name="Text Box 75">
              <a:extLst>
                <a:ext uri="{FF2B5EF4-FFF2-40B4-BE49-F238E27FC236}">
                  <a16:creationId xmlns:a16="http://schemas.microsoft.com/office/drawing/2014/main" id="{2BAF3A93-23DF-734A-9B53-D4C8D8C938EF}"/>
                </a:ext>
              </a:extLst>
            </p:cNvPr>
            <p:cNvSpPr txBox="1">
              <a:spLocks noChangeArrowheads="1"/>
            </p:cNvSpPr>
            <p:nvPr/>
          </p:nvSpPr>
          <p:spPr bwMode="auto">
            <a:xfrm>
              <a:off x="1038" y="2832"/>
              <a:ext cx="302" cy="192"/>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dirty="0">
                  <a:solidFill>
                    <a:srgbClr val="000066"/>
                  </a:solidFill>
                  <a:latin typeface="Arial" charset="0"/>
                  <a:ea typeface="+mn-ea"/>
                  <a:cs typeface="Arial" charset="0"/>
                </a:rPr>
                <a:t>280</a:t>
              </a:r>
            </a:p>
          </p:txBody>
        </p:sp>
        <p:sp>
          <p:nvSpPr>
            <p:cNvPr id="59" name="Text Box 76">
              <a:extLst>
                <a:ext uri="{FF2B5EF4-FFF2-40B4-BE49-F238E27FC236}">
                  <a16:creationId xmlns:a16="http://schemas.microsoft.com/office/drawing/2014/main" id="{BA2DE789-0713-D245-95E8-249CF5367A19}"/>
                </a:ext>
              </a:extLst>
            </p:cNvPr>
            <p:cNvSpPr txBox="1">
              <a:spLocks noChangeArrowheads="1"/>
            </p:cNvSpPr>
            <p:nvPr/>
          </p:nvSpPr>
          <p:spPr bwMode="auto">
            <a:xfrm>
              <a:off x="1734" y="2832"/>
              <a:ext cx="364" cy="192"/>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latin typeface="Arial" charset="0"/>
                  <a:ea typeface="+mn-ea"/>
                  <a:cs typeface="Arial" charset="0"/>
                </a:rPr>
                <a:t>1020</a:t>
              </a:r>
            </a:p>
          </p:txBody>
        </p:sp>
        <p:sp>
          <p:nvSpPr>
            <p:cNvPr id="65" name="Text Box 77">
              <a:extLst>
                <a:ext uri="{FF2B5EF4-FFF2-40B4-BE49-F238E27FC236}">
                  <a16:creationId xmlns:a16="http://schemas.microsoft.com/office/drawing/2014/main" id="{184909E8-B9CB-6A4D-974F-910BA5455330}"/>
                </a:ext>
              </a:extLst>
            </p:cNvPr>
            <p:cNvSpPr txBox="1">
              <a:spLocks noChangeArrowheads="1"/>
            </p:cNvSpPr>
            <p:nvPr/>
          </p:nvSpPr>
          <p:spPr bwMode="auto">
            <a:xfrm>
              <a:off x="2491" y="2832"/>
              <a:ext cx="302" cy="192"/>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latin typeface="Arial" charset="0"/>
                  <a:ea typeface="+mn-ea"/>
                  <a:cs typeface="Arial" charset="0"/>
                </a:rPr>
                <a:t>630</a:t>
              </a:r>
            </a:p>
          </p:txBody>
        </p:sp>
        <p:sp>
          <p:nvSpPr>
            <p:cNvPr id="66" name="Text Box 78">
              <a:extLst>
                <a:ext uri="{FF2B5EF4-FFF2-40B4-BE49-F238E27FC236}">
                  <a16:creationId xmlns:a16="http://schemas.microsoft.com/office/drawing/2014/main" id="{C611F829-B294-9A47-8B7E-82212837120B}"/>
                </a:ext>
              </a:extLst>
            </p:cNvPr>
            <p:cNvSpPr txBox="1">
              <a:spLocks noChangeArrowheads="1"/>
            </p:cNvSpPr>
            <p:nvPr/>
          </p:nvSpPr>
          <p:spPr bwMode="auto">
            <a:xfrm>
              <a:off x="3210" y="2832"/>
              <a:ext cx="364" cy="192"/>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latin typeface="Arial" charset="0"/>
                  <a:ea typeface="+mn-ea"/>
                  <a:cs typeface="Arial" charset="0"/>
                </a:rPr>
                <a:t>4200</a:t>
              </a:r>
            </a:p>
          </p:txBody>
        </p:sp>
        <p:sp>
          <p:nvSpPr>
            <p:cNvPr id="67" name="Text Box 79">
              <a:extLst>
                <a:ext uri="{FF2B5EF4-FFF2-40B4-BE49-F238E27FC236}">
                  <a16:creationId xmlns:a16="http://schemas.microsoft.com/office/drawing/2014/main" id="{5B0B9384-BEA9-0143-946E-B0AF2EBF00C2}"/>
                </a:ext>
              </a:extLst>
            </p:cNvPr>
            <p:cNvSpPr txBox="1">
              <a:spLocks noChangeArrowheads="1"/>
            </p:cNvSpPr>
            <p:nvPr/>
          </p:nvSpPr>
          <p:spPr bwMode="auto">
            <a:xfrm>
              <a:off x="3943" y="2832"/>
              <a:ext cx="364" cy="192"/>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latin typeface="Arial" charset="0"/>
                  <a:ea typeface="+mn-ea"/>
                  <a:cs typeface="Arial" charset="0"/>
                </a:rPr>
                <a:t>6600</a:t>
              </a:r>
            </a:p>
          </p:txBody>
        </p:sp>
        <p:sp>
          <p:nvSpPr>
            <p:cNvPr id="68" name="Text Box 80">
              <a:extLst>
                <a:ext uri="{FF2B5EF4-FFF2-40B4-BE49-F238E27FC236}">
                  <a16:creationId xmlns:a16="http://schemas.microsoft.com/office/drawing/2014/main" id="{A8A0619C-ED7A-3444-BF5A-EDFE603FE663}"/>
                </a:ext>
              </a:extLst>
            </p:cNvPr>
            <p:cNvSpPr txBox="1">
              <a:spLocks noChangeArrowheads="1"/>
            </p:cNvSpPr>
            <p:nvPr/>
          </p:nvSpPr>
          <p:spPr bwMode="auto">
            <a:xfrm>
              <a:off x="4687" y="2832"/>
              <a:ext cx="426" cy="192"/>
            </a:xfrm>
            <a:prstGeom prst="rect">
              <a:avLst/>
            </a:prstGeom>
            <a:noFill/>
            <a:ln w="9525">
              <a:noFill/>
              <a:miter lim="800000"/>
              <a:headEnd/>
              <a:tailEnd/>
            </a:ln>
            <a:effectLst>
              <a:prstShdw prst="shdw17" dist="17961" dir="2700000">
                <a:srgbClr val="2F4D71"/>
              </a:prstShdw>
            </a:effectLst>
          </p:spPr>
          <p:txBody>
            <a:bodyPr wrap="none">
              <a:spAutoFit/>
            </a:bodyPr>
            <a:lstStyle/>
            <a:p>
              <a:pPr>
                <a:defRPr/>
              </a:pPr>
              <a:r>
                <a:rPr lang="en-US" sz="1400">
                  <a:solidFill>
                    <a:srgbClr val="000066"/>
                  </a:solidFill>
                  <a:latin typeface="Arial" charset="0"/>
                  <a:ea typeface="+mn-ea"/>
                  <a:cs typeface="Arial" charset="0"/>
                </a:rPr>
                <a:t>14400</a:t>
              </a:r>
            </a:p>
          </p:txBody>
        </p:sp>
        <p:sp>
          <p:nvSpPr>
            <p:cNvPr id="682021" name="Text Box 37">
              <a:extLst>
                <a:ext uri="{FF2B5EF4-FFF2-40B4-BE49-F238E27FC236}">
                  <a16:creationId xmlns:a16="http://schemas.microsoft.com/office/drawing/2014/main" id="{D7BED150-CB4C-EF4B-A833-FA55695C9837}"/>
                </a:ext>
              </a:extLst>
            </p:cNvPr>
            <p:cNvSpPr txBox="1">
              <a:spLocks noChangeArrowheads="1"/>
            </p:cNvSpPr>
            <p:nvPr/>
          </p:nvSpPr>
          <p:spPr bwMode="auto">
            <a:xfrm>
              <a:off x="1069" y="922"/>
              <a:ext cx="208" cy="154"/>
            </a:xfrm>
            <a:prstGeom prst="rect">
              <a:avLst/>
            </a:prstGeom>
            <a:noFill/>
            <a:ln w="9525">
              <a:noFill/>
              <a:miter lim="800000"/>
              <a:headEnd/>
              <a:tailEnd/>
            </a:ln>
            <a:effectLst>
              <a:prstShdw prst="shdw17" dist="17961" dir="2700000">
                <a:srgbClr val="2F4D71"/>
              </a:prstShdw>
            </a:effectLst>
          </p:spPr>
          <p:txBody>
            <a:bodyPr>
              <a:spAutoFit/>
            </a:bodyPr>
            <a:lstStyle/>
            <a:p>
              <a:pPr algn="ctr">
                <a:spcBef>
                  <a:spcPct val="50000"/>
                </a:spcBef>
                <a:defRPr/>
              </a:pPr>
              <a:r>
                <a:rPr lang="en-US" sz="1000">
                  <a:solidFill>
                    <a:srgbClr val="000066"/>
                  </a:solidFill>
                  <a:ea typeface="+mn-ea"/>
                </a:rPr>
                <a:t>62</a:t>
              </a:r>
            </a:p>
          </p:txBody>
        </p:sp>
        <p:sp>
          <p:nvSpPr>
            <p:cNvPr id="682022" name="Text Box 38">
              <a:extLst>
                <a:ext uri="{FF2B5EF4-FFF2-40B4-BE49-F238E27FC236}">
                  <a16:creationId xmlns:a16="http://schemas.microsoft.com/office/drawing/2014/main" id="{81EA9858-0AC6-CD4B-B812-13ED6F05204B}"/>
                </a:ext>
              </a:extLst>
            </p:cNvPr>
            <p:cNvSpPr txBox="1">
              <a:spLocks noChangeArrowheads="1"/>
            </p:cNvSpPr>
            <p:nvPr/>
          </p:nvSpPr>
          <p:spPr bwMode="auto">
            <a:xfrm>
              <a:off x="1809" y="1898"/>
              <a:ext cx="208" cy="154"/>
            </a:xfrm>
            <a:prstGeom prst="rect">
              <a:avLst/>
            </a:prstGeom>
            <a:noFill/>
            <a:ln w="9525">
              <a:noFill/>
              <a:miter lim="800000"/>
              <a:headEnd/>
              <a:tailEnd/>
            </a:ln>
            <a:effectLst>
              <a:prstShdw prst="shdw17" dist="17961" dir="2700000">
                <a:srgbClr val="2F4D71"/>
              </a:prstShdw>
            </a:effectLst>
          </p:spPr>
          <p:txBody>
            <a:bodyPr>
              <a:spAutoFit/>
            </a:bodyPr>
            <a:lstStyle/>
            <a:p>
              <a:pPr algn="ctr">
                <a:spcBef>
                  <a:spcPct val="50000"/>
                </a:spcBef>
                <a:defRPr/>
              </a:pPr>
              <a:r>
                <a:rPr lang="en-US" sz="1000">
                  <a:solidFill>
                    <a:srgbClr val="000066"/>
                  </a:solidFill>
                  <a:ea typeface="+mn-ea"/>
                </a:rPr>
                <a:t>8</a:t>
              </a:r>
            </a:p>
          </p:txBody>
        </p:sp>
        <p:sp>
          <p:nvSpPr>
            <p:cNvPr id="682023" name="Text Box 39">
              <a:extLst>
                <a:ext uri="{FF2B5EF4-FFF2-40B4-BE49-F238E27FC236}">
                  <a16:creationId xmlns:a16="http://schemas.microsoft.com/office/drawing/2014/main" id="{FB248CD1-B743-B54C-BFB7-80D9855B0642}"/>
                </a:ext>
              </a:extLst>
            </p:cNvPr>
            <p:cNvSpPr txBox="1">
              <a:spLocks noChangeArrowheads="1"/>
            </p:cNvSpPr>
            <p:nvPr/>
          </p:nvSpPr>
          <p:spPr bwMode="auto">
            <a:xfrm>
              <a:off x="2557" y="1890"/>
              <a:ext cx="208" cy="154"/>
            </a:xfrm>
            <a:prstGeom prst="rect">
              <a:avLst/>
            </a:prstGeom>
            <a:noFill/>
            <a:ln w="9525">
              <a:noFill/>
              <a:miter lim="800000"/>
              <a:headEnd/>
              <a:tailEnd/>
            </a:ln>
            <a:effectLst>
              <a:prstShdw prst="shdw17" dist="17961" dir="2700000">
                <a:srgbClr val="2F4D71"/>
              </a:prstShdw>
            </a:effectLst>
          </p:spPr>
          <p:txBody>
            <a:bodyPr>
              <a:spAutoFit/>
            </a:bodyPr>
            <a:lstStyle/>
            <a:p>
              <a:pPr algn="ctr">
                <a:spcBef>
                  <a:spcPct val="50000"/>
                </a:spcBef>
                <a:defRPr/>
              </a:pPr>
              <a:r>
                <a:rPr lang="en-US" sz="1000">
                  <a:solidFill>
                    <a:srgbClr val="000066"/>
                  </a:solidFill>
                  <a:ea typeface="+mn-ea"/>
                </a:rPr>
                <a:t>8</a:t>
              </a:r>
            </a:p>
          </p:txBody>
        </p:sp>
        <p:sp>
          <p:nvSpPr>
            <p:cNvPr id="682024" name="Text Box 40">
              <a:extLst>
                <a:ext uri="{FF2B5EF4-FFF2-40B4-BE49-F238E27FC236}">
                  <a16:creationId xmlns:a16="http://schemas.microsoft.com/office/drawing/2014/main" id="{93494826-279E-2849-9976-F8D95B7173CA}"/>
                </a:ext>
              </a:extLst>
            </p:cNvPr>
            <p:cNvSpPr txBox="1">
              <a:spLocks noChangeArrowheads="1"/>
            </p:cNvSpPr>
            <p:nvPr/>
          </p:nvSpPr>
          <p:spPr bwMode="auto">
            <a:xfrm>
              <a:off x="3309" y="1898"/>
              <a:ext cx="208" cy="154"/>
            </a:xfrm>
            <a:prstGeom prst="rect">
              <a:avLst/>
            </a:prstGeom>
            <a:noFill/>
            <a:ln w="9525">
              <a:noFill/>
              <a:miter lim="800000"/>
              <a:headEnd/>
              <a:tailEnd/>
            </a:ln>
            <a:effectLst>
              <a:prstShdw prst="shdw17" dist="17961" dir="2700000">
                <a:srgbClr val="2F4D71"/>
              </a:prstShdw>
            </a:effectLst>
          </p:spPr>
          <p:txBody>
            <a:bodyPr>
              <a:spAutoFit/>
            </a:bodyPr>
            <a:lstStyle/>
            <a:p>
              <a:pPr algn="ctr">
                <a:spcBef>
                  <a:spcPct val="50000"/>
                </a:spcBef>
                <a:defRPr/>
              </a:pPr>
              <a:r>
                <a:rPr lang="en-US" sz="1000">
                  <a:solidFill>
                    <a:srgbClr val="000066"/>
                  </a:solidFill>
                  <a:ea typeface="+mn-ea"/>
                </a:rPr>
                <a:t>8</a:t>
              </a:r>
            </a:p>
          </p:txBody>
        </p:sp>
        <p:sp>
          <p:nvSpPr>
            <p:cNvPr id="682025" name="Text Box 41">
              <a:extLst>
                <a:ext uri="{FF2B5EF4-FFF2-40B4-BE49-F238E27FC236}">
                  <a16:creationId xmlns:a16="http://schemas.microsoft.com/office/drawing/2014/main" id="{FBB5F554-88BF-C248-905D-9B1FCCFB71A7}"/>
                </a:ext>
              </a:extLst>
            </p:cNvPr>
            <p:cNvSpPr txBox="1">
              <a:spLocks noChangeArrowheads="1"/>
            </p:cNvSpPr>
            <p:nvPr/>
          </p:nvSpPr>
          <p:spPr bwMode="auto">
            <a:xfrm>
              <a:off x="4051" y="1994"/>
              <a:ext cx="208" cy="154"/>
            </a:xfrm>
            <a:prstGeom prst="rect">
              <a:avLst/>
            </a:prstGeom>
            <a:noFill/>
            <a:ln w="9525">
              <a:noFill/>
              <a:miter lim="800000"/>
              <a:headEnd/>
              <a:tailEnd/>
            </a:ln>
            <a:effectLst>
              <a:prstShdw prst="shdw17" dist="17961" dir="2700000">
                <a:srgbClr val="2F4D71"/>
              </a:prstShdw>
            </a:effectLst>
          </p:spPr>
          <p:txBody>
            <a:bodyPr>
              <a:spAutoFit/>
            </a:bodyPr>
            <a:lstStyle/>
            <a:p>
              <a:pPr algn="ctr">
                <a:spcBef>
                  <a:spcPct val="50000"/>
                </a:spcBef>
                <a:defRPr/>
              </a:pPr>
              <a:r>
                <a:rPr lang="en-US" sz="1000">
                  <a:solidFill>
                    <a:srgbClr val="000066"/>
                  </a:solidFill>
                  <a:ea typeface="+mn-ea"/>
                </a:rPr>
                <a:t>2</a:t>
              </a:r>
            </a:p>
          </p:txBody>
        </p:sp>
        <p:sp>
          <p:nvSpPr>
            <p:cNvPr id="682026" name="Text Box 42">
              <a:extLst>
                <a:ext uri="{FF2B5EF4-FFF2-40B4-BE49-F238E27FC236}">
                  <a16:creationId xmlns:a16="http://schemas.microsoft.com/office/drawing/2014/main" id="{50D0E3A0-D0A9-2F40-85CB-3AB7CB07038F}"/>
                </a:ext>
              </a:extLst>
            </p:cNvPr>
            <p:cNvSpPr txBox="1">
              <a:spLocks noChangeArrowheads="1"/>
            </p:cNvSpPr>
            <p:nvPr/>
          </p:nvSpPr>
          <p:spPr bwMode="auto">
            <a:xfrm>
              <a:off x="4801" y="1938"/>
              <a:ext cx="208" cy="154"/>
            </a:xfrm>
            <a:prstGeom prst="rect">
              <a:avLst/>
            </a:prstGeom>
            <a:noFill/>
            <a:ln w="9525">
              <a:noFill/>
              <a:miter lim="800000"/>
              <a:headEnd/>
              <a:tailEnd/>
            </a:ln>
            <a:effectLst>
              <a:prstShdw prst="shdw17" dist="17961" dir="2700000">
                <a:srgbClr val="2F4D71"/>
              </a:prstShdw>
            </a:effectLst>
          </p:spPr>
          <p:txBody>
            <a:bodyPr>
              <a:spAutoFit/>
            </a:bodyPr>
            <a:lstStyle/>
            <a:p>
              <a:pPr>
                <a:spcBef>
                  <a:spcPct val="50000"/>
                </a:spcBef>
                <a:defRPr/>
              </a:pPr>
              <a:r>
                <a:rPr lang="en-US" sz="1000">
                  <a:solidFill>
                    <a:srgbClr val="000066"/>
                  </a:solidFill>
                  <a:ea typeface="+mn-ea"/>
                </a:rPr>
                <a:t>4</a:t>
              </a:r>
            </a:p>
          </p:txBody>
        </p:sp>
      </p:grpSp>
      <p:sp>
        <p:nvSpPr>
          <p:cNvPr id="3078" name="Rectangle 54">
            <a:extLst>
              <a:ext uri="{FF2B5EF4-FFF2-40B4-BE49-F238E27FC236}">
                <a16:creationId xmlns:a16="http://schemas.microsoft.com/office/drawing/2014/main" id="{79618280-1BFB-304A-8939-541998272EB1}"/>
              </a:ext>
            </a:extLst>
          </p:cNvPr>
          <p:cNvSpPr>
            <a:spLocks noChangeArrowheads="1"/>
          </p:cNvSpPr>
          <p:nvPr/>
        </p:nvSpPr>
        <p:spPr bwMode="auto">
          <a:xfrm>
            <a:off x="104775" y="6377157"/>
            <a:ext cx="8931275"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r>
              <a:rPr lang="en-US" altLang="tr-TR" sz="900" dirty="0">
                <a:solidFill>
                  <a:srgbClr val="000066"/>
                </a:solidFill>
              </a:rPr>
              <a:t>*</a:t>
            </a:r>
            <a:r>
              <a:rPr lang="tr-TR" altLang="tr-TR" sz="900" dirty="0">
                <a:solidFill>
                  <a:srgbClr val="000066"/>
                </a:solidFill>
              </a:rPr>
              <a:t>ABD popülasyonunda</a:t>
            </a:r>
            <a:endParaRPr lang="en-US" altLang="tr-TR" sz="900" dirty="0">
              <a:solidFill>
                <a:srgbClr val="000066"/>
              </a:solidFill>
            </a:endParaRPr>
          </a:p>
          <a:p>
            <a:r>
              <a:rPr lang="en-US" altLang="tr-TR" sz="900" dirty="0">
                <a:solidFill>
                  <a:srgbClr val="000066"/>
                </a:solidFill>
              </a:rPr>
              <a:t>1. De Stefano V et al. </a:t>
            </a:r>
            <a:r>
              <a:rPr lang="en-US" altLang="tr-TR" sz="900" i="1" dirty="0" err="1">
                <a:solidFill>
                  <a:srgbClr val="000066"/>
                </a:solidFill>
              </a:rPr>
              <a:t>Semin</a:t>
            </a:r>
            <a:r>
              <a:rPr lang="en-US" altLang="tr-TR" sz="900" i="1" dirty="0">
                <a:solidFill>
                  <a:srgbClr val="000066"/>
                </a:solidFill>
              </a:rPr>
              <a:t> </a:t>
            </a:r>
            <a:r>
              <a:rPr lang="en-US" altLang="tr-TR" sz="900" i="1" dirty="0" err="1">
                <a:solidFill>
                  <a:srgbClr val="000066"/>
                </a:solidFill>
              </a:rPr>
              <a:t>Thromb</a:t>
            </a:r>
            <a:r>
              <a:rPr lang="en-US" altLang="tr-TR" sz="900" i="1" dirty="0">
                <a:solidFill>
                  <a:srgbClr val="000066"/>
                </a:solidFill>
              </a:rPr>
              <a:t> </a:t>
            </a:r>
            <a:r>
              <a:rPr lang="en-US" altLang="tr-TR" sz="900" i="1" dirty="0" err="1">
                <a:solidFill>
                  <a:srgbClr val="000066"/>
                </a:solidFill>
              </a:rPr>
              <a:t>Hemost</a:t>
            </a:r>
            <a:r>
              <a:rPr lang="en-US" altLang="tr-TR" sz="900" dirty="0">
                <a:solidFill>
                  <a:srgbClr val="000066"/>
                </a:solidFill>
              </a:rPr>
              <a:t>. 2006;32(8):767-80.  2. De Stefano V et al. </a:t>
            </a:r>
            <a:r>
              <a:rPr lang="en-US" altLang="tr-TR" sz="900" i="1" dirty="0" err="1">
                <a:solidFill>
                  <a:srgbClr val="000066"/>
                </a:solidFill>
              </a:rPr>
              <a:t>Haematologica</a:t>
            </a:r>
            <a:r>
              <a:rPr lang="en-US" altLang="tr-TR" sz="900" dirty="0">
                <a:solidFill>
                  <a:srgbClr val="000066"/>
                </a:solidFill>
              </a:rPr>
              <a:t>. 2002;87(10):1095-108.  3. Hill A, et al. </a:t>
            </a:r>
            <a:r>
              <a:rPr lang="en-US" altLang="tr-TR" sz="900" i="1" dirty="0">
                <a:solidFill>
                  <a:srgbClr val="000066"/>
                </a:solidFill>
              </a:rPr>
              <a:t>Blood</a:t>
            </a:r>
            <a:r>
              <a:rPr lang="en-US" altLang="tr-TR" sz="900" dirty="0">
                <a:solidFill>
                  <a:srgbClr val="000066"/>
                </a:solidFill>
              </a:rPr>
              <a:t>. 2006;108(11): 290a. Abstract 985.</a:t>
            </a:r>
            <a:r>
              <a:rPr lang="da-DK" altLang="tr-TR" sz="900" dirty="0">
                <a:solidFill>
                  <a:srgbClr val="000066"/>
                </a:solidFill>
              </a:rPr>
              <a:t>  4. Relative </a:t>
            </a:r>
            <a:r>
              <a:rPr lang="da-DK" altLang="tr-TR" sz="900" dirty="0" err="1">
                <a:solidFill>
                  <a:srgbClr val="000066"/>
                </a:solidFill>
              </a:rPr>
              <a:t>risk</a:t>
            </a:r>
            <a:r>
              <a:rPr lang="da-DK" altLang="tr-TR" sz="900" dirty="0">
                <a:solidFill>
                  <a:srgbClr val="000066"/>
                </a:solidFill>
              </a:rPr>
              <a:t> </a:t>
            </a:r>
            <a:r>
              <a:rPr lang="da-DK" altLang="tr-TR" sz="900" dirty="0" err="1">
                <a:solidFill>
                  <a:srgbClr val="000066"/>
                </a:solidFill>
              </a:rPr>
              <a:t>calculated</a:t>
            </a:r>
            <a:r>
              <a:rPr lang="da-DK" altLang="tr-TR" sz="900" dirty="0">
                <a:solidFill>
                  <a:srgbClr val="000066"/>
                </a:solidFill>
              </a:rPr>
              <a:t> </a:t>
            </a:r>
            <a:r>
              <a:rPr lang="da-DK" altLang="tr-TR" sz="900" dirty="0" err="1">
                <a:solidFill>
                  <a:srgbClr val="000066"/>
                </a:solidFill>
              </a:rPr>
              <a:t>based</a:t>
            </a:r>
            <a:r>
              <a:rPr lang="da-DK" altLang="tr-TR" sz="900" dirty="0">
                <a:solidFill>
                  <a:srgbClr val="000066"/>
                </a:solidFill>
              </a:rPr>
              <a:t> on 1/1,00 in general population as </a:t>
            </a:r>
            <a:r>
              <a:rPr lang="da-DK" altLang="tr-TR" sz="900" dirty="0" err="1">
                <a:solidFill>
                  <a:srgbClr val="000066"/>
                </a:solidFill>
              </a:rPr>
              <a:t>reported</a:t>
            </a:r>
            <a:r>
              <a:rPr lang="da-DK" altLang="tr-TR" sz="900" dirty="0">
                <a:solidFill>
                  <a:srgbClr val="000066"/>
                </a:solidFill>
              </a:rPr>
              <a:t> in De Stefano V et al. </a:t>
            </a:r>
            <a:r>
              <a:rPr lang="da-DK" altLang="tr-TR" sz="900" i="1" dirty="0" err="1">
                <a:solidFill>
                  <a:srgbClr val="000066"/>
                </a:solidFill>
              </a:rPr>
              <a:t>Haematologica</a:t>
            </a:r>
            <a:r>
              <a:rPr lang="da-DK" altLang="tr-TR" sz="900" dirty="0">
                <a:solidFill>
                  <a:srgbClr val="000066"/>
                </a:solidFill>
              </a:rPr>
              <a:t>. 2002;87(10):1095-108.</a:t>
            </a:r>
            <a:endParaRPr lang="en-US" altLang="tr-TR" sz="900" dirty="0">
              <a:solidFill>
                <a:srgbClr val="000066"/>
              </a:solidFill>
            </a:endParaRPr>
          </a:p>
        </p:txBody>
      </p:sp>
      <p:grpSp>
        <p:nvGrpSpPr>
          <p:cNvPr id="14" name="Grup 13">
            <a:extLst>
              <a:ext uri="{FF2B5EF4-FFF2-40B4-BE49-F238E27FC236}">
                <a16:creationId xmlns:a16="http://schemas.microsoft.com/office/drawing/2014/main" id="{CCE25E71-6A7E-D147-81B5-CBD55EC06D58}"/>
              </a:ext>
            </a:extLst>
          </p:cNvPr>
          <p:cNvGrpSpPr/>
          <p:nvPr/>
        </p:nvGrpSpPr>
        <p:grpSpPr>
          <a:xfrm>
            <a:off x="961864" y="1852461"/>
            <a:ext cx="7410610" cy="2313765"/>
            <a:chOff x="961864" y="1852461"/>
            <a:chExt cx="7410610" cy="2313765"/>
          </a:xfrm>
        </p:grpSpPr>
        <p:cxnSp>
          <p:nvCxnSpPr>
            <p:cNvPr id="5" name="Düz Bağlayıcı 4">
              <a:extLst>
                <a:ext uri="{FF2B5EF4-FFF2-40B4-BE49-F238E27FC236}">
                  <a16:creationId xmlns:a16="http://schemas.microsoft.com/office/drawing/2014/main" id="{0AAF85C7-B6EC-F045-837D-57B4C43F3465}"/>
                </a:ext>
              </a:extLst>
            </p:cNvPr>
            <p:cNvCxnSpPr>
              <a:cxnSpLocks/>
            </p:cNvCxnSpPr>
            <p:nvPr/>
          </p:nvCxnSpPr>
          <p:spPr>
            <a:xfrm>
              <a:off x="1391478" y="1852461"/>
              <a:ext cx="0" cy="2186831"/>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8" name="Düz Bağlayıcı 7">
              <a:extLst>
                <a:ext uri="{FF2B5EF4-FFF2-40B4-BE49-F238E27FC236}">
                  <a16:creationId xmlns:a16="http://schemas.microsoft.com/office/drawing/2014/main" id="{16FE4008-C421-EA48-8B81-BDDDD037A825}"/>
                </a:ext>
              </a:extLst>
            </p:cNvPr>
            <p:cNvCxnSpPr/>
            <p:nvPr/>
          </p:nvCxnSpPr>
          <p:spPr>
            <a:xfrm>
              <a:off x="1391478" y="4023390"/>
              <a:ext cx="6980996" cy="0"/>
            </a:xfrm>
            <a:prstGeom prst="line">
              <a:avLst/>
            </a:prstGeom>
            <a:ln w="25400">
              <a:solidFill>
                <a:srgbClr val="002060"/>
              </a:solidFill>
            </a:ln>
          </p:spPr>
          <p:style>
            <a:lnRef idx="1">
              <a:schemeClr val="accent1"/>
            </a:lnRef>
            <a:fillRef idx="0">
              <a:schemeClr val="accent1"/>
            </a:fillRef>
            <a:effectRef idx="0">
              <a:schemeClr val="accent1"/>
            </a:effectRef>
            <a:fontRef idx="minor">
              <a:schemeClr val="tx1"/>
            </a:fontRef>
          </p:style>
        </p:cxnSp>
        <p:sp>
          <p:nvSpPr>
            <p:cNvPr id="9" name="Metin kutusu 8">
              <a:extLst>
                <a:ext uri="{FF2B5EF4-FFF2-40B4-BE49-F238E27FC236}">
                  <a16:creationId xmlns:a16="http://schemas.microsoft.com/office/drawing/2014/main" id="{E51874ED-01EE-A946-B794-6242230A27DF}"/>
                </a:ext>
              </a:extLst>
            </p:cNvPr>
            <p:cNvSpPr txBox="1"/>
            <p:nvPr/>
          </p:nvSpPr>
          <p:spPr>
            <a:xfrm>
              <a:off x="1073943" y="3873838"/>
              <a:ext cx="269626" cy="292388"/>
            </a:xfrm>
            <a:prstGeom prst="rect">
              <a:avLst/>
            </a:prstGeom>
            <a:noFill/>
          </p:spPr>
          <p:txBody>
            <a:bodyPr wrap="none" rtlCol="0">
              <a:spAutoFit/>
            </a:bodyPr>
            <a:lstStyle/>
            <a:p>
              <a:r>
                <a:rPr lang="tr-TR" sz="1300" dirty="0">
                  <a:solidFill>
                    <a:srgbClr val="002060"/>
                  </a:solidFill>
                </a:rPr>
                <a:t>0</a:t>
              </a:r>
            </a:p>
          </p:txBody>
        </p:sp>
        <p:sp>
          <p:nvSpPr>
            <p:cNvPr id="45" name="Metin kutusu 44">
              <a:extLst>
                <a:ext uri="{FF2B5EF4-FFF2-40B4-BE49-F238E27FC236}">
                  <a16:creationId xmlns:a16="http://schemas.microsoft.com/office/drawing/2014/main" id="{5758B674-4D8E-414A-A372-304D9BE11DD6}"/>
                </a:ext>
              </a:extLst>
            </p:cNvPr>
            <p:cNvSpPr txBox="1"/>
            <p:nvPr/>
          </p:nvSpPr>
          <p:spPr>
            <a:xfrm>
              <a:off x="987806" y="3588914"/>
              <a:ext cx="354584" cy="292388"/>
            </a:xfrm>
            <a:prstGeom prst="rect">
              <a:avLst/>
            </a:prstGeom>
            <a:noFill/>
          </p:spPr>
          <p:txBody>
            <a:bodyPr wrap="none" rtlCol="0">
              <a:spAutoFit/>
            </a:bodyPr>
            <a:lstStyle/>
            <a:p>
              <a:r>
                <a:rPr lang="tr-TR" sz="1300" dirty="0">
                  <a:solidFill>
                    <a:srgbClr val="002060"/>
                  </a:solidFill>
                </a:rPr>
                <a:t>10</a:t>
              </a:r>
            </a:p>
          </p:txBody>
        </p:sp>
        <p:sp>
          <p:nvSpPr>
            <p:cNvPr id="46" name="Metin kutusu 45">
              <a:extLst>
                <a:ext uri="{FF2B5EF4-FFF2-40B4-BE49-F238E27FC236}">
                  <a16:creationId xmlns:a16="http://schemas.microsoft.com/office/drawing/2014/main" id="{03B0BA2D-A5E0-EC4C-852A-5765BDDDC45E}"/>
                </a:ext>
              </a:extLst>
            </p:cNvPr>
            <p:cNvSpPr txBox="1"/>
            <p:nvPr/>
          </p:nvSpPr>
          <p:spPr>
            <a:xfrm>
              <a:off x="973235" y="3288090"/>
              <a:ext cx="354584" cy="292388"/>
            </a:xfrm>
            <a:prstGeom prst="rect">
              <a:avLst/>
            </a:prstGeom>
            <a:noFill/>
          </p:spPr>
          <p:txBody>
            <a:bodyPr wrap="none" rtlCol="0">
              <a:spAutoFit/>
            </a:bodyPr>
            <a:lstStyle/>
            <a:p>
              <a:r>
                <a:rPr lang="tr-TR" sz="1300" dirty="0">
                  <a:solidFill>
                    <a:srgbClr val="002060"/>
                  </a:solidFill>
                </a:rPr>
                <a:t>20</a:t>
              </a:r>
            </a:p>
          </p:txBody>
        </p:sp>
        <p:sp>
          <p:nvSpPr>
            <p:cNvPr id="47" name="Metin kutusu 46">
              <a:extLst>
                <a:ext uri="{FF2B5EF4-FFF2-40B4-BE49-F238E27FC236}">
                  <a16:creationId xmlns:a16="http://schemas.microsoft.com/office/drawing/2014/main" id="{C1EC2C01-0C64-5048-B434-A60DEF06C0B8}"/>
                </a:ext>
              </a:extLst>
            </p:cNvPr>
            <p:cNvSpPr txBox="1"/>
            <p:nvPr/>
          </p:nvSpPr>
          <p:spPr>
            <a:xfrm>
              <a:off x="981737" y="3009374"/>
              <a:ext cx="354584" cy="292388"/>
            </a:xfrm>
            <a:prstGeom prst="rect">
              <a:avLst/>
            </a:prstGeom>
            <a:noFill/>
          </p:spPr>
          <p:txBody>
            <a:bodyPr wrap="none" rtlCol="0">
              <a:spAutoFit/>
            </a:bodyPr>
            <a:lstStyle/>
            <a:p>
              <a:r>
                <a:rPr lang="tr-TR" sz="1300" dirty="0">
                  <a:solidFill>
                    <a:srgbClr val="002060"/>
                  </a:solidFill>
                </a:rPr>
                <a:t>30</a:t>
              </a:r>
            </a:p>
          </p:txBody>
        </p:sp>
        <p:sp>
          <p:nvSpPr>
            <p:cNvPr id="48" name="Metin kutusu 47">
              <a:extLst>
                <a:ext uri="{FF2B5EF4-FFF2-40B4-BE49-F238E27FC236}">
                  <a16:creationId xmlns:a16="http://schemas.microsoft.com/office/drawing/2014/main" id="{005E2C06-5898-EE40-B0E4-ED6F5B9AD798}"/>
                </a:ext>
              </a:extLst>
            </p:cNvPr>
            <p:cNvSpPr txBox="1"/>
            <p:nvPr/>
          </p:nvSpPr>
          <p:spPr>
            <a:xfrm>
              <a:off x="983061" y="2724450"/>
              <a:ext cx="354584" cy="292388"/>
            </a:xfrm>
            <a:prstGeom prst="rect">
              <a:avLst/>
            </a:prstGeom>
            <a:noFill/>
          </p:spPr>
          <p:txBody>
            <a:bodyPr wrap="none" rtlCol="0">
              <a:spAutoFit/>
            </a:bodyPr>
            <a:lstStyle/>
            <a:p>
              <a:r>
                <a:rPr lang="tr-TR" sz="1300" dirty="0">
                  <a:solidFill>
                    <a:srgbClr val="002060"/>
                  </a:solidFill>
                </a:rPr>
                <a:t>40</a:t>
              </a:r>
            </a:p>
          </p:txBody>
        </p:sp>
        <p:sp>
          <p:nvSpPr>
            <p:cNvPr id="49" name="Metin kutusu 48">
              <a:extLst>
                <a:ext uri="{FF2B5EF4-FFF2-40B4-BE49-F238E27FC236}">
                  <a16:creationId xmlns:a16="http://schemas.microsoft.com/office/drawing/2014/main" id="{66A05249-B99D-9542-A176-9589BDD17FE5}"/>
                </a:ext>
              </a:extLst>
            </p:cNvPr>
            <p:cNvSpPr txBox="1"/>
            <p:nvPr/>
          </p:nvSpPr>
          <p:spPr>
            <a:xfrm>
              <a:off x="968490" y="2423626"/>
              <a:ext cx="354584" cy="292388"/>
            </a:xfrm>
            <a:prstGeom prst="rect">
              <a:avLst/>
            </a:prstGeom>
            <a:noFill/>
          </p:spPr>
          <p:txBody>
            <a:bodyPr wrap="none" rtlCol="0">
              <a:spAutoFit/>
            </a:bodyPr>
            <a:lstStyle/>
            <a:p>
              <a:r>
                <a:rPr lang="tr-TR" sz="1300" dirty="0">
                  <a:solidFill>
                    <a:srgbClr val="002060"/>
                  </a:solidFill>
                </a:rPr>
                <a:t>50</a:t>
              </a:r>
            </a:p>
          </p:txBody>
        </p:sp>
        <p:sp>
          <p:nvSpPr>
            <p:cNvPr id="50" name="Metin kutusu 49">
              <a:extLst>
                <a:ext uri="{FF2B5EF4-FFF2-40B4-BE49-F238E27FC236}">
                  <a16:creationId xmlns:a16="http://schemas.microsoft.com/office/drawing/2014/main" id="{BECD8CD4-60A5-2140-9EB9-D3F44F54D588}"/>
                </a:ext>
              </a:extLst>
            </p:cNvPr>
            <p:cNvSpPr txBox="1"/>
            <p:nvPr/>
          </p:nvSpPr>
          <p:spPr>
            <a:xfrm>
              <a:off x="976435" y="2153285"/>
              <a:ext cx="354584" cy="292388"/>
            </a:xfrm>
            <a:prstGeom prst="rect">
              <a:avLst/>
            </a:prstGeom>
            <a:noFill/>
          </p:spPr>
          <p:txBody>
            <a:bodyPr wrap="none" rtlCol="0">
              <a:spAutoFit/>
            </a:bodyPr>
            <a:lstStyle/>
            <a:p>
              <a:r>
                <a:rPr lang="tr-TR" sz="1300" dirty="0">
                  <a:solidFill>
                    <a:srgbClr val="002060"/>
                  </a:solidFill>
                </a:rPr>
                <a:t>60</a:t>
              </a:r>
            </a:p>
          </p:txBody>
        </p:sp>
        <p:sp>
          <p:nvSpPr>
            <p:cNvPr id="58" name="Metin kutusu 57">
              <a:extLst>
                <a:ext uri="{FF2B5EF4-FFF2-40B4-BE49-F238E27FC236}">
                  <a16:creationId xmlns:a16="http://schemas.microsoft.com/office/drawing/2014/main" id="{DFA66289-A094-6F47-BE94-89336FC5E9E7}"/>
                </a:ext>
              </a:extLst>
            </p:cNvPr>
            <p:cNvSpPr txBox="1"/>
            <p:nvPr/>
          </p:nvSpPr>
          <p:spPr>
            <a:xfrm>
              <a:off x="961864" y="1852461"/>
              <a:ext cx="354584" cy="292388"/>
            </a:xfrm>
            <a:prstGeom prst="rect">
              <a:avLst/>
            </a:prstGeom>
            <a:noFill/>
          </p:spPr>
          <p:txBody>
            <a:bodyPr wrap="none" rtlCol="0">
              <a:spAutoFit/>
            </a:bodyPr>
            <a:lstStyle/>
            <a:p>
              <a:r>
                <a:rPr lang="tr-TR" sz="1300" dirty="0">
                  <a:solidFill>
                    <a:srgbClr val="002060"/>
                  </a:solidFill>
                </a:rPr>
                <a:t>70</a:t>
              </a:r>
            </a:p>
          </p:txBody>
        </p:sp>
        <p:cxnSp>
          <p:nvCxnSpPr>
            <p:cNvPr id="12" name="Düz Bağlayıcı 11">
              <a:extLst>
                <a:ext uri="{FF2B5EF4-FFF2-40B4-BE49-F238E27FC236}">
                  <a16:creationId xmlns:a16="http://schemas.microsoft.com/office/drawing/2014/main" id="{7643A061-8A11-5E4D-8ADD-DE6E4F2F2BDC}"/>
                </a:ext>
              </a:extLst>
            </p:cNvPr>
            <p:cNvCxnSpPr>
              <a:cxnSpLocks/>
            </p:cNvCxnSpPr>
            <p:nvPr/>
          </p:nvCxnSpPr>
          <p:spPr>
            <a:xfrm>
              <a:off x="1331019" y="1995944"/>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0" name="Düz Bağlayıcı 59">
              <a:extLst>
                <a:ext uri="{FF2B5EF4-FFF2-40B4-BE49-F238E27FC236}">
                  <a16:creationId xmlns:a16="http://schemas.microsoft.com/office/drawing/2014/main" id="{B679C6FD-6080-5448-B6D9-CB809F1255DB}"/>
                </a:ext>
              </a:extLst>
            </p:cNvPr>
            <p:cNvCxnSpPr>
              <a:cxnSpLocks/>
            </p:cNvCxnSpPr>
            <p:nvPr/>
          </p:nvCxnSpPr>
          <p:spPr>
            <a:xfrm>
              <a:off x="1316446" y="2291468"/>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1" name="Düz Bağlayıcı 60">
              <a:extLst>
                <a:ext uri="{FF2B5EF4-FFF2-40B4-BE49-F238E27FC236}">
                  <a16:creationId xmlns:a16="http://schemas.microsoft.com/office/drawing/2014/main" id="{2FC2B8D3-775D-3448-AFF9-CCFA0A83328A}"/>
                </a:ext>
              </a:extLst>
            </p:cNvPr>
            <p:cNvCxnSpPr>
              <a:cxnSpLocks/>
            </p:cNvCxnSpPr>
            <p:nvPr/>
          </p:nvCxnSpPr>
          <p:spPr>
            <a:xfrm>
              <a:off x="1316442" y="2561811"/>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2" name="Düz Bağlayıcı 61">
              <a:extLst>
                <a:ext uri="{FF2B5EF4-FFF2-40B4-BE49-F238E27FC236}">
                  <a16:creationId xmlns:a16="http://schemas.microsoft.com/office/drawing/2014/main" id="{919A5F36-947E-D246-A243-A5A41E1EAD84}"/>
                </a:ext>
              </a:extLst>
            </p:cNvPr>
            <p:cNvCxnSpPr>
              <a:cxnSpLocks/>
            </p:cNvCxnSpPr>
            <p:nvPr/>
          </p:nvCxnSpPr>
          <p:spPr>
            <a:xfrm>
              <a:off x="1316442" y="2863963"/>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3" name="Düz Bağlayıcı 62">
              <a:extLst>
                <a:ext uri="{FF2B5EF4-FFF2-40B4-BE49-F238E27FC236}">
                  <a16:creationId xmlns:a16="http://schemas.microsoft.com/office/drawing/2014/main" id="{AF97B6FF-1443-3540-B7C5-30514721ED43}"/>
                </a:ext>
              </a:extLst>
            </p:cNvPr>
            <p:cNvCxnSpPr>
              <a:cxnSpLocks/>
            </p:cNvCxnSpPr>
            <p:nvPr/>
          </p:nvCxnSpPr>
          <p:spPr>
            <a:xfrm>
              <a:off x="1317771" y="3167438"/>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4" name="Düz Bağlayıcı 63">
              <a:extLst>
                <a:ext uri="{FF2B5EF4-FFF2-40B4-BE49-F238E27FC236}">
                  <a16:creationId xmlns:a16="http://schemas.microsoft.com/office/drawing/2014/main" id="{56836915-09D8-1647-A060-BA4007FA7402}"/>
                </a:ext>
              </a:extLst>
            </p:cNvPr>
            <p:cNvCxnSpPr>
              <a:cxnSpLocks/>
            </p:cNvCxnSpPr>
            <p:nvPr/>
          </p:nvCxnSpPr>
          <p:spPr>
            <a:xfrm>
              <a:off x="1317767" y="3445732"/>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9" name="Düz Bağlayıcı 68">
              <a:extLst>
                <a:ext uri="{FF2B5EF4-FFF2-40B4-BE49-F238E27FC236}">
                  <a16:creationId xmlns:a16="http://schemas.microsoft.com/office/drawing/2014/main" id="{42EA8831-8A4B-C84C-A247-1B4A08781488}"/>
                </a:ext>
              </a:extLst>
            </p:cNvPr>
            <p:cNvCxnSpPr>
              <a:cxnSpLocks/>
            </p:cNvCxnSpPr>
            <p:nvPr/>
          </p:nvCxnSpPr>
          <p:spPr>
            <a:xfrm>
              <a:off x="1319098" y="3717401"/>
              <a:ext cx="134937"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90603021"/>
      </p:ext>
    </p:extLst>
  </p:cSld>
  <p:clrMapOvr>
    <a:masterClrMapping/>
  </p:clrMapOvr>
  <p:transition spd="slow"/>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94F9D036-4EB6-DC49-BBD4-1B30DA4A77A1}"/>
              </a:ext>
            </a:extLst>
          </p:cNvPr>
          <p:cNvSpPr>
            <a:spLocks noGrp="1" noChangeArrowheads="1"/>
          </p:cNvSpPr>
          <p:nvPr>
            <p:ph type="title" idx="4294967295"/>
          </p:nvPr>
        </p:nvSpPr>
        <p:spPr>
          <a:xfrm>
            <a:off x="71438" y="514170"/>
            <a:ext cx="8964612" cy="1371600"/>
          </a:xfrm>
        </p:spPr>
        <p:txBody>
          <a:bodyPr/>
          <a:lstStyle/>
          <a:p>
            <a:pPr eaLnBrk="1" hangingPunct="1"/>
            <a:r>
              <a:rPr lang="tr-TR" altLang="tr-TR" sz="3200" b="1" dirty="0">
                <a:solidFill>
                  <a:srgbClr val="340990"/>
                </a:solidFill>
                <a:ea typeface="ＭＳ Ｐゴシック" panose="020B0600070205080204" pitchFamily="34" charset="-128"/>
              </a:rPr>
              <a:t>PNH</a:t>
            </a:r>
            <a:r>
              <a:rPr lang="ja-JP" altLang="tr-TR" sz="3200" b="1">
                <a:solidFill>
                  <a:srgbClr val="340990"/>
                </a:solidFill>
                <a:ea typeface="ＭＳ Ｐゴシック" panose="020B0600070205080204" pitchFamily="34" charset="-128"/>
              </a:rPr>
              <a:t>’</a:t>
            </a:r>
            <a:r>
              <a:rPr lang="tr-TR" altLang="ja-JP" sz="3200" b="1" dirty="0">
                <a:solidFill>
                  <a:srgbClr val="340990"/>
                </a:solidFill>
                <a:ea typeface="ＭＳ Ｐゴシック" panose="020B0600070205080204" pitchFamily="34" charset="-128"/>
              </a:rPr>
              <a:t>da </a:t>
            </a:r>
            <a:r>
              <a:rPr lang="tr-TR" altLang="ja-JP" sz="3200" b="1" dirty="0" err="1">
                <a:solidFill>
                  <a:srgbClr val="340990"/>
                </a:solidFill>
                <a:ea typeface="ＭＳ Ｐゴシック" panose="020B0600070205080204" pitchFamily="34" charset="-128"/>
              </a:rPr>
              <a:t>Tromboz</a:t>
            </a:r>
            <a:r>
              <a:rPr lang="en-US" altLang="ja-JP" sz="3200" b="1" dirty="0">
                <a:solidFill>
                  <a:srgbClr val="340990"/>
                </a:solidFill>
                <a:ea typeface="ＭＳ Ｐゴシック" panose="020B0600070205080204" pitchFamily="34" charset="-128"/>
              </a:rPr>
              <a:t>:</a:t>
            </a:r>
            <a:r>
              <a:rPr lang="tr-TR" altLang="ja-JP" sz="3200" b="1" dirty="0">
                <a:solidFill>
                  <a:srgbClr val="340990"/>
                </a:solidFill>
                <a:ea typeface="ＭＳ Ｐゴシック" panose="020B0600070205080204" pitchFamily="34" charset="-128"/>
              </a:rPr>
              <a:t> Ölümün Yaygın ve Sık Nedeni</a:t>
            </a:r>
            <a:endParaRPr lang="en-US" altLang="tr-TR" sz="3200" b="1" dirty="0">
              <a:solidFill>
                <a:srgbClr val="340990"/>
              </a:solidFill>
              <a:ea typeface="ＭＳ Ｐゴシック" panose="020B0600070205080204" pitchFamily="34" charset="-128"/>
            </a:endParaRPr>
          </a:p>
        </p:txBody>
      </p:sp>
      <p:sp>
        <p:nvSpPr>
          <p:cNvPr id="38915" name="Rectangle 3">
            <a:extLst>
              <a:ext uri="{FF2B5EF4-FFF2-40B4-BE49-F238E27FC236}">
                <a16:creationId xmlns:a16="http://schemas.microsoft.com/office/drawing/2014/main" id="{3683D5B6-D56D-9E4A-B32D-E56F5A9E8D06}"/>
              </a:ext>
            </a:extLst>
          </p:cNvPr>
          <p:cNvSpPr>
            <a:spLocks noGrp="1" noChangeArrowheads="1"/>
          </p:cNvSpPr>
          <p:nvPr>
            <p:ph type="body" idx="4294967295"/>
          </p:nvPr>
        </p:nvSpPr>
        <p:spPr>
          <a:xfrm>
            <a:off x="142010" y="2210443"/>
            <a:ext cx="8823468" cy="4797425"/>
          </a:xfrm>
        </p:spPr>
        <p:txBody>
          <a:bodyPr/>
          <a:lstStyle/>
          <a:p>
            <a:pPr eaLnBrk="1" hangingPunct="1">
              <a:lnSpc>
                <a:spcPct val="90000"/>
              </a:lnSpc>
              <a:spcBef>
                <a:spcPct val="25000"/>
              </a:spcBef>
            </a:pPr>
            <a:r>
              <a:rPr lang="tr-TR" altLang="tr-TR" sz="2800" dirty="0">
                <a:solidFill>
                  <a:srgbClr val="340990"/>
                </a:solidFill>
                <a:ea typeface="ＭＳ Ｐゴシック" panose="020B0600070205080204" pitchFamily="34" charset="-128"/>
              </a:rPr>
              <a:t>Hastaların % 40</a:t>
            </a:r>
            <a:r>
              <a:rPr lang="ja-JP" altLang="tr-TR" sz="2800">
                <a:solidFill>
                  <a:srgbClr val="340990"/>
                </a:solidFill>
                <a:ea typeface="ＭＳ Ｐゴシック" panose="020B0600070205080204" pitchFamily="34" charset="-128"/>
              </a:rPr>
              <a:t>’</a:t>
            </a:r>
            <a:r>
              <a:rPr lang="tr-TR" altLang="ja-JP" sz="2800" dirty="0">
                <a:solidFill>
                  <a:srgbClr val="340990"/>
                </a:solidFill>
                <a:ea typeface="ＭＳ Ｐゴシック" panose="020B0600070205080204" pitchFamily="34" charset="-128"/>
              </a:rPr>
              <a:t>ı klinik </a:t>
            </a:r>
            <a:r>
              <a:rPr lang="tr-TR" altLang="ja-JP" sz="2800" dirty="0" err="1">
                <a:solidFill>
                  <a:srgbClr val="340990"/>
                </a:solidFill>
                <a:ea typeface="ＭＳ Ｐゴシック" panose="020B0600070205080204" pitchFamily="34" charset="-128"/>
              </a:rPr>
              <a:t>trombotik</a:t>
            </a:r>
            <a:r>
              <a:rPr lang="tr-TR" altLang="ja-JP" sz="2800" dirty="0">
                <a:solidFill>
                  <a:srgbClr val="340990"/>
                </a:solidFill>
                <a:ea typeface="ＭＳ Ｐゴシック" panose="020B0600070205080204" pitchFamily="34" charset="-128"/>
              </a:rPr>
              <a:t> olaylar yaşar</a:t>
            </a:r>
            <a:r>
              <a:rPr lang="en-US" altLang="ja-JP" sz="2800" baseline="30000" dirty="0">
                <a:solidFill>
                  <a:srgbClr val="340990"/>
                </a:solidFill>
                <a:ea typeface="ＭＳ Ｐゴシック" panose="020B0600070205080204" pitchFamily="34" charset="-128"/>
              </a:rPr>
              <a:t>1</a:t>
            </a:r>
            <a:endParaRPr lang="en-US" altLang="ja-JP" sz="2800" dirty="0">
              <a:solidFill>
                <a:srgbClr val="340990"/>
              </a:solidFill>
              <a:ea typeface="ＭＳ Ｐゴシック" panose="020B0600070205080204" pitchFamily="34" charset="-128"/>
            </a:endParaRPr>
          </a:p>
          <a:p>
            <a:pPr eaLnBrk="1" hangingPunct="1">
              <a:lnSpc>
                <a:spcPct val="90000"/>
              </a:lnSpc>
              <a:spcBef>
                <a:spcPct val="100000"/>
              </a:spcBef>
            </a:pPr>
            <a:r>
              <a:rPr lang="tr-TR" altLang="tr-TR" sz="2800" dirty="0">
                <a:solidFill>
                  <a:srgbClr val="340990"/>
                </a:solidFill>
                <a:ea typeface="ＭＳ Ｐゴシック" panose="020B0600070205080204" pitchFamily="34" charset="-128"/>
              </a:rPr>
              <a:t>Ölümün önde gelen nedeni</a:t>
            </a:r>
            <a:r>
              <a:rPr lang="en-US" altLang="tr-TR" sz="2800" baseline="30000" dirty="0">
                <a:solidFill>
                  <a:srgbClr val="340990"/>
                </a:solidFill>
                <a:ea typeface="ＭＳ Ｐゴシック" panose="020B0600070205080204" pitchFamily="34" charset="-128"/>
              </a:rPr>
              <a:t>2</a:t>
            </a:r>
            <a:endParaRPr lang="en-US" altLang="tr-TR" sz="2800" dirty="0">
              <a:solidFill>
                <a:srgbClr val="340990"/>
              </a:solidFill>
              <a:ea typeface="ＭＳ Ｐゴシック" panose="020B0600070205080204" pitchFamily="34" charset="-128"/>
            </a:endParaRPr>
          </a:p>
          <a:p>
            <a:pPr lvl="1" eaLnBrk="1" hangingPunct="1">
              <a:lnSpc>
                <a:spcPct val="90000"/>
              </a:lnSpc>
              <a:spcBef>
                <a:spcPct val="25000"/>
              </a:spcBef>
            </a:pPr>
            <a:r>
              <a:rPr lang="tr-TR" altLang="tr-TR" dirty="0">
                <a:solidFill>
                  <a:srgbClr val="340990"/>
                </a:solidFill>
                <a:ea typeface="ＭＳ Ｐゴシック" panose="020B0600070205080204" pitchFamily="34" charset="-128"/>
              </a:rPr>
              <a:t>Ölümlerin % 40-67</a:t>
            </a:r>
            <a:r>
              <a:rPr lang="ja-JP" altLang="tr-TR">
                <a:solidFill>
                  <a:srgbClr val="340990"/>
                </a:solidFill>
                <a:ea typeface="ＭＳ Ｐゴシック" panose="020B0600070205080204" pitchFamily="34" charset="-128"/>
              </a:rPr>
              <a:t>’</a:t>
            </a:r>
            <a:r>
              <a:rPr lang="tr-TR" altLang="ja-JP" dirty="0">
                <a:solidFill>
                  <a:srgbClr val="340990"/>
                </a:solidFill>
                <a:ea typeface="ＭＳ Ｐゴシック" panose="020B0600070205080204" pitchFamily="34" charset="-128"/>
              </a:rPr>
              <a:t>inden sorumludur</a:t>
            </a:r>
            <a:r>
              <a:rPr lang="en-US" altLang="ja-JP" baseline="30000" dirty="0">
                <a:solidFill>
                  <a:srgbClr val="340990"/>
                </a:solidFill>
                <a:ea typeface="ＭＳ Ｐゴシック" panose="020B0600070205080204" pitchFamily="34" charset="-128"/>
              </a:rPr>
              <a:t>1</a:t>
            </a:r>
            <a:endParaRPr lang="en-US" altLang="ja-JP" dirty="0">
              <a:solidFill>
                <a:srgbClr val="340990"/>
              </a:solidFill>
              <a:ea typeface="ＭＳ Ｐゴシック" panose="020B0600070205080204" pitchFamily="34" charset="-128"/>
            </a:endParaRPr>
          </a:p>
          <a:p>
            <a:pPr lvl="1" eaLnBrk="1" hangingPunct="1">
              <a:lnSpc>
                <a:spcPct val="90000"/>
              </a:lnSpc>
              <a:spcBef>
                <a:spcPct val="25000"/>
              </a:spcBef>
            </a:pPr>
            <a:r>
              <a:rPr lang="tr-TR" altLang="tr-TR" dirty="0">
                <a:solidFill>
                  <a:srgbClr val="340990"/>
                </a:solidFill>
                <a:ea typeface="ＭＳ Ｐゴシック" panose="020B0600070205080204" pitchFamily="34" charset="-128"/>
              </a:rPr>
              <a:t>İlk </a:t>
            </a:r>
            <a:r>
              <a:rPr lang="tr-TR" altLang="tr-TR" dirty="0" err="1">
                <a:solidFill>
                  <a:srgbClr val="340990"/>
                </a:solidFill>
                <a:ea typeface="ＭＳ Ｐゴシック" panose="020B0600070205080204" pitchFamily="34" charset="-128"/>
              </a:rPr>
              <a:t>trombotik</a:t>
            </a:r>
            <a:r>
              <a:rPr lang="tr-TR" altLang="tr-TR" dirty="0">
                <a:solidFill>
                  <a:srgbClr val="340990"/>
                </a:solidFill>
                <a:ea typeface="ＭＳ Ｐゴシック" panose="020B0600070205080204" pitchFamily="34" charset="-128"/>
              </a:rPr>
              <a:t> olay ölümcül olabilir</a:t>
            </a:r>
            <a:r>
              <a:rPr lang="en-US" altLang="tr-TR" baseline="30000" dirty="0">
                <a:solidFill>
                  <a:srgbClr val="340990"/>
                </a:solidFill>
                <a:ea typeface="ＭＳ Ｐゴシック" panose="020B0600070205080204" pitchFamily="34" charset="-128"/>
              </a:rPr>
              <a:t>1,3</a:t>
            </a:r>
          </a:p>
          <a:p>
            <a:pPr lvl="1" eaLnBrk="1" hangingPunct="1">
              <a:lnSpc>
                <a:spcPct val="90000"/>
              </a:lnSpc>
              <a:spcBef>
                <a:spcPct val="25000"/>
              </a:spcBef>
            </a:pPr>
            <a:r>
              <a:rPr lang="tr-TR" altLang="tr-TR" dirty="0">
                <a:solidFill>
                  <a:srgbClr val="340990"/>
                </a:solidFill>
                <a:ea typeface="ＭＳ Ｐゴシック" panose="020B0600070205080204" pitchFamily="34" charset="-128"/>
              </a:rPr>
              <a:t>İlk TE ölüm riskini 5 ila 10 kat artırır</a:t>
            </a:r>
            <a:r>
              <a:rPr lang="en-US" altLang="tr-TR" baseline="30000" dirty="0">
                <a:solidFill>
                  <a:srgbClr val="340990"/>
                </a:solidFill>
                <a:ea typeface="ＭＳ Ｐゴシック" panose="020B0600070205080204" pitchFamily="34" charset="-128"/>
              </a:rPr>
              <a:t>1</a:t>
            </a:r>
            <a:endParaRPr lang="tr-TR" altLang="tr-TR" baseline="30000" dirty="0">
              <a:solidFill>
                <a:srgbClr val="340990"/>
              </a:solidFill>
              <a:ea typeface="ＭＳ Ｐゴシック" panose="020B0600070205080204" pitchFamily="34" charset="-128"/>
            </a:endParaRPr>
          </a:p>
          <a:p>
            <a:pPr lvl="1" eaLnBrk="1" hangingPunct="1">
              <a:lnSpc>
                <a:spcPct val="90000"/>
              </a:lnSpc>
              <a:spcBef>
                <a:spcPct val="25000"/>
              </a:spcBef>
            </a:pPr>
            <a:endParaRPr lang="tr-TR" altLang="tr-TR" dirty="0">
              <a:solidFill>
                <a:srgbClr val="340990"/>
              </a:solidFill>
              <a:ea typeface="ＭＳ Ｐゴシック" panose="020B0600070205080204" pitchFamily="34" charset="-128"/>
            </a:endParaRPr>
          </a:p>
          <a:p>
            <a:pPr lvl="1" eaLnBrk="1" hangingPunct="1">
              <a:lnSpc>
                <a:spcPct val="150000"/>
              </a:lnSpc>
              <a:spcBef>
                <a:spcPct val="25000"/>
              </a:spcBef>
            </a:pPr>
            <a:r>
              <a:rPr lang="tr-TR" altLang="tr-TR" dirty="0">
                <a:solidFill>
                  <a:srgbClr val="340990"/>
                </a:solidFill>
                <a:ea typeface="ＭＳ Ｐゴシック" panose="020B0600070205080204" pitchFamily="34" charset="-128"/>
              </a:rPr>
              <a:t>TE</a:t>
            </a:r>
            <a:r>
              <a:rPr lang="ja-JP" altLang="tr-TR">
                <a:solidFill>
                  <a:srgbClr val="340990"/>
                </a:solidFill>
                <a:ea typeface="ＭＳ Ｐゴシック" panose="020B0600070205080204" pitchFamily="34" charset="-128"/>
              </a:rPr>
              <a:t>’</a:t>
            </a:r>
            <a:r>
              <a:rPr lang="tr-TR" altLang="ja-JP" dirty="0">
                <a:solidFill>
                  <a:srgbClr val="340990"/>
                </a:solidFill>
                <a:ea typeface="ＭＳ Ｐゴシック" panose="020B0600070205080204" pitchFamily="34" charset="-128"/>
              </a:rPr>
              <a:t>ye kadar geçen ortanca süre tanıdan itibaren </a:t>
            </a:r>
            <a:r>
              <a:rPr lang="en-US" altLang="ja-JP" dirty="0">
                <a:solidFill>
                  <a:srgbClr val="340990"/>
                </a:solidFill>
                <a:ea typeface="ＭＳ Ｐゴシック" panose="020B0600070205080204" pitchFamily="34" charset="-128"/>
              </a:rPr>
              <a:t>2.1-2.3 y</a:t>
            </a:r>
            <a:r>
              <a:rPr lang="tr-TR" altLang="ja-JP" dirty="0" err="1">
                <a:solidFill>
                  <a:srgbClr val="340990"/>
                </a:solidFill>
                <a:ea typeface="ＭＳ Ｐゴシック" panose="020B0600070205080204" pitchFamily="34" charset="-128"/>
              </a:rPr>
              <a:t>ıldır</a:t>
            </a:r>
            <a:r>
              <a:rPr lang="en-US" altLang="ja-JP" baseline="30000" dirty="0">
                <a:solidFill>
                  <a:srgbClr val="340990"/>
                </a:solidFill>
                <a:ea typeface="ＭＳ Ｐゴシック" panose="020B0600070205080204" pitchFamily="34" charset="-128"/>
              </a:rPr>
              <a:t>4</a:t>
            </a:r>
            <a:endParaRPr lang="en-US" altLang="ja-JP" dirty="0">
              <a:solidFill>
                <a:srgbClr val="340990"/>
              </a:solidFill>
              <a:ea typeface="ＭＳ Ｐゴシック" panose="020B0600070205080204" pitchFamily="34" charset="-128"/>
            </a:endParaRPr>
          </a:p>
          <a:p>
            <a:pPr lvl="1" eaLnBrk="1" hangingPunct="1">
              <a:lnSpc>
                <a:spcPct val="90000"/>
              </a:lnSpc>
              <a:spcBef>
                <a:spcPct val="25000"/>
              </a:spcBef>
            </a:pPr>
            <a:endParaRPr lang="en-US" altLang="tr-TR" baseline="30000" dirty="0">
              <a:solidFill>
                <a:srgbClr val="340990"/>
              </a:solidFill>
              <a:ea typeface="ＭＳ Ｐゴシック" panose="020B0600070205080204" pitchFamily="34" charset="-128"/>
            </a:endParaRPr>
          </a:p>
        </p:txBody>
      </p:sp>
      <p:sp>
        <p:nvSpPr>
          <p:cNvPr id="38916" name="Rectangle 4">
            <a:extLst>
              <a:ext uri="{FF2B5EF4-FFF2-40B4-BE49-F238E27FC236}">
                <a16:creationId xmlns:a16="http://schemas.microsoft.com/office/drawing/2014/main" id="{6EE8BCAA-BB12-4448-87FF-FBECA5B02698}"/>
              </a:ext>
            </a:extLst>
          </p:cNvPr>
          <p:cNvSpPr>
            <a:spLocks noChangeArrowheads="1"/>
          </p:cNvSpPr>
          <p:nvPr/>
        </p:nvSpPr>
        <p:spPr bwMode="auto">
          <a:xfrm>
            <a:off x="104775" y="6391275"/>
            <a:ext cx="893127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spcBef>
                <a:spcPct val="20000"/>
              </a:spcBef>
            </a:pPr>
            <a:r>
              <a:rPr lang="en-US" altLang="tr-TR" sz="1100">
                <a:solidFill>
                  <a:srgbClr val="000066"/>
                </a:solidFill>
              </a:rPr>
              <a:t>1. Hillmen et al.</a:t>
            </a:r>
            <a:r>
              <a:rPr lang="en-US" altLang="tr-TR" sz="1100" i="1">
                <a:solidFill>
                  <a:srgbClr val="000066"/>
                </a:solidFill>
              </a:rPr>
              <a:t> Blood </a:t>
            </a:r>
            <a:r>
              <a:rPr lang="en-US" altLang="tr-TR" sz="1100">
                <a:solidFill>
                  <a:srgbClr val="000066"/>
                </a:solidFill>
              </a:rPr>
              <a:t>2007; 110: 4123-4128.  2. International PNH Group et al. </a:t>
            </a:r>
            <a:r>
              <a:rPr lang="en-US" altLang="tr-TR" sz="1100" i="1">
                <a:solidFill>
                  <a:srgbClr val="000066"/>
                </a:solidFill>
              </a:rPr>
              <a:t>Blood</a:t>
            </a:r>
            <a:r>
              <a:rPr lang="en-US" altLang="tr-TR" sz="1100">
                <a:solidFill>
                  <a:srgbClr val="000066"/>
                </a:solidFill>
              </a:rPr>
              <a:t>. 2005;106(12):3699-3709.  </a:t>
            </a:r>
            <a:r>
              <a:rPr lang="da-DK" altLang="tr-TR" sz="1100">
                <a:solidFill>
                  <a:srgbClr val="000066"/>
                </a:solidFill>
              </a:rPr>
              <a:t>3. </a:t>
            </a:r>
            <a:r>
              <a:rPr lang="en-US" altLang="tr-TR" sz="1100">
                <a:solidFill>
                  <a:srgbClr val="000066"/>
                </a:solidFill>
              </a:rPr>
              <a:t>Audebert </a:t>
            </a:r>
            <a:r>
              <a:rPr lang="nl-NL" altLang="tr-TR" sz="1100">
                <a:solidFill>
                  <a:srgbClr val="000066"/>
                </a:solidFill>
              </a:rPr>
              <a:t>HJ et al. </a:t>
            </a:r>
            <a:r>
              <a:rPr lang="nl-NL" altLang="tr-TR" sz="1100" i="1">
                <a:solidFill>
                  <a:srgbClr val="000066"/>
                </a:solidFill>
              </a:rPr>
              <a:t>J Neurol</a:t>
            </a:r>
            <a:r>
              <a:rPr lang="nl-NL" altLang="tr-TR" sz="1100">
                <a:solidFill>
                  <a:srgbClr val="000066"/>
                </a:solidFill>
              </a:rPr>
              <a:t>. 2005;252:1379-1386.  4.</a:t>
            </a:r>
            <a:r>
              <a:rPr lang="da-DK" altLang="tr-TR" sz="1100">
                <a:solidFill>
                  <a:srgbClr val="000066"/>
                </a:solidFill>
              </a:rPr>
              <a:t> De Latour. </a:t>
            </a:r>
            <a:r>
              <a:rPr lang="da-DK" altLang="tr-TR" sz="1100" i="1">
                <a:solidFill>
                  <a:srgbClr val="000066"/>
                </a:solidFill>
              </a:rPr>
              <a:t>Blood.</a:t>
            </a:r>
            <a:r>
              <a:rPr lang="da-DK" altLang="tr-TR" sz="1100">
                <a:solidFill>
                  <a:srgbClr val="000066"/>
                </a:solidFill>
              </a:rPr>
              <a:t> 2008; </a:t>
            </a:r>
            <a:r>
              <a:rPr lang="da-DK" altLang="tr-TR" sz="1100">
                <a:solidFill>
                  <a:srgbClr val="000066"/>
                </a:solidFill>
                <a:latin typeface="Helvetica-Bold" pitchFamily="2" charset="0"/>
              </a:rPr>
              <a:t>112:3099-3106</a:t>
            </a:r>
            <a:r>
              <a:rPr lang="da-DK" altLang="tr-TR" sz="1100">
                <a:solidFill>
                  <a:srgbClr val="000066"/>
                </a:solidFill>
              </a:rPr>
              <a:t>.</a:t>
            </a:r>
            <a:endParaRPr lang="en-US" altLang="tr-TR" sz="1100">
              <a:solidFill>
                <a:srgbClr val="000066"/>
              </a:solidFill>
            </a:endParaRPr>
          </a:p>
        </p:txBody>
      </p:sp>
    </p:spTree>
    <p:custDataLst>
      <p:tags r:id="rId1"/>
    </p:custDataLst>
    <p:extLst>
      <p:ext uri="{BB962C8B-B14F-4D97-AF65-F5344CB8AC3E}">
        <p14:creationId xmlns:p14="http://schemas.microsoft.com/office/powerpoint/2010/main" val="3249308786"/>
      </p:ext>
    </p:extLst>
  </p:cSld>
  <p:clrMapOvr>
    <a:masterClrMapping/>
  </p:clrMapOvr>
  <p:transition spd="slow"/>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4"/>
          <p:cNvGraphicFramePr>
            <a:graphicFrameLocks noChangeAspect="1"/>
          </p:cNvGraphicFramePr>
          <p:nvPr>
            <p:extLst>
              <p:ext uri="{D42A27DB-BD31-4B8C-83A1-F6EECF244321}">
                <p14:modId xmlns:p14="http://schemas.microsoft.com/office/powerpoint/2010/main" val="796319005"/>
              </p:ext>
            </p:extLst>
          </p:nvPr>
        </p:nvGraphicFramePr>
        <p:xfrm>
          <a:off x="829797" y="1885770"/>
          <a:ext cx="7762170" cy="3555751"/>
        </p:xfrm>
        <a:graphic>
          <a:graphicData uri="http://schemas.openxmlformats.org/presentationml/2006/ole">
            <mc:AlternateContent xmlns:mc="http://schemas.openxmlformats.org/markup-compatibility/2006">
              <mc:Choice xmlns:v="urn:schemas-microsoft-com:vml" Requires="v">
                <p:oleObj name="Chart" r:id="rId2" imgW="7645400" imgH="3505200" progId="Excel.Chart.8">
                  <p:embed/>
                </p:oleObj>
              </mc:Choice>
              <mc:Fallback>
                <p:oleObj name="Chart" r:id="rId2" imgW="7645400" imgH="3505200" progId="Excel.Chart.8">
                  <p:embed/>
                  <p:pic>
                    <p:nvPicPr>
                      <p:cNvPr id="9"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9797" y="1885770"/>
                        <a:ext cx="7762170" cy="3555751"/>
                      </a:xfrm>
                      <a:prstGeom prst="rect">
                        <a:avLst/>
                      </a:prstGeom>
                      <a:solidFill>
                        <a:srgbClr val="0070C0"/>
                      </a:solidFill>
                      <a:ln>
                        <a:noFill/>
                      </a:ln>
                    </p:spPr>
                  </p:pic>
                </p:oleObj>
              </mc:Fallback>
            </mc:AlternateContent>
          </a:graphicData>
        </a:graphic>
      </p:graphicFrame>
      <p:sp>
        <p:nvSpPr>
          <p:cNvPr id="10" name="Text Box 5"/>
          <p:cNvSpPr txBox="1">
            <a:spLocks noChangeArrowheads="1"/>
          </p:cNvSpPr>
          <p:nvPr/>
        </p:nvSpPr>
        <p:spPr bwMode="auto">
          <a:xfrm>
            <a:off x="2678572" y="5640983"/>
            <a:ext cx="40646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316413">
              <a:spcBef>
                <a:spcPct val="20000"/>
              </a:spcBef>
              <a:buFont typeface="Arial" charset="0"/>
              <a:buChar char="•"/>
              <a:defRPr sz="3200">
                <a:solidFill>
                  <a:schemeClr val="tx1"/>
                </a:solidFill>
                <a:latin typeface="Calibri" charset="0"/>
                <a:ea typeface="ＭＳ Ｐゴシック" charset="-128"/>
              </a:defRPr>
            </a:lvl1pPr>
            <a:lvl2pPr marL="742950" indent="-285750" defTabSz="4316413">
              <a:spcBef>
                <a:spcPct val="20000"/>
              </a:spcBef>
              <a:buFont typeface="Arial" charset="0"/>
              <a:buChar char="–"/>
              <a:defRPr sz="2800">
                <a:solidFill>
                  <a:schemeClr val="tx1"/>
                </a:solidFill>
                <a:latin typeface="Calibri" charset="0"/>
                <a:ea typeface="ＭＳ Ｐゴシック" charset="-128"/>
              </a:defRPr>
            </a:lvl2pPr>
            <a:lvl3pPr marL="1143000" indent="-228600" defTabSz="4316413">
              <a:spcBef>
                <a:spcPct val="20000"/>
              </a:spcBef>
              <a:buFont typeface="Arial" charset="0"/>
              <a:buChar char="•"/>
              <a:defRPr sz="2400">
                <a:solidFill>
                  <a:schemeClr val="tx1"/>
                </a:solidFill>
                <a:latin typeface="Calibri" charset="0"/>
                <a:ea typeface="ＭＳ Ｐゴシック" charset="-128"/>
              </a:defRPr>
            </a:lvl3pPr>
            <a:lvl4pPr marL="1600200" indent="-228600" defTabSz="4316413">
              <a:spcBef>
                <a:spcPct val="20000"/>
              </a:spcBef>
              <a:buFont typeface="Arial" charset="0"/>
              <a:buChar char="–"/>
              <a:defRPr sz="2000">
                <a:solidFill>
                  <a:schemeClr val="tx1"/>
                </a:solidFill>
                <a:latin typeface="Calibri" charset="0"/>
                <a:ea typeface="ＭＳ Ｐゴシック" charset="-128"/>
              </a:defRPr>
            </a:lvl4pPr>
            <a:lvl5pPr marL="2057400" indent="-228600" defTabSz="4316413">
              <a:spcBef>
                <a:spcPct val="20000"/>
              </a:spcBef>
              <a:buFont typeface="Arial" charset="0"/>
              <a:buChar char="»"/>
              <a:defRPr sz="2000">
                <a:solidFill>
                  <a:schemeClr val="tx1"/>
                </a:solidFill>
                <a:latin typeface="Calibri" charset="0"/>
                <a:ea typeface="ＭＳ Ｐゴシック" charset="-128"/>
              </a:defRPr>
            </a:lvl5pPr>
            <a:lvl6pPr marL="25146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en-US" altLang="tr-TR" sz="1800" b="1" dirty="0">
                <a:solidFill>
                  <a:srgbClr val="340990"/>
                </a:solidFill>
                <a:latin typeface="Calibri" panose="020F0502020204030204" pitchFamily="34" charset="0"/>
                <a:cs typeface="Calibri" panose="020F0502020204030204" pitchFamily="34" charset="0"/>
              </a:rPr>
              <a:t>PNH </a:t>
            </a:r>
            <a:r>
              <a:rPr lang="tr-TR" altLang="tr-TR" sz="1800" b="1" dirty="0" err="1">
                <a:solidFill>
                  <a:srgbClr val="340990"/>
                </a:solidFill>
                <a:latin typeface="Calibri" panose="020F0502020204030204" pitchFamily="34" charset="0"/>
                <a:cs typeface="Calibri" panose="020F0502020204030204" pitchFamily="34" charset="0"/>
              </a:rPr>
              <a:t>Granülosit</a:t>
            </a:r>
            <a:r>
              <a:rPr lang="tr-TR" altLang="tr-TR" sz="1800" b="1" dirty="0">
                <a:solidFill>
                  <a:srgbClr val="340990"/>
                </a:solidFill>
                <a:latin typeface="Calibri" panose="020F0502020204030204" pitchFamily="34" charset="0"/>
                <a:cs typeface="Calibri" panose="020F0502020204030204" pitchFamily="34" charset="0"/>
              </a:rPr>
              <a:t> Klon Büyüklüğü</a:t>
            </a:r>
            <a:r>
              <a:rPr lang="en-US" altLang="tr-TR" sz="1800" b="1" dirty="0">
                <a:solidFill>
                  <a:srgbClr val="340990"/>
                </a:solidFill>
                <a:latin typeface="Calibri" panose="020F0502020204030204" pitchFamily="34" charset="0"/>
                <a:cs typeface="Calibri" panose="020F0502020204030204" pitchFamily="34" charset="0"/>
              </a:rPr>
              <a:t> (%)</a:t>
            </a:r>
          </a:p>
        </p:txBody>
      </p:sp>
      <p:sp>
        <p:nvSpPr>
          <p:cNvPr id="11" name="Rectangle 6"/>
          <p:cNvSpPr>
            <a:spLocks noChangeArrowheads="1"/>
          </p:cNvSpPr>
          <p:nvPr/>
        </p:nvSpPr>
        <p:spPr bwMode="auto">
          <a:xfrm rot="16200000">
            <a:off x="120479" y="3358877"/>
            <a:ext cx="682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316413">
              <a:spcBef>
                <a:spcPct val="20000"/>
              </a:spcBef>
              <a:buFont typeface="Arial" charset="0"/>
              <a:buChar char="•"/>
              <a:defRPr sz="3200">
                <a:solidFill>
                  <a:schemeClr val="tx1"/>
                </a:solidFill>
                <a:latin typeface="Calibri" charset="0"/>
                <a:ea typeface="ＭＳ Ｐゴシック" charset="-128"/>
              </a:defRPr>
            </a:lvl1pPr>
            <a:lvl2pPr marL="742950" indent="-285750" defTabSz="4316413">
              <a:spcBef>
                <a:spcPct val="20000"/>
              </a:spcBef>
              <a:buFont typeface="Arial" charset="0"/>
              <a:buChar char="–"/>
              <a:defRPr sz="2800">
                <a:solidFill>
                  <a:schemeClr val="tx1"/>
                </a:solidFill>
                <a:latin typeface="Calibri" charset="0"/>
                <a:ea typeface="ＭＳ Ｐゴシック" charset="-128"/>
              </a:defRPr>
            </a:lvl2pPr>
            <a:lvl3pPr marL="1143000" indent="-228600" defTabSz="4316413">
              <a:spcBef>
                <a:spcPct val="20000"/>
              </a:spcBef>
              <a:buFont typeface="Arial" charset="0"/>
              <a:buChar char="•"/>
              <a:defRPr sz="2400">
                <a:solidFill>
                  <a:schemeClr val="tx1"/>
                </a:solidFill>
                <a:latin typeface="Calibri" charset="0"/>
                <a:ea typeface="ＭＳ Ｐゴシック" charset="-128"/>
              </a:defRPr>
            </a:lvl3pPr>
            <a:lvl4pPr marL="1600200" indent="-228600" defTabSz="4316413">
              <a:spcBef>
                <a:spcPct val="20000"/>
              </a:spcBef>
              <a:buFont typeface="Arial" charset="0"/>
              <a:buChar char="–"/>
              <a:defRPr sz="2000">
                <a:solidFill>
                  <a:schemeClr val="tx1"/>
                </a:solidFill>
                <a:latin typeface="Calibri" charset="0"/>
                <a:ea typeface="ＭＳ Ｐゴシック" charset="-128"/>
              </a:defRPr>
            </a:lvl4pPr>
            <a:lvl5pPr marL="2057400" indent="-228600" defTabSz="4316413">
              <a:spcBef>
                <a:spcPct val="20000"/>
              </a:spcBef>
              <a:buFont typeface="Arial" charset="0"/>
              <a:buChar char="»"/>
              <a:defRPr sz="2000">
                <a:solidFill>
                  <a:schemeClr val="tx1"/>
                </a:solidFill>
                <a:latin typeface="Calibri" charset="0"/>
                <a:ea typeface="ＭＳ Ｐゴシック" charset="-128"/>
              </a:defRPr>
            </a:lvl5pPr>
            <a:lvl6pPr marL="25146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316413"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en-US" altLang="tr-TR" sz="1800" b="1" dirty="0">
                <a:solidFill>
                  <a:srgbClr val="340990"/>
                </a:solidFill>
                <a:latin typeface="Calibri" panose="020F0502020204030204" pitchFamily="34" charset="0"/>
                <a:cs typeface="Calibri" panose="020F0502020204030204" pitchFamily="34" charset="0"/>
              </a:rPr>
              <a:t>% TE</a:t>
            </a:r>
          </a:p>
        </p:txBody>
      </p:sp>
      <p:sp>
        <p:nvSpPr>
          <p:cNvPr id="12" name="Rectangle 4"/>
          <p:cNvSpPr>
            <a:spLocks noChangeArrowheads="1"/>
          </p:cNvSpPr>
          <p:nvPr/>
        </p:nvSpPr>
        <p:spPr bwMode="auto">
          <a:xfrm>
            <a:off x="96107" y="6525407"/>
            <a:ext cx="6143625" cy="196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marL="342900" indent="-342900">
              <a:spcBef>
                <a:spcPct val="20000"/>
              </a:spcBef>
              <a:buFont typeface="Arial" charset="0"/>
              <a:buChar char="•"/>
              <a:defRPr sz="3200">
                <a:solidFill>
                  <a:schemeClr val="tx1"/>
                </a:solidFill>
                <a:latin typeface="Calibri" charset="0"/>
                <a:ea typeface="ＭＳ Ｐゴシック" charset="-128"/>
              </a:defRPr>
            </a:lvl1pPr>
            <a:lvl2pPr marL="742950" indent="-285750">
              <a:spcBef>
                <a:spcPct val="20000"/>
              </a:spcBef>
              <a:buFont typeface="Arial" charset="0"/>
              <a:buChar char="–"/>
              <a:defRPr sz="2800">
                <a:solidFill>
                  <a:schemeClr val="tx1"/>
                </a:solidFill>
                <a:latin typeface="Calibri" charset="0"/>
                <a:ea typeface="ＭＳ Ｐゴシック" charset="-128"/>
              </a:defRPr>
            </a:lvl2pPr>
            <a:lvl3pPr marL="1143000" indent="-228600">
              <a:spcBef>
                <a:spcPct val="20000"/>
              </a:spcBef>
              <a:buFont typeface="Arial" charset="0"/>
              <a:buChar char="•"/>
              <a:defRPr sz="2400">
                <a:solidFill>
                  <a:schemeClr val="tx1"/>
                </a:solidFill>
                <a:latin typeface="Calibri" charset="0"/>
                <a:ea typeface="ＭＳ Ｐゴシック" charset="-128"/>
              </a:defRPr>
            </a:lvl3pPr>
            <a:lvl4pPr marL="1600200" indent="-228600">
              <a:spcBef>
                <a:spcPct val="20000"/>
              </a:spcBef>
              <a:buFont typeface="Arial" charset="0"/>
              <a:buChar char="–"/>
              <a:defRPr sz="2000">
                <a:solidFill>
                  <a:schemeClr val="tx1"/>
                </a:solidFill>
                <a:latin typeface="Calibri" charset="0"/>
                <a:ea typeface="ＭＳ Ｐゴシック" charset="-128"/>
              </a:defRPr>
            </a:lvl4pPr>
            <a:lvl5pPr marL="2057400" indent="-228600">
              <a:spcBef>
                <a:spcPct val="20000"/>
              </a:spcBef>
              <a:buFont typeface="Arial" charset="0"/>
              <a:buChar char="»"/>
              <a:defRPr sz="2000">
                <a:solidFill>
                  <a:schemeClr val="tx1"/>
                </a:solidFill>
                <a:latin typeface="Calibri" charset="0"/>
                <a:ea typeface="ＭＳ Ｐゴシック" charset="-128"/>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a:buFontTx/>
              <a:buNone/>
            </a:pPr>
            <a:r>
              <a:rPr lang="en-US" altLang="tr-TR" sz="675" b="1" dirty="0">
                <a:solidFill>
                  <a:srgbClr val="340990"/>
                </a:solidFill>
                <a:latin typeface="Arial" charset="0"/>
              </a:rPr>
              <a:t>Lee JW et al. </a:t>
            </a:r>
            <a:r>
              <a:rPr lang="en-US" altLang="tr-TR" sz="675" b="1" i="1" dirty="0" err="1">
                <a:solidFill>
                  <a:srgbClr val="340990"/>
                </a:solidFill>
                <a:latin typeface="Arial" charset="0"/>
              </a:rPr>
              <a:t>Hematologica</a:t>
            </a:r>
            <a:r>
              <a:rPr lang="en-US" altLang="tr-TR" sz="675" b="1" dirty="0">
                <a:solidFill>
                  <a:srgbClr val="340990"/>
                </a:solidFill>
                <a:latin typeface="Arial" charset="0"/>
              </a:rPr>
              <a:t> 2010. 95 (s2): Abstract #505.</a:t>
            </a:r>
            <a:endParaRPr lang="nl-NL" altLang="tr-TR" sz="675" b="1" dirty="0">
              <a:solidFill>
                <a:srgbClr val="340990"/>
              </a:solidFill>
              <a:latin typeface="Arial" charset="0"/>
            </a:endParaRPr>
          </a:p>
        </p:txBody>
      </p:sp>
      <p:sp>
        <p:nvSpPr>
          <p:cNvPr id="13" name="Text Box 17"/>
          <p:cNvSpPr txBox="1">
            <a:spLocks noChangeArrowheads="1"/>
          </p:cNvSpPr>
          <p:nvPr/>
        </p:nvSpPr>
        <p:spPr bwMode="auto">
          <a:xfrm>
            <a:off x="96107" y="6216872"/>
            <a:ext cx="2582465" cy="253916"/>
          </a:xfrm>
          <a:prstGeom prst="rect">
            <a:avLst/>
          </a:prstGeom>
          <a:noFill/>
          <a:ln>
            <a:noFill/>
          </a:ln>
          <a:effectLst>
            <a:prstShdw prst="shdw17" dist="17961" dir="2700000">
              <a:srgbClr val="2F4D71"/>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charset="0"/>
              <a:buChar char="•"/>
              <a:defRPr sz="3200">
                <a:solidFill>
                  <a:schemeClr val="tx1"/>
                </a:solidFill>
                <a:latin typeface="Calibri" charset="0"/>
                <a:ea typeface="ＭＳ Ｐゴシック" charset="-128"/>
              </a:defRPr>
            </a:lvl1pPr>
            <a:lvl2pPr marL="742950" indent="-285750">
              <a:spcBef>
                <a:spcPct val="20000"/>
              </a:spcBef>
              <a:buFont typeface="Arial" charset="0"/>
              <a:buChar char="–"/>
              <a:defRPr sz="2800">
                <a:solidFill>
                  <a:schemeClr val="tx1"/>
                </a:solidFill>
                <a:latin typeface="Calibri" charset="0"/>
                <a:ea typeface="ＭＳ Ｐゴシック" charset="-128"/>
              </a:defRPr>
            </a:lvl2pPr>
            <a:lvl3pPr marL="1143000" indent="-228600">
              <a:spcBef>
                <a:spcPct val="20000"/>
              </a:spcBef>
              <a:buFont typeface="Arial" charset="0"/>
              <a:buChar char="•"/>
              <a:defRPr sz="2400">
                <a:solidFill>
                  <a:schemeClr val="tx1"/>
                </a:solidFill>
                <a:latin typeface="Calibri" charset="0"/>
                <a:ea typeface="ＭＳ Ｐゴシック" charset="-128"/>
              </a:defRPr>
            </a:lvl3pPr>
            <a:lvl4pPr marL="1600200" indent="-228600">
              <a:spcBef>
                <a:spcPct val="20000"/>
              </a:spcBef>
              <a:buFont typeface="Arial" charset="0"/>
              <a:buChar char="–"/>
              <a:defRPr sz="2000">
                <a:solidFill>
                  <a:schemeClr val="tx1"/>
                </a:solidFill>
                <a:latin typeface="Calibri" charset="0"/>
                <a:ea typeface="ＭＳ Ｐゴシック" charset="-128"/>
              </a:defRPr>
            </a:lvl4pPr>
            <a:lvl5pPr marL="2057400" indent="-228600">
              <a:spcBef>
                <a:spcPct val="20000"/>
              </a:spcBef>
              <a:buFont typeface="Arial" charset="0"/>
              <a:buChar char="»"/>
              <a:defRPr sz="2000">
                <a:solidFill>
                  <a:schemeClr val="tx1"/>
                </a:solidFill>
                <a:latin typeface="Calibri" charset="0"/>
                <a:ea typeface="ＭＳ Ｐゴシック" charset="-128"/>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50000"/>
              </a:spcBef>
              <a:buFontTx/>
              <a:buNone/>
            </a:pPr>
            <a:r>
              <a:rPr lang="tr-TR" altLang="tr-TR" sz="1050" b="1" dirty="0">
                <a:solidFill>
                  <a:srgbClr val="340990"/>
                </a:solidFill>
                <a:latin typeface="Arial" charset="0"/>
              </a:rPr>
              <a:t>Güney Kore Ulusal Kaydı</a:t>
            </a:r>
            <a:endParaRPr lang="en-US" altLang="tr-TR" sz="1050" b="1" dirty="0">
              <a:solidFill>
                <a:srgbClr val="340990"/>
              </a:solidFill>
              <a:latin typeface="Arial" charset="0"/>
            </a:endParaRPr>
          </a:p>
        </p:txBody>
      </p:sp>
      <p:sp>
        <p:nvSpPr>
          <p:cNvPr id="14" name="Rectangle 2">
            <a:extLst>
              <a:ext uri="{FF2B5EF4-FFF2-40B4-BE49-F238E27FC236}">
                <a16:creationId xmlns:a16="http://schemas.microsoft.com/office/drawing/2014/main" id="{2393E99A-0860-F849-A3B3-49EBA88172D1}"/>
              </a:ext>
            </a:extLst>
          </p:cNvPr>
          <p:cNvSpPr txBox="1">
            <a:spLocks noChangeArrowheads="1"/>
          </p:cNvSpPr>
          <p:nvPr/>
        </p:nvSpPr>
        <p:spPr>
          <a:xfrm>
            <a:off x="179388" y="514170"/>
            <a:ext cx="8964612" cy="13716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3200" b="1" dirty="0">
                <a:solidFill>
                  <a:srgbClr val="340990"/>
                </a:solidFill>
                <a:ea typeface="ＭＳ Ｐゴシック" panose="020B0600070205080204" pitchFamily="34" charset="-128"/>
              </a:rPr>
              <a:t>Klon Büyüklüğü ve </a:t>
            </a:r>
            <a:r>
              <a:rPr lang="tr-TR" altLang="tr-TR" sz="3200" b="1" dirty="0" err="1">
                <a:solidFill>
                  <a:srgbClr val="340990"/>
                </a:solidFill>
                <a:ea typeface="ＭＳ Ｐゴシック" panose="020B0600070205080204" pitchFamily="34" charset="-128"/>
              </a:rPr>
              <a:t>Tromboz</a:t>
            </a:r>
            <a:endParaRPr lang="en-US" altLang="tr-TR" sz="3200" b="1" dirty="0">
              <a:solidFill>
                <a:srgbClr val="340990"/>
              </a:solidFill>
              <a:ea typeface="ＭＳ Ｐゴシック" panose="020B0600070205080204" pitchFamily="34" charset="-128"/>
            </a:endParaRPr>
          </a:p>
        </p:txBody>
      </p:sp>
    </p:spTree>
    <p:extLst>
      <p:ext uri="{BB962C8B-B14F-4D97-AF65-F5344CB8AC3E}">
        <p14:creationId xmlns:p14="http://schemas.microsoft.com/office/powerpoint/2010/main" val="1797617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1"/>
          <p:cNvSpPr txBox="1">
            <a:spLocks/>
          </p:cNvSpPr>
          <p:nvPr/>
        </p:nvSpPr>
        <p:spPr bwMode="auto">
          <a:xfrm>
            <a:off x="189662" y="1535662"/>
            <a:ext cx="8785224" cy="839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76213" indent="-176213">
              <a:spcBef>
                <a:spcPct val="20000"/>
              </a:spcBef>
              <a:buFont typeface="Arial" charset="0"/>
              <a:buChar char="•"/>
              <a:defRPr sz="3200">
                <a:solidFill>
                  <a:schemeClr val="tx1"/>
                </a:solidFill>
                <a:latin typeface="Calibri" charset="0"/>
                <a:ea typeface="ＭＳ Ｐゴシック" charset="-128"/>
              </a:defRPr>
            </a:lvl1pPr>
            <a:lvl2pPr marL="742950" indent="-285750">
              <a:spcBef>
                <a:spcPct val="20000"/>
              </a:spcBef>
              <a:buFont typeface="Arial" charset="0"/>
              <a:buChar char="–"/>
              <a:defRPr sz="2800">
                <a:solidFill>
                  <a:schemeClr val="tx1"/>
                </a:solidFill>
                <a:latin typeface="Calibri" charset="0"/>
                <a:ea typeface="ＭＳ Ｐゴシック" charset="-128"/>
              </a:defRPr>
            </a:lvl2pPr>
            <a:lvl3pPr marL="1143000" indent="-228600">
              <a:spcBef>
                <a:spcPct val="20000"/>
              </a:spcBef>
              <a:buFont typeface="Arial" charset="0"/>
              <a:buChar char="•"/>
              <a:defRPr sz="2400">
                <a:solidFill>
                  <a:schemeClr val="tx1"/>
                </a:solidFill>
                <a:latin typeface="Calibri" charset="0"/>
                <a:ea typeface="ＭＳ Ｐゴシック" charset="-128"/>
              </a:defRPr>
            </a:lvl3pPr>
            <a:lvl4pPr marL="1600200" indent="-228600">
              <a:spcBef>
                <a:spcPct val="20000"/>
              </a:spcBef>
              <a:buFont typeface="Arial" charset="0"/>
              <a:buChar char="–"/>
              <a:defRPr sz="2000">
                <a:solidFill>
                  <a:schemeClr val="tx1"/>
                </a:solidFill>
                <a:latin typeface="Calibri" charset="0"/>
                <a:ea typeface="ＭＳ Ｐゴシック" charset="-128"/>
              </a:defRPr>
            </a:lvl4pPr>
            <a:lvl5pPr marL="2057400" indent="-228600">
              <a:spcBef>
                <a:spcPct val="20000"/>
              </a:spcBef>
              <a:buFont typeface="Arial" charset="0"/>
              <a:buChar char="»"/>
              <a:defRPr sz="2000">
                <a:solidFill>
                  <a:schemeClr val="tx1"/>
                </a:solidFill>
                <a:latin typeface="Calibri" charset="0"/>
                <a:ea typeface="ＭＳ Ｐゴシック" charset="-128"/>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marL="0" indent="0">
              <a:lnSpc>
                <a:spcPct val="150000"/>
              </a:lnSpc>
              <a:spcBef>
                <a:spcPts val="900"/>
              </a:spcBef>
              <a:buClr>
                <a:srgbClr val="880E25"/>
              </a:buClr>
              <a:buNone/>
            </a:pPr>
            <a:r>
              <a:rPr lang="tr-TR" altLang="tr-TR" sz="1500" dirty="0">
                <a:solidFill>
                  <a:srgbClr val="340990"/>
                </a:solidFill>
              </a:rPr>
              <a:t>Tek değişkenli analizde TE görülme sıklığının tanı zamanında </a:t>
            </a:r>
            <a:r>
              <a:rPr lang="en-US" altLang="tr-TR" sz="1500" dirty="0">
                <a:solidFill>
                  <a:srgbClr val="340990"/>
                </a:solidFill>
              </a:rPr>
              <a:t>LDH ≥1.5 × ULN </a:t>
            </a:r>
            <a:r>
              <a:rPr lang="tr-TR" altLang="tr-TR" sz="1500" dirty="0">
                <a:solidFill>
                  <a:srgbClr val="340990"/>
                </a:solidFill>
              </a:rPr>
              <a:t>olan hastalarda </a:t>
            </a:r>
            <a:r>
              <a:rPr lang="en-US" altLang="tr-TR" sz="1500" dirty="0">
                <a:solidFill>
                  <a:srgbClr val="340990"/>
                </a:solidFill>
              </a:rPr>
              <a:t>(43/171; %25.1) LDH &lt;1.5 × ULN</a:t>
            </a:r>
            <a:r>
              <a:rPr lang="tr-TR" altLang="tr-TR" sz="1500" dirty="0">
                <a:solidFill>
                  <a:srgbClr val="340990"/>
                </a:solidFill>
              </a:rPr>
              <a:t> olan hastalara nazaran</a:t>
            </a:r>
            <a:r>
              <a:rPr lang="en-US" altLang="tr-TR" sz="1500" dirty="0">
                <a:solidFill>
                  <a:srgbClr val="340990"/>
                </a:solidFill>
              </a:rPr>
              <a:t> </a:t>
            </a:r>
            <a:r>
              <a:rPr lang="tr-TR" altLang="tr-TR" sz="1500" dirty="0">
                <a:solidFill>
                  <a:srgbClr val="340990"/>
                </a:solidFill>
              </a:rPr>
              <a:t> </a:t>
            </a:r>
            <a:r>
              <a:rPr lang="en-US" altLang="tr-TR" sz="1500" dirty="0">
                <a:solidFill>
                  <a:srgbClr val="340990"/>
                </a:solidFill>
              </a:rPr>
              <a:t>(2/53; %3.8; OR 8.57)</a:t>
            </a:r>
            <a:r>
              <a:rPr lang="tr-TR" altLang="tr-TR" sz="1500" dirty="0">
                <a:solidFill>
                  <a:srgbClr val="340990"/>
                </a:solidFill>
              </a:rPr>
              <a:t> anlamlı derecede arttığı gösterilmiştir</a:t>
            </a:r>
            <a:r>
              <a:rPr lang="en-US" altLang="tr-TR" sz="1500" baseline="30000" dirty="0">
                <a:solidFill>
                  <a:srgbClr val="340990"/>
                </a:solidFill>
              </a:rPr>
              <a:t>1</a:t>
            </a:r>
            <a:endParaRPr lang="tr-TR" altLang="tr-TR" sz="1500" dirty="0">
              <a:solidFill>
                <a:srgbClr val="340990"/>
              </a:solidFill>
            </a:endParaRPr>
          </a:p>
        </p:txBody>
      </p:sp>
      <p:graphicFrame>
        <p:nvGraphicFramePr>
          <p:cNvPr id="10" name="Chart 7"/>
          <p:cNvGraphicFramePr>
            <a:graphicFrameLocks/>
          </p:cNvGraphicFramePr>
          <p:nvPr>
            <p:extLst>
              <p:ext uri="{D42A27DB-BD31-4B8C-83A1-F6EECF244321}">
                <p14:modId xmlns:p14="http://schemas.microsoft.com/office/powerpoint/2010/main" val="2381356831"/>
              </p:ext>
            </p:extLst>
          </p:nvPr>
        </p:nvGraphicFramePr>
        <p:xfrm>
          <a:off x="939809" y="2422521"/>
          <a:ext cx="5174456" cy="4244803"/>
        </p:xfrm>
        <a:graphic>
          <a:graphicData uri="http://schemas.openxmlformats.org/presentationml/2006/ole">
            <mc:AlternateContent xmlns:mc="http://schemas.openxmlformats.org/markup-compatibility/2006">
              <mc:Choice xmlns:v="urn:schemas-microsoft-com:vml" Requires="v">
                <p:oleObj r:id="rId2" imgW="5047925" imgH="4090771" progId="Excel.Chart.8">
                  <p:embed/>
                </p:oleObj>
              </mc:Choice>
              <mc:Fallback>
                <p:oleObj r:id="rId2" imgW="5047925" imgH="4090771" progId="Excel.Chart.8">
                  <p:embed/>
                  <p:pic>
                    <p:nvPicPr>
                      <p:cNvPr id="10" name="Chart 7"/>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9809" y="2422521"/>
                        <a:ext cx="5174456" cy="4244803"/>
                      </a:xfrm>
                      <a:prstGeom prst="rect">
                        <a:avLst/>
                      </a:prstGeom>
                      <a:noFill/>
                      <a:ln>
                        <a:noFill/>
                      </a:ln>
                    </p:spPr>
                  </p:pic>
                </p:oleObj>
              </mc:Fallback>
            </mc:AlternateContent>
          </a:graphicData>
        </a:graphic>
      </p:graphicFrame>
      <p:sp>
        <p:nvSpPr>
          <p:cNvPr id="11" name="TextBox 10"/>
          <p:cNvSpPr txBox="1">
            <a:spLocks noChangeArrowheads="1"/>
          </p:cNvSpPr>
          <p:nvPr/>
        </p:nvSpPr>
        <p:spPr bwMode="auto">
          <a:xfrm>
            <a:off x="3744655" y="5830491"/>
            <a:ext cx="184731"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endParaRPr lang="en-US" altLang="tr-TR" sz="1350">
              <a:solidFill>
                <a:srgbClr val="000000"/>
              </a:solidFill>
              <a:latin typeface="Arial" charset="0"/>
            </a:endParaRPr>
          </a:p>
        </p:txBody>
      </p:sp>
      <p:sp>
        <p:nvSpPr>
          <p:cNvPr id="12" name="Rectangle 12"/>
          <p:cNvSpPr/>
          <p:nvPr/>
        </p:nvSpPr>
        <p:spPr>
          <a:xfrm>
            <a:off x="76648" y="6410149"/>
            <a:ext cx="8713170" cy="51435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anchor="ctr"/>
          <a:lstStyle/>
          <a:p>
            <a:pPr defTabSz="342900">
              <a:defRPr/>
            </a:pPr>
            <a:r>
              <a:rPr lang="en-US" sz="900" dirty="0">
                <a:solidFill>
                  <a:srgbClr val="340990"/>
                </a:solidFill>
                <a:cs typeface="Arial"/>
              </a:rPr>
              <a:t> </a:t>
            </a:r>
            <a:r>
              <a:rPr lang="en-US" sz="900" dirty="0">
                <a:solidFill>
                  <a:srgbClr val="340990"/>
                </a:solidFill>
              </a:rPr>
              <a:t>Lee JW et al. Data from South Korean National Registry. Presented at: 54th Annual Meeting of the American Society of Hematology; December  8-11, 2012; Atlanta, GA. Abstract 1273.</a:t>
            </a:r>
          </a:p>
        </p:txBody>
      </p:sp>
      <p:sp>
        <p:nvSpPr>
          <p:cNvPr id="13" name="Rectangle 2">
            <a:extLst>
              <a:ext uri="{FF2B5EF4-FFF2-40B4-BE49-F238E27FC236}">
                <a16:creationId xmlns:a16="http://schemas.microsoft.com/office/drawing/2014/main" id="{1226CFC1-1A1A-7B48-8177-6EE340663CCC}"/>
              </a:ext>
            </a:extLst>
          </p:cNvPr>
          <p:cNvSpPr txBox="1">
            <a:spLocks noChangeArrowheads="1"/>
          </p:cNvSpPr>
          <p:nvPr/>
        </p:nvSpPr>
        <p:spPr>
          <a:xfrm>
            <a:off x="179388" y="514170"/>
            <a:ext cx="8964612" cy="13716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3200" b="1" dirty="0">
                <a:solidFill>
                  <a:srgbClr val="340990"/>
                </a:solidFill>
                <a:ea typeface="ＭＳ Ｐゴシック" panose="020B0600070205080204" pitchFamily="34" charset="-128"/>
              </a:rPr>
              <a:t>LDH ve </a:t>
            </a:r>
            <a:r>
              <a:rPr lang="tr-TR" altLang="tr-TR" sz="3200" b="1" dirty="0" err="1">
                <a:solidFill>
                  <a:srgbClr val="340990"/>
                </a:solidFill>
                <a:ea typeface="ＭＳ Ｐゴシック" panose="020B0600070205080204" pitchFamily="34" charset="-128"/>
              </a:rPr>
              <a:t>Tromboz</a:t>
            </a:r>
            <a:r>
              <a:rPr lang="tr-TR" altLang="tr-TR" sz="3200" b="1" dirty="0">
                <a:solidFill>
                  <a:srgbClr val="340990"/>
                </a:solidFill>
                <a:ea typeface="ＭＳ Ｐゴシック" panose="020B0600070205080204" pitchFamily="34" charset="-128"/>
              </a:rPr>
              <a:t> riski</a:t>
            </a:r>
            <a:endParaRPr lang="en-US" altLang="tr-TR" sz="3200" b="1" dirty="0">
              <a:solidFill>
                <a:srgbClr val="340990"/>
              </a:solidFill>
              <a:ea typeface="ＭＳ Ｐゴシック" panose="020B0600070205080204" pitchFamily="34" charset="-128"/>
            </a:endParaRPr>
          </a:p>
        </p:txBody>
      </p:sp>
    </p:spTree>
    <p:extLst>
      <p:ext uri="{BB962C8B-B14F-4D97-AF65-F5344CB8AC3E}">
        <p14:creationId xmlns:p14="http://schemas.microsoft.com/office/powerpoint/2010/main" val="2491390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3"/>
          <p:cNvSpPr/>
          <p:nvPr/>
        </p:nvSpPr>
        <p:spPr>
          <a:xfrm>
            <a:off x="0" y="6575855"/>
            <a:ext cx="6172200" cy="25717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anchor="ctr"/>
          <a:lstStyle/>
          <a:p>
            <a:pPr defTabSz="342900">
              <a:defRPr/>
            </a:pPr>
            <a:r>
              <a:rPr lang="en-US" sz="900" b="1" dirty="0">
                <a:solidFill>
                  <a:srgbClr val="340990"/>
                </a:solidFill>
              </a:rPr>
              <a:t> </a:t>
            </a:r>
            <a:r>
              <a:rPr lang="da-DK" sz="900" b="1" dirty="0">
                <a:solidFill>
                  <a:srgbClr val="340990"/>
                </a:solidFill>
              </a:rPr>
              <a:t>Lee JW et al. </a:t>
            </a:r>
            <a:r>
              <a:rPr lang="da-DK" sz="900" b="1" i="1" dirty="0">
                <a:solidFill>
                  <a:srgbClr val="340990"/>
                </a:solidFill>
              </a:rPr>
              <a:t>Int J </a:t>
            </a:r>
            <a:r>
              <a:rPr lang="da-DK" sz="900" b="1" i="1" dirty="0" err="1">
                <a:solidFill>
                  <a:srgbClr val="340990"/>
                </a:solidFill>
              </a:rPr>
              <a:t>Hematol</a:t>
            </a:r>
            <a:r>
              <a:rPr lang="da-DK" sz="900" b="1" dirty="0">
                <a:solidFill>
                  <a:srgbClr val="340990"/>
                </a:solidFill>
              </a:rPr>
              <a:t>. 2013;97:749-757.</a:t>
            </a:r>
          </a:p>
        </p:txBody>
      </p:sp>
      <p:sp>
        <p:nvSpPr>
          <p:cNvPr id="11" name="TextBox 8"/>
          <p:cNvSpPr txBox="1">
            <a:spLocks noChangeArrowheads="1"/>
          </p:cNvSpPr>
          <p:nvPr/>
        </p:nvSpPr>
        <p:spPr bwMode="auto">
          <a:xfrm>
            <a:off x="1305589" y="2761449"/>
            <a:ext cx="1523058"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en-US" altLang="tr-TR" sz="1300" b="1" dirty="0">
                <a:solidFill>
                  <a:srgbClr val="340990"/>
                </a:solidFill>
                <a:latin typeface="Calibri" panose="020F0502020204030204" pitchFamily="34" charset="0"/>
                <a:cs typeface="Calibri" panose="020F0502020204030204" pitchFamily="34" charset="0"/>
              </a:rPr>
              <a:t>LDH ≥ 1.5 × ULN</a:t>
            </a:r>
          </a:p>
        </p:txBody>
      </p:sp>
      <p:sp>
        <p:nvSpPr>
          <p:cNvPr id="12" name="Rectangle 9"/>
          <p:cNvSpPr>
            <a:spLocks noChangeArrowheads="1"/>
          </p:cNvSpPr>
          <p:nvPr/>
        </p:nvSpPr>
        <p:spPr bwMode="auto">
          <a:xfrm>
            <a:off x="1724193" y="3181471"/>
            <a:ext cx="110720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tr-TR" altLang="tr-TR" sz="1300" b="1">
                <a:solidFill>
                  <a:srgbClr val="340990"/>
                </a:solidFill>
                <a:latin typeface="Calibri" panose="020F0502020204030204" pitchFamily="34" charset="0"/>
                <a:cs typeface="Calibri" panose="020F0502020204030204" pitchFamily="34" charset="0"/>
              </a:rPr>
              <a:t>Karın ağrısı</a:t>
            </a:r>
            <a:endParaRPr lang="en-US" altLang="tr-TR" sz="1300" b="1">
              <a:solidFill>
                <a:srgbClr val="340990"/>
              </a:solidFill>
              <a:latin typeface="Calibri" panose="020F0502020204030204" pitchFamily="34" charset="0"/>
              <a:cs typeface="Calibri" panose="020F0502020204030204" pitchFamily="34" charset="0"/>
            </a:endParaRPr>
          </a:p>
        </p:txBody>
      </p:sp>
      <p:sp>
        <p:nvSpPr>
          <p:cNvPr id="13" name="Rectangle 10"/>
          <p:cNvSpPr>
            <a:spLocks noChangeArrowheads="1"/>
          </p:cNvSpPr>
          <p:nvPr/>
        </p:nvSpPr>
        <p:spPr bwMode="auto">
          <a:xfrm>
            <a:off x="389344" y="3346699"/>
            <a:ext cx="29568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fr-FR" altLang="tr-TR" sz="1300" b="1">
                <a:solidFill>
                  <a:srgbClr val="340990"/>
                </a:solidFill>
                <a:latin typeface="Calibri" panose="020F0502020204030204" pitchFamily="34" charset="0"/>
                <a:cs typeface="Calibri" panose="020F0502020204030204" pitchFamily="34" charset="0"/>
              </a:rPr>
              <a:t>LDH ≥ 1.5 × ULN + </a:t>
            </a:r>
            <a:r>
              <a:rPr lang="tr-TR" altLang="tr-TR" sz="1300" b="1">
                <a:solidFill>
                  <a:srgbClr val="340990"/>
                </a:solidFill>
                <a:latin typeface="Calibri" panose="020F0502020204030204" pitchFamily="34" charset="0"/>
                <a:cs typeface="Calibri" panose="020F0502020204030204" pitchFamily="34" charset="0"/>
              </a:rPr>
              <a:t>Karın ağrısı</a:t>
            </a:r>
            <a:endParaRPr lang="en-US" altLang="tr-TR" sz="1300" b="1">
              <a:solidFill>
                <a:srgbClr val="340990"/>
              </a:solidFill>
              <a:latin typeface="Calibri" panose="020F0502020204030204" pitchFamily="34" charset="0"/>
              <a:cs typeface="Calibri" panose="020F0502020204030204" pitchFamily="34" charset="0"/>
            </a:endParaRPr>
          </a:p>
        </p:txBody>
      </p:sp>
      <p:graphicFrame>
        <p:nvGraphicFramePr>
          <p:cNvPr id="14" name="Chart 11"/>
          <p:cNvGraphicFramePr>
            <a:graphicFrameLocks/>
          </p:cNvGraphicFramePr>
          <p:nvPr>
            <p:extLst>
              <p:ext uri="{D42A27DB-BD31-4B8C-83A1-F6EECF244321}">
                <p14:modId xmlns:p14="http://schemas.microsoft.com/office/powerpoint/2010/main" val="858192095"/>
              </p:ext>
            </p:extLst>
          </p:nvPr>
        </p:nvGraphicFramePr>
        <p:xfrm>
          <a:off x="2290184" y="2325665"/>
          <a:ext cx="6576414" cy="3736088"/>
        </p:xfrm>
        <a:graphic>
          <a:graphicData uri="http://schemas.openxmlformats.org/presentationml/2006/ole">
            <mc:AlternateContent xmlns:mc="http://schemas.openxmlformats.org/markup-compatibility/2006">
              <mc:Choice xmlns:v="urn:schemas-microsoft-com:vml" Requires="v">
                <p:oleObj r:id="rId2" imgW="6486706" imgH="4163929" progId="Excel.Chart.8">
                  <p:embed/>
                </p:oleObj>
              </mc:Choice>
              <mc:Fallback>
                <p:oleObj r:id="rId2" imgW="6486706" imgH="4163929" progId="Excel.Chart.8">
                  <p:embed/>
                  <p:pic>
                    <p:nvPicPr>
                      <p:cNvPr id="14" name="Chart 11"/>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90184" y="2325665"/>
                        <a:ext cx="6576414" cy="3736088"/>
                      </a:xfrm>
                      <a:prstGeom prst="rect">
                        <a:avLst/>
                      </a:prstGeom>
                      <a:noFill/>
                      <a:ln>
                        <a:noFill/>
                      </a:ln>
                    </p:spPr>
                  </p:pic>
                </p:oleObj>
              </mc:Fallback>
            </mc:AlternateContent>
          </a:graphicData>
        </a:graphic>
      </p:graphicFrame>
      <p:sp>
        <p:nvSpPr>
          <p:cNvPr id="15" name="Rectangle 12"/>
          <p:cNvSpPr>
            <a:spLocks noChangeArrowheads="1"/>
          </p:cNvSpPr>
          <p:nvPr/>
        </p:nvSpPr>
        <p:spPr bwMode="auto">
          <a:xfrm>
            <a:off x="1656151" y="3757504"/>
            <a:ext cx="120250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tr-TR" altLang="tr-TR" sz="1300" b="1">
                <a:solidFill>
                  <a:srgbClr val="340990"/>
                </a:solidFill>
                <a:latin typeface="Calibri" panose="020F0502020204030204" pitchFamily="34" charset="0"/>
                <a:cs typeface="Calibri" panose="020F0502020204030204" pitchFamily="34" charset="0"/>
              </a:rPr>
              <a:t>Göğüs ağrısı</a:t>
            </a:r>
            <a:endParaRPr lang="en-US" altLang="tr-TR" sz="1300" b="1">
              <a:solidFill>
                <a:srgbClr val="340990"/>
              </a:solidFill>
              <a:latin typeface="Calibri" panose="020F0502020204030204" pitchFamily="34" charset="0"/>
              <a:cs typeface="Calibri" panose="020F0502020204030204" pitchFamily="34" charset="0"/>
            </a:endParaRPr>
          </a:p>
        </p:txBody>
      </p:sp>
      <p:sp>
        <p:nvSpPr>
          <p:cNvPr id="16" name="Rectangle 13"/>
          <p:cNvSpPr>
            <a:spLocks noChangeArrowheads="1"/>
          </p:cNvSpPr>
          <p:nvPr/>
        </p:nvSpPr>
        <p:spPr bwMode="auto">
          <a:xfrm>
            <a:off x="322053" y="3916607"/>
            <a:ext cx="2956812"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fr-FR" altLang="tr-TR" sz="1300" b="1" dirty="0">
                <a:solidFill>
                  <a:srgbClr val="340990"/>
                </a:solidFill>
                <a:latin typeface="Calibri" panose="020F0502020204030204" pitchFamily="34" charset="0"/>
                <a:cs typeface="Calibri" panose="020F0502020204030204" pitchFamily="34" charset="0"/>
              </a:rPr>
              <a:t>LDH ≥ 1.5 × ULN + </a:t>
            </a:r>
            <a:r>
              <a:rPr lang="tr-TR" altLang="tr-TR" sz="1300" b="1" dirty="0">
                <a:solidFill>
                  <a:srgbClr val="340990"/>
                </a:solidFill>
                <a:latin typeface="Calibri" panose="020F0502020204030204" pitchFamily="34" charset="0"/>
                <a:cs typeface="Calibri" panose="020F0502020204030204" pitchFamily="34" charset="0"/>
              </a:rPr>
              <a:t>Göğüs ağrısı</a:t>
            </a:r>
            <a:endParaRPr lang="en-US" altLang="tr-TR" sz="1300" b="1" dirty="0">
              <a:solidFill>
                <a:srgbClr val="340990"/>
              </a:solidFill>
              <a:latin typeface="Calibri" panose="020F0502020204030204" pitchFamily="34" charset="0"/>
              <a:cs typeface="Calibri" panose="020F0502020204030204" pitchFamily="34" charset="0"/>
            </a:endParaRPr>
          </a:p>
          <a:p>
            <a:pPr eaLnBrk="1" hangingPunct="1">
              <a:spcBef>
                <a:spcPct val="0"/>
              </a:spcBef>
              <a:buFontTx/>
              <a:buNone/>
            </a:pPr>
            <a:endParaRPr lang="en-US" altLang="tr-TR" sz="1300" b="1" dirty="0">
              <a:solidFill>
                <a:srgbClr val="340990"/>
              </a:solidFill>
              <a:latin typeface="Calibri" panose="020F0502020204030204" pitchFamily="34" charset="0"/>
              <a:cs typeface="Calibri" panose="020F0502020204030204" pitchFamily="34" charset="0"/>
            </a:endParaRPr>
          </a:p>
        </p:txBody>
      </p:sp>
      <p:sp>
        <p:nvSpPr>
          <p:cNvPr id="17" name="Rectangle 14"/>
          <p:cNvSpPr>
            <a:spLocks noChangeArrowheads="1"/>
          </p:cNvSpPr>
          <p:nvPr/>
        </p:nvSpPr>
        <p:spPr bwMode="auto">
          <a:xfrm>
            <a:off x="2010865" y="4323090"/>
            <a:ext cx="76932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fr-FR" altLang="tr-TR" sz="1300" b="1">
                <a:solidFill>
                  <a:srgbClr val="340990"/>
                </a:solidFill>
                <a:latin typeface="Calibri" panose="020F0502020204030204" pitchFamily="34" charset="0"/>
                <a:cs typeface="Calibri" panose="020F0502020204030204" pitchFamily="34" charset="0"/>
              </a:rPr>
              <a:t>D</a:t>
            </a:r>
            <a:r>
              <a:rPr lang="tr-TR" altLang="tr-TR" sz="1300" b="1">
                <a:solidFill>
                  <a:srgbClr val="340990"/>
                </a:solidFill>
                <a:latin typeface="Calibri" panose="020F0502020204030204" pitchFamily="34" charset="0"/>
                <a:cs typeface="Calibri" panose="020F0502020204030204" pitchFamily="34" charset="0"/>
              </a:rPr>
              <a:t>i</a:t>
            </a:r>
            <a:r>
              <a:rPr lang="fr-FR" altLang="tr-TR" sz="1300" b="1">
                <a:solidFill>
                  <a:srgbClr val="340990"/>
                </a:solidFill>
                <a:latin typeface="Calibri" panose="020F0502020204030204" pitchFamily="34" charset="0"/>
                <a:cs typeface="Calibri" panose="020F0502020204030204" pitchFamily="34" charset="0"/>
              </a:rPr>
              <a:t>spne</a:t>
            </a:r>
            <a:endParaRPr lang="en-US" altLang="tr-TR" sz="1300" b="1">
              <a:solidFill>
                <a:srgbClr val="340990"/>
              </a:solidFill>
              <a:latin typeface="Calibri" panose="020F0502020204030204" pitchFamily="34" charset="0"/>
              <a:cs typeface="Calibri" panose="020F0502020204030204" pitchFamily="34" charset="0"/>
            </a:endParaRPr>
          </a:p>
        </p:txBody>
      </p:sp>
      <p:sp>
        <p:nvSpPr>
          <p:cNvPr id="18" name="Rectangle 15"/>
          <p:cNvSpPr>
            <a:spLocks noChangeArrowheads="1"/>
          </p:cNvSpPr>
          <p:nvPr/>
        </p:nvSpPr>
        <p:spPr bwMode="auto">
          <a:xfrm>
            <a:off x="671254" y="4467904"/>
            <a:ext cx="29568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fr-FR" altLang="tr-TR" sz="1300" b="1">
                <a:solidFill>
                  <a:srgbClr val="340990"/>
                </a:solidFill>
                <a:latin typeface="Calibri" panose="020F0502020204030204" pitchFamily="34" charset="0"/>
                <a:cs typeface="Calibri" panose="020F0502020204030204" pitchFamily="34" charset="0"/>
              </a:rPr>
              <a:t>LDH ≥ 1.5 × ULN + D</a:t>
            </a:r>
            <a:r>
              <a:rPr lang="tr-TR" altLang="tr-TR" sz="1300" b="1">
                <a:solidFill>
                  <a:srgbClr val="340990"/>
                </a:solidFill>
                <a:latin typeface="Calibri" panose="020F0502020204030204" pitchFamily="34" charset="0"/>
                <a:cs typeface="Calibri" panose="020F0502020204030204" pitchFamily="34" charset="0"/>
              </a:rPr>
              <a:t>i</a:t>
            </a:r>
            <a:r>
              <a:rPr lang="fr-FR" altLang="tr-TR" sz="1300" b="1">
                <a:solidFill>
                  <a:srgbClr val="340990"/>
                </a:solidFill>
                <a:latin typeface="Calibri" panose="020F0502020204030204" pitchFamily="34" charset="0"/>
                <a:cs typeface="Calibri" panose="020F0502020204030204" pitchFamily="34" charset="0"/>
              </a:rPr>
              <a:t>spne</a:t>
            </a:r>
            <a:endParaRPr lang="en-US" altLang="tr-TR" sz="1300" b="1">
              <a:solidFill>
                <a:srgbClr val="340990"/>
              </a:solidFill>
              <a:latin typeface="Calibri" panose="020F0502020204030204" pitchFamily="34" charset="0"/>
              <a:cs typeface="Calibri" panose="020F0502020204030204" pitchFamily="34" charset="0"/>
            </a:endParaRPr>
          </a:p>
        </p:txBody>
      </p:sp>
      <p:sp>
        <p:nvSpPr>
          <p:cNvPr id="19" name="Rectangle 16"/>
          <p:cNvSpPr>
            <a:spLocks noChangeArrowheads="1"/>
          </p:cNvSpPr>
          <p:nvPr/>
        </p:nvSpPr>
        <p:spPr bwMode="auto">
          <a:xfrm>
            <a:off x="1453131" y="4916943"/>
            <a:ext cx="134978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fr-FR" altLang="tr-TR" sz="1300" b="1">
                <a:solidFill>
                  <a:srgbClr val="340990"/>
                </a:solidFill>
                <a:latin typeface="Calibri" panose="020F0502020204030204" pitchFamily="34" charset="0"/>
                <a:cs typeface="Calibri" panose="020F0502020204030204" pitchFamily="34" charset="0"/>
              </a:rPr>
              <a:t>Hemoglobin</a:t>
            </a:r>
            <a:r>
              <a:rPr lang="tr-TR" altLang="tr-TR" sz="1300" b="1">
                <a:solidFill>
                  <a:srgbClr val="340990"/>
                </a:solidFill>
                <a:latin typeface="Calibri" panose="020F0502020204030204" pitchFamily="34" charset="0"/>
                <a:cs typeface="Calibri" panose="020F0502020204030204" pitchFamily="34" charset="0"/>
              </a:rPr>
              <a:t>üri</a:t>
            </a:r>
            <a:endParaRPr lang="en-US" altLang="tr-TR" sz="1300" b="1">
              <a:solidFill>
                <a:srgbClr val="340990"/>
              </a:solidFill>
              <a:latin typeface="Calibri" panose="020F0502020204030204" pitchFamily="34" charset="0"/>
              <a:cs typeface="Calibri" panose="020F0502020204030204" pitchFamily="34" charset="0"/>
            </a:endParaRPr>
          </a:p>
        </p:txBody>
      </p:sp>
      <p:sp>
        <p:nvSpPr>
          <p:cNvPr id="20" name="Rectangle 17"/>
          <p:cNvSpPr>
            <a:spLocks noChangeArrowheads="1"/>
          </p:cNvSpPr>
          <p:nvPr/>
        </p:nvSpPr>
        <p:spPr bwMode="auto">
          <a:xfrm>
            <a:off x="119033" y="5072032"/>
            <a:ext cx="2956812"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Font typeface="Arial" charset="0"/>
              <a:buChar char="•"/>
              <a:defRPr sz="3200">
                <a:solidFill>
                  <a:schemeClr val="tx1"/>
                </a:solidFill>
                <a:latin typeface="Calibri" charset="0"/>
                <a:ea typeface="ＭＳ Ｐゴシック" charset="-128"/>
              </a:defRPr>
            </a:lvl1pPr>
            <a:lvl2pPr marL="742950" indent="-285750" defTabSz="457200">
              <a:spcBef>
                <a:spcPct val="20000"/>
              </a:spcBef>
              <a:buFont typeface="Arial" charset="0"/>
              <a:buChar char="–"/>
              <a:defRPr sz="2800">
                <a:solidFill>
                  <a:schemeClr val="tx1"/>
                </a:solidFill>
                <a:latin typeface="Calibri" charset="0"/>
                <a:ea typeface="ＭＳ Ｐゴシック" charset="-128"/>
              </a:defRPr>
            </a:lvl2pPr>
            <a:lvl3pPr marL="1143000" indent="-228600" defTabSz="457200">
              <a:spcBef>
                <a:spcPct val="20000"/>
              </a:spcBef>
              <a:buFont typeface="Arial" charset="0"/>
              <a:buChar char="•"/>
              <a:defRPr sz="2400">
                <a:solidFill>
                  <a:schemeClr val="tx1"/>
                </a:solidFill>
                <a:latin typeface="Calibri" charset="0"/>
                <a:ea typeface="ＭＳ Ｐゴシック" charset="-128"/>
              </a:defRPr>
            </a:lvl3pPr>
            <a:lvl4pPr marL="1600200" indent="-228600" defTabSz="457200">
              <a:spcBef>
                <a:spcPct val="20000"/>
              </a:spcBef>
              <a:buFont typeface="Arial" charset="0"/>
              <a:buChar char="–"/>
              <a:defRPr sz="2000">
                <a:solidFill>
                  <a:schemeClr val="tx1"/>
                </a:solidFill>
                <a:latin typeface="Calibri" charset="0"/>
                <a:ea typeface="ＭＳ Ｐゴシック" charset="-128"/>
              </a:defRPr>
            </a:lvl4pPr>
            <a:lvl5pPr marL="2057400" indent="-228600" defTabSz="457200">
              <a:spcBef>
                <a:spcPct val="20000"/>
              </a:spcBef>
              <a:buFont typeface="Arial" charset="0"/>
              <a:buChar char="»"/>
              <a:defRPr sz="2000">
                <a:solidFill>
                  <a:schemeClr val="tx1"/>
                </a:solidFill>
                <a:latin typeface="Calibri" charset="0"/>
                <a:ea typeface="ＭＳ Ｐゴシック" charset="-128"/>
              </a:defRPr>
            </a:lvl5pPr>
            <a:lvl6pPr marL="25146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defTabSz="4572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eaLnBrk="1" hangingPunct="1">
              <a:spcBef>
                <a:spcPct val="0"/>
              </a:spcBef>
              <a:buFontTx/>
              <a:buNone/>
            </a:pPr>
            <a:r>
              <a:rPr lang="fr-FR" altLang="tr-TR" sz="1300" b="1">
                <a:solidFill>
                  <a:srgbClr val="340990"/>
                </a:solidFill>
                <a:latin typeface="Calibri" panose="020F0502020204030204" pitchFamily="34" charset="0"/>
                <a:cs typeface="Calibri" panose="020F0502020204030204" pitchFamily="34" charset="0"/>
              </a:rPr>
              <a:t>LDH ≥ 1.5 × ULN + Hemoglobin</a:t>
            </a:r>
            <a:r>
              <a:rPr lang="tr-TR" altLang="tr-TR" sz="1300" b="1">
                <a:solidFill>
                  <a:srgbClr val="340990"/>
                </a:solidFill>
                <a:latin typeface="Calibri" panose="020F0502020204030204" pitchFamily="34" charset="0"/>
                <a:cs typeface="Calibri" panose="020F0502020204030204" pitchFamily="34" charset="0"/>
              </a:rPr>
              <a:t>üri</a:t>
            </a:r>
            <a:endParaRPr lang="en-US" altLang="tr-TR" sz="1300" b="1">
              <a:solidFill>
                <a:srgbClr val="340990"/>
              </a:solidFill>
              <a:latin typeface="Calibri" panose="020F0502020204030204" pitchFamily="34" charset="0"/>
              <a:cs typeface="Calibri" panose="020F0502020204030204" pitchFamily="34" charset="0"/>
            </a:endParaRPr>
          </a:p>
        </p:txBody>
      </p:sp>
      <p:sp>
        <p:nvSpPr>
          <p:cNvPr id="21" name="Content Placeholder 1"/>
          <p:cNvSpPr txBox="1">
            <a:spLocks/>
          </p:cNvSpPr>
          <p:nvPr/>
        </p:nvSpPr>
        <p:spPr bwMode="auto">
          <a:xfrm>
            <a:off x="179388" y="1689497"/>
            <a:ext cx="6485335" cy="417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76213" indent="-176213">
              <a:spcBef>
                <a:spcPct val="20000"/>
              </a:spcBef>
              <a:buFont typeface="Arial" charset="0"/>
              <a:buChar char="•"/>
              <a:defRPr sz="3200">
                <a:solidFill>
                  <a:schemeClr val="tx1"/>
                </a:solidFill>
                <a:latin typeface="Calibri" charset="0"/>
                <a:ea typeface="ＭＳ Ｐゴシック" charset="-128"/>
              </a:defRPr>
            </a:lvl1pPr>
            <a:lvl2pPr marL="742950" indent="-285750">
              <a:spcBef>
                <a:spcPct val="20000"/>
              </a:spcBef>
              <a:buFont typeface="Arial" charset="0"/>
              <a:buChar char="–"/>
              <a:defRPr sz="2800">
                <a:solidFill>
                  <a:schemeClr val="tx1"/>
                </a:solidFill>
                <a:latin typeface="Calibri" charset="0"/>
                <a:ea typeface="ＭＳ Ｐゴシック" charset="-128"/>
              </a:defRPr>
            </a:lvl2pPr>
            <a:lvl3pPr marL="1143000" indent="-228600">
              <a:spcBef>
                <a:spcPct val="20000"/>
              </a:spcBef>
              <a:buFont typeface="Arial" charset="0"/>
              <a:buChar char="•"/>
              <a:defRPr sz="2400">
                <a:solidFill>
                  <a:schemeClr val="tx1"/>
                </a:solidFill>
                <a:latin typeface="Calibri" charset="0"/>
                <a:ea typeface="ＭＳ Ｐゴシック" charset="-128"/>
              </a:defRPr>
            </a:lvl3pPr>
            <a:lvl4pPr marL="1600200" indent="-228600">
              <a:spcBef>
                <a:spcPct val="20000"/>
              </a:spcBef>
              <a:buFont typeface="Arial" charset="0"/>
              <a:buChar char="–"/>
              <a:defRPr sz="2000">
                <a:solidFill>
                  <a:schemeClr val="tx1"/>
                </a:solidFill>
                <a:latin typeface="Calibri" charset="0"/>
                <a:ea typeface="ＭＳ Ｐゴシック" charset="-128"/>
              </a:defRPr>
            </a:lvl4pPr>
            <a:lvl5pPr marL="2057400" indent="-228600">
              <a:spcBef>
                <a:spcPct val="20000"/>
              </a:spcBef>
              <a:buFont typeface="Arial" charset="0"/>
              <a:buChar char="»"/>
              <a:defRPr sz="2000">
                <a:solidFill>
                  <a:schemeClr val="tx1"/>
                </a:solidFill>
                <a:latin typeface="Calibri" charset="0"/>
                <a:ea typeface="ＭＳ Ｐゴシック" charset="-128"/>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ea typeface="ＭＳ Ｐゴシック" charset="-128"/>
              </a:defRPr>
            </a:lvl9pPr>
          </a:lstStyle>
          <a:p>
            <a:pPr>
              <a:spcBef>
                <a:spcPts val="900"/>
              </a:spcBef>
              <a:buClr>
                <a:srgbClr val="880E25"/>
              </a:buClr>
            </a:pPr>
            <a:r>
              <a:rPr lang="en-US" altLang="tr-TR" sz="1050" b="1" dirty="0">
                <a:solidFill>
                  <a:srgbClr val="002060"/>
                </a:solidFill>
              </a:rPr>
              <a:t>LDH ≥1.5 × ULN </a:t>
            </a:r>
            <a:r>
              <a:rPr lang="tr-TR" altLang="tr-TR" sz="1050" b="1" dirty="0">
                <a:solidFill>
                  <a:srgbClr val="002060"/>
                </a:solidFill>
              </a:rPr>
              <a:t>olan hastalarda TE riski </a:t>
            </a:r>
            <a:r>
              <a:rPr lang="en-US" altLang="tr-TR" sz="1050" b="1" dirty="0">
                <a:solidFill>
                  <a:srgbClr val="002060"/>
                </a:solidFill>
              </a:rPr>
              <a:t>LDH &lt;1.5 × ULN</a:t>
            </a:r>
            <a:r>
              <a:rPr lang="tr-TR" altLang="tr-TR" sz="1050" b="1" dirty="0">
                <a:solidFill>
                  <a:srgbClr val="002060"/>
                </a:solidFill>
              </a:rPr>
              <a:t> olanlara göre 7 kat daha fazladır </a:t>
            </a:r>
            <a:r>
              <a:rPr lang="en-US" altLang="tr-TR" sz="1050" b="1" dirty="0">
                <a:solidFill>
                  <a:srgbClr val="002060"/>
                </a:solidFill>
              </a:rPr>
              <a:t> (</a:t>
            </a:r>
            <a:r>
              <a:rPr lang="en-US" altLang="tr-TR" sz="1050" b="1" i="1" dirty="0">
                <a:solidFill>
                  <a:srgbClr val="002060"/>
                </a:solidFill>
              </a:rPr>
              <a:t>P</a:t>
            </a:r>
            <a:r>
              <a:rPr lang="en-US" altLang="tr-TR" sz="1050" b="1" dirty="0">
                <a:solidFill>
                  <a:srgbClr val="002060"/>
                </a:solidFill>
              </a:rPr>
              <a:t>=0.013)</a:t>
            </a:r>
            <a:r>
              <a:rPr lang="en-US" altLang="tr-TR" sz="1050" b="1" baseline="30000" dirty="0">
                <a:solidFill>
                  <a:srgbClr val="002060"/>
                </a:solidFill>
              </a:rPr>
              <a:t>1</a:t>
            </a:r>
          </a:p>
        </p:txBody>
      </p:sp>
      <p:sp>
        <p:nvSpPr>
          <p:cNvPr id="22" name="Rectangle 2">
            <a:extLst>
              <a:ext uri="{FF2B5EF4-FFF2-40B4-BE49-F238E27FC236}">
                <a16:creationId xmlns:a16="http://schemas.microsoft.com/office/drawing/2014/main" id="{ADA226AF-D181-5745-AD95-CCD2F093611B}"/>
              </a:ext>
            </a:extLst>
          </p:cNvPr>
          <p:cNvSpPr txBox="1">
            <a:spLocks noChangeArrowheads="1"/>
          </p:cNvSpPr>
          <p:nvPr/>
        </p:nvSpPr>
        <p:spPr>
          <a:xfrm>
            <a:off x="179388" y="514170"/>
            <a:ext cx="8964612" cy="1371600"/>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tr-TR" altLang="tr-TR" sz="3200" b="1" dirty="0">
                <a:solidFill>
                  <a:srgbClr val="340990"/>
                </a:solidFill>
                <a:ea typeface="ＭＳ Ｐゴシック" panose="020B0600070205080204" pitchFamily="34" charset="-128"/>
              </a:rPr>
              <a:t>LDH, Klinik Bulgular ve </a:t>
            </a:r>
            <a:r>
              <a:rPr lang="tr-TR" altLang="tr-TR" sz="3200" b="1" dirty="0" err="1">
                <a:solidFill>
                  <a:srgbClr val="340990"/>
                </a:solidFill>
                <a:ea typeface="ＭＳ Ｐゴシック" panose="020B0600070205080204" pitchFamily="34" charset="-128"/>
              </a:rPr>
              <a:t>Tromboz</a:t>
            </a:r>
            <a:r>
              <a:rPr lang="tr-TR" altLang="tr-TR" sz="3200" b="1" dirty="0">
                <a:solidFill>
                  <a:srgbClr val="340990"/>
                </a:solidFill>
                <a:ea typeface="ＭＳ Ｐゴシック" panose="020B0600070205080204" pitchFamily="34" charset="-128"/>
              </a:rPr>
              <a:t> </a:t>
            </a:r>
            <a:endParaRPr lang="en-US" altLang="tr-TR" sz="3200" b="1" dirty="0">
              <a:solidFill>
                <a:srgbClr val="340990"/>
              </a:solidFill>
              <a:ea typeface="ＭＳ Ｐゴシック" panose="020B0600070205080204" pitchFamily="34" charset="-128"/>
            </a:endParaRPr>
          </a:p>
        </p:txBody>
      </p:sp>
    </p:spTree>
    <p:extLst>
      <p:ext uri="{BB962C8B-B14F-4D97-AF65-F5344CB8AC3E}">
        <p14:creationId xmlns:p14="http://schemas.microsoft.com/office/powerpoint/2010/main" val="30482145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Title 1"/>
          <p:cNvSpPr>
            <a:spLocks noGrp="1"/>
          </p:cNvSpPr>
          <p:nvPr>
            <p:ph type="title"/>
          </p:nvPr>
        </p:nvSpPr>
        <p:spPr>
          <a:xfrm>
            <a:off x="196850" y="951310"/>
            <a:ext cx="8042275" cy="781050"/>
          </a:xfrm>
        </p:spPr>
        <p:txBody>
          <a:bodyPr>
            <a:normAutofit fontScale="90000"/>
          </a:bodyPr>
          <a:lstStyle/>
          <a:p>
            <a:r>
              <a:rPr lang="tr-TR" altLang="en-US" sz="3600" dirty="0">
                <a:solidFill>
                  <a:srgbClr val="340990"/>
                </a:solidFill>
                <a:ea typeface="ＭＳ Ｐゴシック" pitchFamily="34" charset="-128"/>
              </a:rPr>
              <a:t>“</a:t>
            </a:r>
            <a:r>
              <a:rPr lang="tr-TR" altLang="ja-JP" sz="3600" b="1" dirty="0">
                <a:solidFill>
                  <a:srgbClr val="340990"/>
                </a:solidFill>
                <a:ea typeface="ＭＳ Ｐゴシック" pitchFamily="34" charset="-128"/>
              </a:rPr>
              <a:t>PESG</a:t>
            </a:r>
            <a:r>
              <a:rPr lang="tr-TR" altLang="ja-JP" sz="3600" dirty="0">
                <a:solidFill>
                  <a:srgbClr val="340990"/>
                </a:solidFill>
                <a:ea typeface="ＭＳ Ｐゴシック" pitchFamily="34" charset="-128"/>
              </a:rPr>
              <a:t> Öneriyor</a:t>
            </a:r>
            <a:r>
              <a:rPr lang="tr-TR" altLang="en-US" sz="3600" dirty="0">
                <a:solidFill>
                  <a:srgbClr val="340990"/>
                </a:solidFill>
                <a:ea typeface="ＭＳ Ｐゴシック" pitchFamily="34" charset="-128"/>
              </a:rPr>
              <a:t>”</a:t>
            </a:r>
            <a:br>
              <a:rPr lang="tr-TR" altLang="ja-JP" sz="3600" dirty="0">
                <a:solidFill>
                  <a:srgbClr val="340990"/>
                </a:solidFill>
                <a:ea typeface="ＭＳ Ｐゴシック" pitchFamily="34" charset="-128"/>
              </a:rPr>
            </a:br>
            <a:r>
              <a:rPr lang="en-US" altLang="ja-JP" sz="3600" dirty="0" err="1">
                <a:solidFill>
                  <a:srgbClr val="340990"/>
                </a:solidFill>
                <a:ea typeface="ＭＳ Ｐゴシック" pitchFamily="34" charset="-128"/>
              </a:rPr>
              <a:t>Tromboz</a:t>
            </a:r>
            <a:r>
              <a:rPr lang="en-US" altLang="ja-JP" sz="3600" dirty="0">
                <a:solidFill>
                  <a:srgbClr val="340990"/>
                </a:solidFill>
                <a:ea typeface="ＭＳ Ｐゴシック" pitchFamily="34" charset="-128"/>
              </a:rPr>
              <a:t> tan</a:t>
            </a:r>
            <a:r>
              <a:rPr lang="tr-TR" altLang="ja-JP" sz="3600" dirty="0">
                <a:solidFill>
                  <a:srgbClr val="340990"/>
                </a:solidFill>
                <a:ea typeface="ＭＳ Ｐゴシック" pitchFamily="34" charset="-128"/>
              </a:rPr>
              <a:t>ı</a:t>
            </a:r>
            <a:r>
              <a:rPr lang="en-US" altLang="ja-JP" sz="3600" dirty="0">
                <a:solidFill>
                  <a:srgbClr val="340990"/>
                </a:solidFill>
                <a:ea typeface="ＭＳ Ｐゴシック" pitchFamily="34" charset="-128"/>
              </a:rPr>
              <a:t> </a:t>
            </a:r>
            <a:r>
              <a:rPr lang="en-US" altLang="ja-JP" sz="3600" dirty="0" err="1">
                <a:solidFill>
                  <a:srgbClr val="340990"/>
                </a:solidFill>
                <a:ea typeface="ＭＳ Ｐゴシック" pitchFamily="34" charset="-128"/>
              </a:rPr>
              <a:t>algoritmi</a:t>
            </a:r>
            <a:endParaRPr lang="en-US" altLang="tr-TR" sz="3600" dirty="0">
              <a:solidFill>
                <a:srgbClr val="340990"/>
              </a:solidFill>
              <a:ea typeface="ＭＳ Ｐゴシック" pitchFamily="34" charset="-128"/>
            </a:endParaRPr>
          </a:p>
        </p:txBody>
      </p:sp>
      <p:cxnSp>
        <p:nvCxnSpPr>
          <p:cNvPr id="10" name="9 Düz Ok Bağlayıcısı"/>
          <p:cNvCxnSpPr>
            <a:cxnSpLocks noChangeShapeType="1"/>
          </p:cNvCxnSpPr>
          <p:nvPr/>
        </p:nvCxnSpPr>
        <p:spPr bwMode="auto">
          <a:xfrm rot="5400000">
            <a:off x="922141" y="3257352"/>
            <a:ext cx="627459" cy="1588"/>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cxnSp>
        <p:nvCxnSpPr>
          <p:cNvPr id="11" name="10 Düz Ok Bağlayıcısı"/>
          <p:cNvCxnSpPr>
            <a:cxnSpLocks noChangeShapeType="1"/>
          </p:cNvCxnSpPr>
          <p:nvPr/>
        </p:nvCxnSpPr>
        <p:spPr bwMode="auto">
          <a:xfrm rot="5400000">
            <a:off x="5841207" y="3247233"/>
            <a:ext cx="628650" cy="1587"/>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sp>
        <p:nvSpPr>
          <p:cNvPr id="12" name="11 Dikdörtgen"/>
          <p:cNvSpPr>
            <a:spLocks noChangeArrowheads="1"/>
          </p:cNvSpPr>
          <p:nvPr/>
        </p:nvSpPr>
        <p:spPr bwMode="auto">
          <a:xfrm>
            <a:off x="5060950" y="3638550"/>
            <a:ext cx="2292350" cy="1131094"/>
          </a:xfrm>
          <a:prstGeom prst="rect">
            <a:avLst/>
          </a:prstGeom>
          <a:solidFill>
            <a:srgbClr val="00206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p>
            <a:pPr algn="ctr">
              <a:defRPr/>
            </a:pPr>
            <a:r>
              <a:rPr lang="tr-TR" sz="2500" b="1" dirty="0">
                <a:solidFill>
                  <a:srgbClr val="FFFF00"/>
                </a:solidFill>
              </a:rPr>
              <a:t>FLAER</a:t>
            </a:r>
          </a:p>
        </p:txBody>
      </p:sp>
      <p:sp>
        <p:nvSpPr>
          <p:cNvPr id="13" name="12 Dikdörtgen"/>
          <p:cNvSpPr>
            <a:spLocks noChangeArrowheads="1"/>
          </p:cNvSpPr>
          <p:nvPr/>
        </p:nvSpPr>
        <p:spPr bwMode="auto">
          <a:xfrm>
            <a:off x="2227263" y="3630216"/>
            <a:ext cx="1289050" cy="541734"/>
          </a:xfrm>
          <a:prstGeom prst="rect">
            <a:avLst/>
          </a:prstGeom>
          <a:solidFill>
            <a:srgbClr val="FF000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algn="ctr" eaLnBrk="1" hangingPunct="1">
              <a:defRPr/>
            </a:pPr>
            <a:r>
              <a:rPr lang="tr-TR" altLang="tr-TR" sz="1800" b="1" dirty="0" err="1">
                <a:solidFill>
                  <a:srgbClr val="FFFFFF"/>
                </a:solidFill>
                <a:latin typeface="Calibri" pitchFamily="34" charset="0"/>
              </a:rPr>
              <a:t>Hemoliz</a:t>
            </a:r>
            <a:r>
              <a:rPr lang="tr-TR" altLang="tr-TR" sz="1800" b="1" dirty="0">
                <a:solidFill>
                  <a:srgbClr val="FFFFFF"/>
                </a:solidFill>
                <a:latin typeface="Calibri" pitchFamily="34" charset="0"/>
              </a:rPr>
              <a:t> Kanıtı  +</a:t>
            </a:r>
          </a:p>
        </p:txBody>
      </p:sp>
      <p:cxnSp>
        <p:nvCxnSpPr>
          <p:cNvPr id="14" name="13 Düz Ok Bağlayıcısı"/>
          <p:cNvCxnSpPr>
            <a:cxnSpLocks noChangeShapeType="1"/>
          </p:cNvCxnSpPr>
          <p:nvPr/>
        </p:nvCxnSpPr>
        <p:spPr bwMode="auto">
          <a:xfrm rot="5400000">
            <a:off x="2504877" y="3275213"/>
            <a:ext cx="627460" cy="1587"/>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cxnSp>
        <p:nvCxnSpPr>
          <p:cNvPr id="15" name="14 Düz Ok Bağlayıcısı"/>
          <p:cNvCxnSpPr>
            <a:cxnSpLocks noChangeShapeType="1"/>
          </p:cNvCxnSpPr>
          <p:nvPr/>
        </p:nvCxnSpPr>
        <p:spPr bwMode="auto">
          <a:xfrm>
            <a:off x="3516315" y="3875485"/>
            <a:ext cx="1323975" cy="0"/>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cxnSp>
        <p:nvCxnSpPr>
          <p:cNvPr id="17" name="16 Düz Ok Bağlayıcısı"/>
          <p:cNvCxnSpPr>
            <a:cxnSpLocks noChangeShapeType="1"/>
          </p:cNvCxnSpPr>
          <p:nvPr/>
        </p:nvCxnSpPr>
        <p:spPr bwMode="auto">
          <a:xfrm rot="5400000">
            <a:off x="88900" y="4643835"/>
            <a:ext cx="1004888" cy="1588"/>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sp>
        <p:nvSpPr>
          <p:cNvPr id="18" name="17 Dikdörtgen"/>
          <p:cNvSpPr>
            <a:spLocks noChangeArrowheads="1"/>
          </p:cNvSpPr>
          <p:nvPr/>
        </p:nvSpPr>
        <p:spPr bwMode="auto">
          <a:xfrm>
            <a:off x="590552" y="3638551"/>
            <a:ext cx="1287463" cy="541735"/>
          </a:xfrm>
          <a:prstGeom prst="rect">
            <a:avLst/>
          </a:prstGeom>
          <a:solidFill>
            <a:srgbClr val="00206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algn="ctr" eaLnBrk="1" hangingPunct="1">
              <a:defRPr/>
            </a:pPr>
            <a:r>
              <a:rPr lang="tr-TR" altLang="tr-TR" sz="1800" b="1">
                <a:solidFill>
                  <a:srgbClr val="FFFFFF"/>
                </a:solidFill>
                <a:latin typeface="Calibri" pitchFamily="34" charset="0"/>
              </a:rPr>
              <a:t>Hemoliz Kanıtı  -</a:t>
            </a:r>
          </a:p>
        </p:txBody>
      </p:sp>
      <p:sp>
        <p:nvSpPr>
          <p:cNvPr id="21" name="20 Dikdörtgen"/>
          <p:cNvSpPr>
            <a:spLocks noChangeArrowheads="1"/>
          </p:cNvSpPr>
          <p:nvPr/>
        </p:nvSpPr>
        <p:spPr bwMode="auto">
          <a:xfrm>
            <a:off x="322265" y="5270898"/>
            <a:ext cx="2497137" cy="614363"/>
          </a:xfrm>
          <a:prstGeom prst="rect">
            <a:avLst/>
          </a:prstGeom>
          <a:solidFill>
            <a:srgbClr val="00206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algn="ctr" eaLnBrk="1" hangingPunct="1">
              <a:defRPr/>
            </a:pPr>
            <a:r>
              <a:rPr lang="tr-TR" altLang="tr-TR" sz="1800" b="1">
                <a:solidFill>
                  <a:srgbClr val="FFFFFF"/>
                </a:solidFill>
                <a:latin typeface="Calibri" pitchFamily="34" charset="0"/>
              </a:rPr>
              <a:t>Antikoagülan Tedaviye Direnç  +</a:t>
            </a:r>
          </a:p>
        </p:txBody>
      </p:sp>
      <p:cxnSp>
        <p:nvCxnSpPr>
          <p:cNvPr id="23" name="22 Düz Ok Bağlayıcısı"/>
          <p:cNvCxnSpPr>
            <a:cxnSpLocks noChangeShapeType="1"/>
          </p:cNvCxnSpPr>
          <p:nvPr/>
        </p:nvCxnSpPr>
        <p:spPr bwMode="auto">
          <a:xfrm rot="16200000" flipH="1">
            <a:off x="1646039" y="4372571"/>
            <a:ext cx="384572" cy="0"/>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sp>
        <p:nvSpPr>
          <p:cNvPr id="25" name="24 Dikdörtgen"/>
          <p:cNvSpPr>
            <a:spLocks noChangeArrowheads="1"/>
          </p:cNvSpPr>
          <p:nvPr/>
        </p:nvSpPr>
        <p:spPr bwMode="auto">
          <a:xfrm>
            <a:off x="1104902" y="4564857"/>
            <a:ext cx="1712913" cy="456010"/>
          </a:xfrm>
          <a:prstGeom prst="rect">
            <a:avLst/>
          </a:prstGeom>
          <a:solidFill>
            <a:srgbClr val="00206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p>
            <a:pPr algn="ctr">
              <a:defRPr/>
            </a:pPr>
            <a:r>
              <a:rPr lang="tr-TR" b="1" dirty="0" err="1">
                <a:solidFill>
                  <a:schemeClr val="lt1"/>
                </a:solidFill>
              </a:rPr>
              <a:t>Sitopeni</a:t>
            </a:r>
            <a:r>
              <a:rPr lang="tr-TR" b="1" dirty="0">
                <a:solidFill>
                  <a:schemeClr val="lt1"/>
                </a:solidFill>
              </a:rPr>
              <a:t>(</a:t>
            </a:r>
            <a:r>
              <a:rPr lang="tr-TR" b="1" dirty="0" err="1">
                <a:solidFill>
                  <a:schemeClr val="lt1"/>
                </a:solidFill>
              </a:rPr>
              <a:t>ler</a:t>
            </a:r>
            <a:r>
              <a:rPr lang="tr-TR" b="1" dirty="0">
                <a:solidFill>
                  <a:schemeClr val="lt1"/>
                </a:solidFill>
              </a:rPr>
              <a:t>)</a:t>
            </a:r>
          </a:p>
        </p:txBody>
      </p:sp>
      <p:cxnSp>
        <p:nvCxnSpPr>
          <p:cNvPr id="28" name="27 Düz Ok Bağlayıcısı"/>
          <p:cNvCxnSpPr>
            <a:cxnSpLocks noChangeShapeType="1"/>
          </p:cNvCxnSpPr>
          <p:nvPr/>
        </p:nvCxnSpPr>
        <p:spPr bwMode="auto">
          <a:xfrm flipV="1">
            <a:off x="2895600" y="4180286"/>
            <a:ext cx="1944688" cy="589359"/>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cxnSp>
        <p:nvCxnSpPr>
          <p:cNvPr id="32" name="31 Düz Ok Bağlayıcısı"/>
          <p:cNvCxnSpPr>
            <a:cxnSpLocks noChangeShapeType="1"/>
            <a:stCxn id="21" idx="3"/>
          </p:cNvCxnSpPr>
          <p:nvPr/>
        </p:nvCxnSpPr>
        <p:spPr bwMode="auto">
          <a:xfrm flipV="1">
            <a:off x="2819400" y="4564857"/>
            <a:ext cx="2020888" cy="1013222"/>
          </a:xfrm>
          <a:prstGeom prst="straightConnector1">
            <a:avLst/>
          </a:prstGeom>
          <a:noFill/>
          <a:ln w="25400">
            <a:solidFill>
              <a:schemeClr val="accent1"/>
            </a:solidFill>
            <a:round/>
            <a:headEnd/>
            <a:tailEnd type="arrow" w="med" len="med"/>
          </a:ln>
          <a:effectLst>
            <a:outerShdw blurRad="40000" dist="20000" dir="5400000" rotWithShape="0">
              <a:srgbClr val="808080">
                <a:alpha val="37999"/>
              </a:srgbClr>
            </a:outerShdw>
          </a:effectLst>
          <a:extLst>
            <a:ext uri="{909E8E84-426E-40dd-AFC4-6F175D3DCCD1}">
              <a14:hiddenFill xmlns="" xmlns:a14="http://schemas.microsoft.com/office/drawing/2010/main">
                <a:noFill/>
              </a14:hiddenFill>
            </a:ext>
          </a:extLst>
        </p:spPr>
      </p:cxnSp>
      <p:sp>
        <p:nvSpPr>
          <p:cNvPr id="22" name="5 Dikdörtgen"/>
          <p:cNvSpPr>
            <a:spLocks noChangeArrowheads="1"/>
          </p:cNvSpPr>
          <p:nvPr/>
        </p:nvSpPr>
        <p:spPr bwMode="auto">
          <a:xfrm>
            <a:off x="549275" y="2247900"/>
            <a:ext cx="2967038" cy="685800"/>
          </a:xfrm>
          <a:prstGeom prst="rect">
            <a:avLst/>
          </a:prstGeom>
          <a:solidFill>
            <a:srgbClr val="00206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algn="ctr" eaLnBrk="1" hangingPunct="1">
              <a:defRPr/>
            </a:pPr>
            <a:r>
              <a:rPr lang="tr-TR" altLang="tr-TR" sz="1800" b="1" dirty="0">
                <a:solidFill>
                  <a:srgbClr val="FFFFFF"/>
                </a:solidFill>
                <a:latin typeface="Calibri" pitchFamily="34" charset="0"/>
              </a:rPr>
              <a:t>OLAĞAN / TİPİK YERLEŞİM</a:t>
            </a:r>
          </a:p>
        </p:txBody>
      </p:sp>
      <p:sp>
        <p:nvSpPr>
          <p:cNvPr id="26" name="6 Dikdörtgen"/>
          <p:cNvSpPr>
            <a:spLocks noChangeArrowheads="1"/>
          </p:cNvSpPr>
          <p:nvPr/>
        </p:nvSpPr>
        <p:spPr bwMode="auto">
          <a:xfrm>
            <a:off x="4789490" y="1883258"/>
            <a:ext cx="3095625" cy="1134666"/>
          </a:xfrm>
          <a:prstGeom prst="rect">
            <a:avLst/>
          </a:prstGeom>
          <a:solidFill>
            <a:srgbClr val="002060"/>
          </a:solidFill>
          <a:ln w="9525">
            <a:solidFill>
              <a:srgbClr val="4A7EBB"/>
            </a:solidFill>
            <a:miter lim="800000"/>
            <a:headEnd/>
            <a:tailEnd/>
          </a:ln>
          <a:effectLst>
            <a:outerShdw blurRad="40000" dist="23000" dir="5400000" rotWithShape="0">
              <a:srgbClr val="808080">
                <a:alpha val="34998"/>
              </a:srgbClr>
            </a:outerShdw>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algn="ctr" eaLnBrk="1" hangingPunct="1">
              <a:defRPr/>
            </a:pPr>
            <a:r>
              <a:rPr lang="tr-TR" altLang="tr-TR" sz="1800" b="1" dirty="0">
                <a:solidFill>
                  <a:srgbClr val="FFFFFF"/>
                </a:solidFill>
                <a:latin typeface="Calibri" pitchFamily="34" charset="0"/>
              </a:rPr>
              <a:t>OLAĞAN DIŞI / ATİPİK YERLEŞİM / AÇIKLANAMAYAN TROMBOZ / RİSK FAKTÖRÜ OLMAYAN</a:t>
            </a:r>
          </a:p>
        </p:txBody>
      </p:sp>
      <p:pic>
        <p:nvPicPr>
          <p:cNvPr id="27" name="Resim 26"/>
          <p:cNvPicPr>
            <a:picLocks noChangeAspect="1"/>
          </p:cNvPicPr>
          <p:nvPr/>
        </p:nvPicPr>
        <p:blipFill>
          <a:blip r:embed="rId2"/>
          <a:stretch>
            <a:fillRect/>
          </a:stretch>
        </p:blipFill>
        <p:spPr>
          <a:xfrm>
            <a:off x="7496023" y="4886955"/>
            <a:ext cx="1486204" cy="1779650"/>
          </a:xfrm>
          <a:prstGeom prst="rect">
            <a:avLst/>
          </a:prstGeom>
        </p:spPr>
      </p:pic>
    </p:spTree>
    <p:extLst>
      <p:ext uri="{BB962C8B-B14F-4D97-AF65-F5344CB8AC3E}">
        <p14:creationId xmlns:p14="http://schemas.microsoft.com/office/powerpoint/2010/main" val="26705195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1 Başlık">
            <a:extLst>
              <a:ext uri="{FF2B5EF4-FFF2-40B4-BE49-F238E27FC236}">
                <a16:creationId xmlns:a16="http://schemas.microsoft.com/office/drawing/2014/main" id="{5720DC4D-8BFD-6A46-970F-FADA750A7BDB}"/>
              </a:ext>
            </a:extLst>
          </p:cNvPr>
          <p:cNvSpPr>
            <a:spLocks noGrp="1"/>
          </p:cNvSpPr>
          <p:nvPr>
            <p:ph type="title"/>
          </p:nvPr>
        </p:nvSpPr>
        <p:spPr>
          <a:xfrm>
            <a:off x="182045" y="962400"/>
            <a:ext cx="8229600" cy="1143000"/>
          </a:xfrm>
        </p:spPr>
        <p:txBody>
          <a:bodyPr>
            <a:normAutofit/>
          </a:bodyPr>
          <a:lstStyle/>
          <a:p>
            <a:r>
              <a:rPr lang="tr-TR" altLang="tr-TR" sz="3200" b="1" dirty="0" err="1">
                <a:solidFill>
                  <a:srgbClr val="340990"/>
                </a:solidFill>
                <a:ea typeface="ＭＳ Ｐゴシック" panose="020B0600070205080204" pitchFamily="34" charset="-128"/>
              </a:rPr>
              <a:t>Pulmoner</a:t>
            </a:r>
            <a:r>
              <a:rPr lang="tr-TR" altLang="tr-TR" sz="3200" b="1" dirty="0">
                <a:solidFill>
                  <a:srgbClr val="340990"/>
                </a:solidFill>
                <a:ea typeface="ＭＳ Ｐゴシック" panose="020B0600070205080204" pitchFamily="34" charset="-128"/>
              </a:rPr>
              <a:t> Hipertansiyon</a:t>
            </a:r>
          </a:p>
        </p:txBody>
      </p:sp>
      <p:pic>
        <p:nvPicPr>
          <p:cNvPr id="39939" name="Picture 4" descr="http://www.caringvoice.org/wp-content/uploads/2012/12/lungs-280x300.jpg">
            <a:extLst>
              <a:ext uri="{FF2B5EF4-FFF2-40B4-BE49-F238E27FC236}">
                <a16:creationId xmlns:a16="http://schemas.microsoft.com/office/drawing/2014/main" id="{0C560295-B8E4-A64F-9CE5-76EA1F94627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90813" y="2214563"/>
            <a:ext cx="3595687" cy="3852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0412677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Picture 61">
            <a:extLst>
              <a:ext uri="{FF2B5EF4-FFF2-40B4-BE49-F238E27FC236}">
                <a16:creationId xmlns:a16="http://schemas.microsoft.com/office/drawing/2014/main" id="{95FC538F-45C2-E447-ACC0-2DB589EE3344}"/>
              </a:ext>
            </a:extLst>
          </p:cNvPr>
          <p:cNvPicPr preferRelativeResize="0">
            <a:picLocks/>
          </p:cNvPicPr>
          <p:nvPr/>
        </p:nvPicPr>
        <p:blipFill>
          <a:blip r:embed="rId2">
            <a:extLst>
              <a:ext uri="{28A0092B-C50C-407E-A947-70E740481C1C}">
                <a14:useLocalDpi xmlns:a14="http://schemas.microsoft.com/office/drawing/2010/main" val="0"/>
              </a:ext>
            </a:extLst>
          </a:blip>
          <a:srcRect/>
          <a:stretch>
            <a:fillRect/>
          </a:stretch>
        </p:blipFill>
        <p:spPr bwMode="auto">
          <a:xfrm>
            <a:off x="863168" y="1865350"/>
            <a:ext cx="7469174" cy="321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37">
            <a:extLst>
              <a:ext uri="{FF2B5EF4-FFF2-40B4-BE49-F238E27FC236}">
                <a16:creationId xmlns:a16="http://schemas.microsoft.com/office/drawing/2014/main" id="{393DDBD5-C6B9-A446-8A77-E5AE7B78C431}"/>
              </a:ext>
            </a:extLst>
          </p:cNvPr>
          <p:cNvSpPr txBox="1"/>
          <p:nvPr/>
        </p:nvSpPr>
        <p:spPr>
          <a:xfrm>
            <a:off x="2447891" y="3035732"/>
            <a:ext cx="745156" cy="253916"/>
          </a:xfrm>
          <a:prstGeom prst="rect">
            <a:avLst/>
          </a:prstGeom>
          <a:noFill/>
        </p:spPr>
        <p:txBody>
          <a:bodyPr wrap="square">
            <a:spAutoFit/>
          </a:bodyPr>
          <a:lstStyle/>
          <a:p>
            <a:pPr eaLnBrk="1" hangingPunct="1">
              <a:defRPr/>
            </a:pPr>
            <a:r>
              <a:rPr lang="en-US" sz="1050" b="1" dirty="0" err="1">
                <a:solidFill>
                  <a:srgbClr val="FFFF00"/>
                </a:solidFill>
                <a:effectLst>
                  <a:outerShdw blurRad="127000" dist="25400" dir="2700000" algn="tl" rotWithShape="0">
                    <a:srgbClr val="000000"/>
                  </a:outerShdw>
                </a:effectLst>
                <a:latin typeface="+mj-lt"/>
              </a:rPr>
              <a:t>Hemol</a:t>
            </a:r>
            <a:r>
              <a:rPr lang="tr-TR" sz="1050" b="1" dirty="0">
                <a:solidFill>
                  <a:srgbClr val="FFFF00"/>
                </a:solidFill>
                <a:effectLst>
                  <a:outerShdw blurRad="127000" dist="25400" dir="2700000" algn="tl" rotWithShape="0">
                    <a:srgbClr val="000000"/>
                  </a:outerShdw>
                </a:effectLst>
                <a:latin typeface="+mj-lt"/>
              </a:rPr>
              <a:t>iz</a:t>
            </a:r>
            <a:endParaRPr lang="en-US" sz="1050" b="1" dirty="0">
              <a:solidFill>
                <a:srgbClr val="FFFF00"/>
              </a:solidFill>
              <a:effectLst>
                <a:outerShdw blurRad="127000" dist="25400" dir="2700000" algn="tl" rotWithShape="0">
                  <a:srgbClr val="000000"/>
                </a:outerShdw>
              </a:effectLst>
              <a:latin typeface="+mj-lt"/>
            </a:endParaRPr>
          </a:p>
        </p:txBody>
      </p:sp>
      <p:pic>
        <p:nvPicPr>
          <p:cNvPr id="47" name="Picture 41" descr="XIVIVO_Lysis.png">
            <a:extLst>
              <a:ext uri="{FF2B5EF4-FFF2-40B4-BE49-F238E27FC236}">
                <a16:creationId xmlns:a16="http://schemas.microsoft.com/office/drawing/2014/main" id="{7427A6A9-95C3-7747-9A89-6346387F64BB}"/>
              </a:ext>
            </a:extLst>
          </p:cNvPr>
          <p:cNvPicPr preferRelativeResize="0">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83598" y="3267906"/>
            <a:ext cx="1216636" cy="941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42">
            <a:extLst>
              <a:ext uri="{FF2B5EF4-FFF2-40B4-BE49-F238E27FC236}">
                <a16:creationId xmlns:a16="http://schemas.microsoft.com/office/drawing/2014/main" id="{4644979D-452F-1242-9596-B9C6A46C5FED}"/>
              </a:ext>
            </a:extLst>
          </p:cNvPr>
          <p:cNvSpPr txBox="1"/>
          <p:nvPr/>
        </p:nvSpPr>
        <p:spPr>
          <a:xfrm>
            <a:off x="5042263" y="3614377"/>
            <a:ext cx="1010702" cy="369332"/>
          </a:xfrm>
          <a:prstGeom prst="rect">
            <a:avLst/>
          </a:prstGeom>
          <a:noFill/>
        </p:spPr>
        <p:txBody>
          <a:bodyPr wrap="square">
            <a:spAutoFit/>
          </a:bodyPr>
          <a:lstStyle/>
          <a:p>
            <a:pPr algn="ctr" eaLnBrk="1" hangingPunct="1">
              <a:defRPr/>
            </a:pPr>
            <a:r>
              <a:rPr lang="tr-TR" sz="900" b="1" dirty="0" err="1">
                <a:solidFill>
                  <a:srgbClr val="FFFF00"/>
                </a:solidFill>
                <a:effectLst>
                  <a:outerShdw blurRad="127000" dist="25400" dir="2700000" algn="tl" rotWithShape="0">
                    <a:srgbClr val="000000"/>
                  </a:outerShdw>
                </a:effectLst>
                <a:latin typeface="+mj-lt"/>
              </a:rPr>
              <a:t>Vasküler</a:t>
            </a:r>
            <a:r>
              <a:rPr lang="tr-TR" sz="900" b="1" dirty="0">
                <a:solidFill>
                  <a:srgbClr val="FFFF00"/>
                </a:solidFill>
                <a:effectLst>
                  <a:outerShdw blurRad="127000" dist="25400" dir="2700000" algn="tl" rotWithShape="0">
                    <a:srgbClr val="000000"/>
                  </a:outerShdw>
                </a:effectLst>
                <a:latin typeface="+mj-lt"/>
              </a:rPr>
              <a:t> </a:t>
            </a:r>
            <a:r>
              <a:rPr lang="tr-TR" sz="900" b="1" dirty="0" err="1">
                <a:solidFill>
                  <a:srgbClr val="FFFF00"/>
                </a:solidFill>
                <a:effectLst>
                  <a:outerShdw blurRad="127000" dist="25400" dir="2700000" algn="tl" rotWithShape="0">
                    <a:srgbClr val="000000"/>
                  </a:outerShdw>
                </a:effectLst>
                <a:latin typeface="+mj-lt"/>
              </a:rPr>
              <a:t>Konstriksiyon</a:t>
            </a:r>
            <a:endParaRPr lang="en-US" sz="900" b="1" dirty="0">
              <a:solidFill>
                <a:srgbClr val="FFFF00"/>
              </a:solidFill>
              <a:effectLst>
                <a:outerShdw blurRad="127000" dist="25400" dir="2700000" algn="tl" rotWithShape="0">
                  <a:srgbClr val="000000"/>
                </a:outerShdw>
              </a:effectLst>
              <a:latin typeface="+mj-lt"/>
            </a:endParaRPr>
          </a:p>
        </p:txBody>
      </p:sp>
      <p:sp>
        <p:nvSpPr>
          <p:cNvPr id="49" name="TextBox 39">
            <a:extLst>
              <a:ext uri="{FF2B5EF4-FFF2-40B4-BE49-F238E27FC236}">
                <a16:creationId xmlns:a16="http://schemas.microsoft.com/office/drawing/2014/main" id="{8E42FC94-D219-2A4D-A620-7A9CEB379988}"/>
              </a:ext>
            </a:extLst>
          </p:cNvPr>
          <p:cNvSpPr txBox="1"/>
          <p:nvPr/>
        </p:nvSpPr>
        <p:spPr>
          <a:xfrm>
            <a:off x="2256201" y="3525082"/>
            <a:ext cx="556835"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C5b-9</a:t>
            </a:r>
          </a:p>
        </p:txBody>
      </p:sp>
      <p:sp>
        <p:nvSpPr>
          <p:cNvPr id="50" name="TextBox 43">
            <a:extLst>
              <a:ext uri="{FF2B5EF4-FFF2-40B4-BE49-F238E27FC236}">
                <a16:creationId xmlns:a16="http://schemas.microsoft.com/office/drawing/2014/main" id="{D1B229AA-89FE-F945-8033-D1AE73A8A228}"/>
              </a:ext>
            </a:extLst>
          </p:cNvPr>
          <p:cNvSpPr txBox="1"/>
          <p:nvPr/>
        </p:nvSpPr>
        <p:spPr>
          <a:xfrm>
            <a:off x="4032613" y="3113123"/>
            <a:ext cx="1432055" cy="415498"/>
          </a:xfrm>
          <a:prstGeom prst="rect">
            <a:avLst/>
          </a:prstGeom>
          <a:noFill/>
        </p:spPr>
        <p:txBody>
          <a:bodyPr wrap="square">
            <a:spAutoFit/>
          </a:bodyPr>
          <a:lstStyle/>
          <a:p>
            <a:pPr algn="ctr" eaLnBrk="1" hangingPunct="1">
              <a:defRPr/>
            </a:pPr>
            <a:r>
              <a:rPr lang="en-US" sz="1050" b="1" dirty="0">
                <a:solidFill>
                  <a:srgbClr val="FFFF00"/>
                </a:solidFill>
                <a:effectLst>
                  <a:outerShdw blurRad="127000" dist="25400" dir="2700000" algn="tl" rotWithShape="0">
                    <a:srgbClr val="000000"/>
                  </a:outerShdw>
                </a:effectLst>
                <a:latin typeface="+mj-lt"/>
              </a:rPr>
              <a:t>NO </a:t>
            </a:r>
          </a:p>
          <a:p>
            <a:pPr algn="ctr" eaLnBrk="1" hangingPunct="1">
              <a:defRPr/>
            </a:pPr>
            <a:r>
              <a:rPr lang="tr-TR" sz="1050" b="1" dirty="0">
                <a:solidFill>
                  <a:srgbClr val="FFFF00"/>
                </a:solidFill>
                <a:effectLst>
                  <a:outerShdw blurRad="127000" dist="25400" dir="2700000" algn="tl" rotWithShape="0">
                    <a:srgbClr val="000000"/>
                  </a:outerShdw>
                </a:effectLst>
                <a:latin typeface="+mj-lt"/>
              </a:rPr>
              <a:t>Tükenmesi </a:t>
            </a:r>
            <a:endParaRPr lang="en-US" sz="1050" b="1" dirty="0">
              <a:solidFill>
                <a:srgbClr val="FFFF00"/>
              </a:solidFill>
              <a:effectLst>
                <a:outerShdw blurRad="127000" dist="25400" dir="2700000" algn="tl" rotWithShape="0">
                  <a:srgbClr val="000000"/>
                </a:outerShdw>
              </a:effectLst>
              <a:latin typeface="+mj-lt"/>
            </a:endParaRPr>
          </a:p>
        </p:txBody>
      </p:sp>
      <p:sp>
        <p:nvSpPr>
          <p:cNvPr id="51" name="TextBox 44">
            <a:extLst>
              <a:ext uri="{FF2B5EF4-FFF2-40B4-BE49-F238E27FC236}">
                <a16:creationId xmlns:a16="http://schemas.microsoft.com/office/drawing/2014/main" id="{4CD85EAE-5F8E-EF47-87D4-4FE2FB87C5E2}"/>
              </a:ext>
            </a:extLst>
          </p:cNvPr>
          <p:cNvSpPr txBox="1"/>
          <p:nvPr/>
        </p:nvSpPr>
        <p:spPr>
          <a:xfrm>
            <a:off x="4931535" y="2764272"/>
            <a:ext cx="1342635" cy="507831"/>
          </a:xfrm>
          <a:prstGeom prst="rect">
            <a:avLst/>
          </a:prstGeom>
          <a:noFill/>
        </p:spPr>
        <p:txBody>
          <a:bodyPr wrap="square">
            <a:spAutoFit/>
          </a:bodyPr>
          <a:lstStyle/>
          <a:p>
            <a:pPr algn="ctr" eaLnBrk="1" hangingPunct="1">
              <a:defRPr/>
            </a:pPr>
            <a:r>
              <a:rPr lang="tr-TR" sz="900" b="1" dirty="0">
                <a:solidFill>
                  <a:srgbClr val="FFFF00"/>
                </a:solidFill>
                <a:effectLst>
                  <a:outerShdw blurRad="127000" dist="25400" dir="2700000" algn="tl" rotWithShape="0">
                    <a:srgbClr val="000000"/>
                  </a:outerShdw>
                </a:effectLst>
                <a:latin typeface="+mj-lt"/>
              </a:rPr>
              <a:t>Düz Kas </a:t>
            </a:r>
            <a:r>
              <a:rPr lang="tr-TR" sz="900" b="1" dirty="0" err="1">
                <a:solidFill>
                  <a:srgbClr val="FFFF00"/>
                </a:solidFill>
                <a:effectLst>
                  <a:outerShdw blurRad="127000" dist="25400" dir="2700000" algn="tl" rotWithShape="0">
                    <a:srgbClr val="000000"/>
                  </a:outerShdw>
                </a:effectLst>
                <a:latin typeface="+mj-lt"/>
              </a:rPr>
              <a:t>Tonusunun</a:t>
            </a:r>
            <a:r>
              <a:rPr lang="tr-TR" sz="900" b="1" dirty="0">
                <a:solidFill>
                  <a:srgbClr val="FFFF00"/>
                </a:solidFill>
                <a:effectLst>
                  <a:outerShdw blurRad="127000" dist="25400" dir="2700000" algn="tl" rotWithShape="0">
                    <a:srgbClr val="000000"/>
                  </a:outerShdw>
                </a:effectLst>
                <a:latin typeface="+mj-lt"/>
              </a:rPr>
              <a:t> Düzenlenmesinde Bozukluk </a:t>
            </a:r>
            <a:endParaRPr lang="en-US" sz="900" b="1" dirty="0">
              <a:solidFill>
                <a:srgbClr val="FFFF00"/>
              </a:solidFill>
              <a:effectLst>
                <a:outerShdw blurRad="127000" dist="25400" dir="2700000" algn="tl" rotWithShape="0">
                  <a:srgbClr val="000000"/>
                </a:outerShdw>
              </a:effectLst>
              <a:latin typeface="+mj-lt"/>
            </a:endParaRPr>
          </a:p>
        </p:txBody>
      </p:sp>
      <p:pic>
        <p:nvPicPr>
          <p:cNvPr id="52" name="Picture 65" descr="XIVIVO_5b.png">
            <a:extLst>
              <a:ext uri="{FF2B5EF4-FFF2-40B4-BE49-F238E27FC236}">
                <a16:creationId xmlns:a16="http://schemas.microsoft.com/office/drawing/2014/main" id="{5F64ADD4-A13B-0547-82B6-7B5AC685AD91}"/>
              </a:ext>
            </a:extLst>
          </p:cNvPr>
          <p:cNvPicPr preferRelativeResize="0">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51263" y="2389223"/>
            <a:ext cx="1548571" cy="1343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TextBox 66">
            <a:extLst>
              <a:ext uri="{FF2B5EF4-FFF2-40B4-BE49-F238E27FC236}">
                <a16:creationId xmlns:a16="http://schemas.microsoft.com/office/drawing/2014/main" id="{1A6C43C5-1812-4A49-B5A9-12C375CFE144}"/>
              </a:ext>
            </a:extLst>
          </p:cNvPr>
          <p:cNvSpPr txBox="1"/>
          <p:nvPr/>
        </p:nvSpPr>
        <p:spPr>
          <a:xfrm>
            <a:off x="852452" y="3464358"/>
            <a:ext cx="472835" cy="230832"/>
          </a:xfrm>
          <a:prstGeom prst="rect">
            <a:avLst/>
          </a:prstGeom>
          <a:noFill/>
        </p:spPr>
        <p:txBody>
          <a:bodyPr wrap="square">
            <a:spAutoFit/>
          </a:bodyPr>
          <a:lstStyle/>
          <a:p>
            <a:pPr eaLnBrk="1" hangingPunct="1">
              <a:defRPr/>
            </a:pPr>
            <a:r>
              <a:rPr lang="en-US" sz="900" b="1" dirty="0">
                <a:solidFill>
                  <a:srgbClr val="FFFF00"/>
                </a:solidFill>
                <a:effectLst>
                  <a:outerShdw blurRad="127000" dist="25400" dir="2700000" algn="tl" rotWithShape="0">
                    <a:srgbClr val="000000"/>
                  </a:outerShdw>
                </a:effectLst>
                <a:latin typeface="+mj-lt"/>
              </a:rPr>
              <a:t>C5a</a:t>
            </a:r>
          </a:p>
        </p:txBody>
      </p:sp>
      <p:pic>
        <p:nvPicPr>
          <p:cNvPr id="54" name="Picture 68">
            <a:extLst>
              <a:ext uri="{FF2B5EF4-FFF2-40B4-BE49-F238E27FC236}">
                <a16:creationId xmlns:a16="http://schemas.microsoft.com/office/drawing/2014/main" id="{9E438035-0115-D044-A322-06FEE88CA46B}"/>
              </a:ext>
            </a:extLst>
          </p:cNvPr>
          <p:cNvPicPr preferRelativeResize="0">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971517" y="3639382"/>
            <a:ext cx="1277604" cy="84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69">
            <a:extLst>
              <a:ext uri="{FF2B5EF4-FFF2-40B4-BE49-F238E27FC236}">
                <a16:creationId xmlns:a16="http://schemas.microsoft.com/office/drawing/2014/main" id="{A7BB9A9E-5588-594B-8516-FF78D0F38B58}"/>
              </a:ext>
            </a:extLst>
          </p:cNvPr>
          <p:cNvSpPr txBox="1"/>
          <p:nvPr/>
        </p:nvSpPr>
        <p:spPr>
          <a:xfrm>
            <a:off x="1395378" y="2455901"/>
            <a:ext cx="319740"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C3</a:t>
            </a:r>
          </a:p>
        </p:txBody>
      </p:sp>
      <p:sp>
        <p:nvSpPr>
          <p:cNvPr id="56" name="TextBox 70">
            <a:extLst>
              <a:ext uri="{FF2B5EF4-FFF2-40B4-BE49-F238E27FC236}">
                <a16:creationId xmlns:a16="http://schemas.microsoft.com/office/drawing/2014/main" id="{2FD01E1F-5215-4743-B736-D64F202D1472}"/>
              </a:ext>
            </a:extLst>
          </p:cNvPr>
          <p:cNvSpPr txBox="1"/>
          <p:nvPr/>
        </p:nvSpPr>
        <p:spPr>
          <a:xfrm>
            <a:off x="1535873" y="2945247"/>
            <a:ext cx="453867"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C3b</a:t>
            </a:r>
          </a:p>
        </p:txBody>
      </p:sp>
      <p:sp>
        <p:nvSpPr>
          <p:cNvPr id="57" name="TextBox 71">
            <a:extLst>
              <a:ext uri="{FF2B5EF4-FFF2-40B4-BE49-F238E27FC236}">
                <a16:creationId xmlns:a16="http://schemas.microsoft.com/office/drawing/2014/main" id="{FA421512-F0E8-1249-AFC7-E5F796A8E1DD}"/>
              </a:ext>
            </a:extLst>
          </p:cNvPr>
          <p:cNvSpPr txBox="1"/>
          <p:nvPr/>
        </p:nvSpPr>
        <p:spPr>
          <a:xfrm>
            <a:off x="959610" y="2683310"/>
            <a:ext cx="417288"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C3a</a:t>
            </a:r>
          </a:p>
        </p:txBody>
      </p:sp>
      <p:sp>
        <p:nvSpPr>
          <p:cNvPr id="58" name="TextBox 72">
            <a:extLst>
              <a:ext uri="{FF2B5EF4-FFF2-40B4-BE49-F238E27FC236}">
                <a16:creationId xmlns:a16="http://schemas.microsoft.com/office/drawing/2014/main" id="{C289C059-D1C8-0143-9399-B60B95A2AD76}"/>
              </a:ext>
            </a:extLst>
          </p:cNvPr>
          <p:cNvSpPr txBox="1"/>
          <p:nvPr/>
        </p:nvSpPr>
        <p:spPr>
          <a:xfrm>
            <a:off x="1748995" y="2715457"/>
            <a:ext cx="409159"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iC3b</a:t>
            </a:r>
          </a:p>
        </p:txBody>
      </p:sp>
      <p:cxnSp>
        <p:nvCxnSpPr>
          <p:cNvPr id="59" name="Straight Arrow Connector 73">
            <a:extLst>
              <a:ext uri="{FF2B5EF4-FFF2-40B4-BE49-F238E27FC236}">
                <a16:creationId xmlns:a16="http://schemas.microsoft.com/office/drawing/2014/main" id="{598DB3B8-A049-9949-BBD0-636222186692}"/>
              </a:ext>
            </a:extLst>
          </p:cNvPr>
          <p:cNvCxnSpPr/>
          <p:nvPr/>
        </p:nvCxnSpPr>
        <p:spPr>
          <a:xfrm>
            <a:off x="1544637" y="2808836"/>
            <a:ext cx="164" cy="127636"/>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60" name="Straight Arrow Connector 74">
            <a:extLst>
              <a:ext uri="{FF2B5EF4-FFF2-40B4-BE49-F238E27FC236}">
                <a16:creationId xmlns:a16="http://schemas.microsoft.com/office/drawing/2014/main" id="{52C5CBAB-6B8C-E94C-9B32-58D275A0455A}"/>
              </a:ext>
            </a:extLst>
          </p:cNvPr>
          <p:cNvCxnSpPr/>
          <p:nvPr/>
        </p:nvCxnSpPr>
        <p:spPr>
          <a:xfrm>
            <a:off x="1428190" y="2783185"/>
            <a:ext cx="27956" cy="147934"/>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61" name="Straight Arrow Connector 75">
            <a:extLst>
              <a:ext uri="{FF2B5EF4-FFF2-40B4-BE49-F238E27FC236}">
                <a16:creationId xmlns:a16="http://schemas.microsoft.com/office/drawing/2014/main" id="{8A0B9B8A-070D-F341-90AA-634FBC8341E7}"/>
              </a:ext>
            </a:extLst>
          </p:cNvPr>
          <p:cNvCxnSpPr/>
          <p:nvPr/>
        </p:nvCxnSpPr>
        <p:spPr>
          <a:xfrm>
            <a:off x="1682429" y="2795886"/>
            <a:ext cx="189074" cy="165994"/>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62" name="TextBox 76">
            <a:extLst>
              <a:ext uri="{FF2B5EF4-FFF2-40B4-BE49-F238E27FC236}">
                <a16:creationId xmlns:a16="http://schemas.microsoft.com/office/drawing/2014/main" id="{7D6AA830-88F6-E747-A175-6030B020430D}"/>
              </a:ext>
            </a:extLst>
          </p:cNvPr>
          <p:cNvSpPr txBox="1"/>
          <p:nvPr/>
        </p:nvSpPr>
        <p:spPr>
          <a:xfrm>
            <a:off x="1612073" y="3217901"/>
            <a:ext cx="453867"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C5</a:t>
            </a:r>
          </a:p>
        </p:txBody>
      </p:sp>
      <p:sp>
        <p:nvSpPr>
          <p:cNvPr id="63" name="TextBox 77">
            <a:extLst>
              <a:ext uri="{FF2B5EF4-FFF2-40B4-BE49-F238E27FC236}">
                <a16:creationId xmlns:a16="http://schemas.microsoft.com/office/drawing/2014/main" id="{91E0C125-7424-5B48-BF27-8CC2F057A212}"/>
              </a:ext>
            </a:extLst>
          </p:cNvPr>
          <p:cNvSpPr txBox="1"/>
          <p:nvPr/>
        </p:nvSpPr>
        <p:spPr>
          <a:xfrm>
            <a:off x="876265" y="4319227"/>
            <a:ext cx="1373797" cy="369332"/>
          </a:xfrm>
          <a:prstGeom prst="rect">
            <a:avLst/>
          </a:prstGeom>
          <a:noFill/>
        </p:spPr>
        <p:txBody>
          <a:bodyPr wrap="square">
            <a:spAutoFit/>
          </a:bodyPr>
          <a:lstStyle/>
          <a:p>
            <a:pPr algn="ctr" eaLnBrk="1" hangingPunct="1">
              <a:defRPr/>
            </a:pPr>
            <a:r>
              <a:rPr lang="en-US" sz="900" b="1" dirty="0" err="1">
                <a:solidFill>
                  <a:srgbClr val="FFFF00"/>
                </a:solidFill>
                <a:effectLst>
                  <a:outerShdw blurRad="127000" dist="25400" dir="2700000" algn="tl" rotWithShape="0">
                    <a:srgbClr val="000000"/>
                  </a:outerShdw>
                </a:effectLst>
                <a:latin typeface="+mj-lt"/>
              </a:rPr>
              <a:t>Membran</a:t>
            </a:r>
            <a:r>
              <a:rPr lang="en-US" sz="900" b="1" dirty="0">
                <a:solidFill>
                  <a:srgbClr val="FFFF00"/>
                </a:solidFill>
                <a:effectLst>
                  <a:outerShdw blurRad="127000" dist="25400" dir="2700000" algn="tl" rotWithShape="0">
                    <a:srgbClr val="000000"/>
                  </a:outerShdw>
                </a:effectLst>
                <a:latin typeface="+mj-lt"/>
              </a:rPr>
              <a:t> </a:t>
            </a:r>
            <a:r>
              <a:rPr lang="en-US" sz="900" b="1" dirty="0" err="1">
                <a:solidFill>
                  <a:srgbClr val="FFFF00"/>
                </a:solidFill>
                <a:effectLst>
                  <a:outerShdw blurRad="127000" dist="25400" dir="2700000" algn="tl" rotWithShape="0">
                    <a:srgbClr val="000000"/>
                  </a:outerShdw>
                </a:effectLst>
                <a:latin typeface="+mj-lt"/>
              </a:rPr>
              <a:t>Atak</a:t>
            </a:r>
            <a:r>
              <a:rPr lang="en-US" sz="900" b="1" dirty="0">
                <a:solidFill>
                  <a:srgbClr val="FFFF00"/>
                </a:solidFill>
                <a:effectLst>
                  <a:outerShdw blurRad="127000" dist="25400" dir="2700000" algn="tl" rotWithShape="0">
                    <a:srgbClr val="000000"/>
                  </a:outerShdw>
                </a:effectLst>
                <a:latin typeface="+mj-lt"/>
              </a:rPr>
              <a:t> </a:t>
            </a:r>
          </a:p>
          <a:p>
            <a:pPr algn="ctr" eaLnBrk="1" hangingPunct="1">
              <a:defRPr/>
            </a:pPr>
            <a:r>
              <a:rPr lang="tr-TR" sz="900" b="1" dirty="0">
                <a:solidFill>
                  <a:srgbClr val="FFFF00"/>
                </a:solidFill>
                <a:effectLst>
                  <a:outerShdw blurRad="127000" dist="25400" dir="2700000" algn="tl" rotWithShape="0">
                    <a:srgbClr val="000000"/>
                  </a:outerShdw>
                </a:effectLst>
                <a:latin typeface="+mj-lt"/>
              </a:rPr>
              <a:t>Kompleksi</a:t>
            </a:r>
            <a:endParaRPr lang="en-US" sz="900" b="1" dirty="0">
              <a:solidFill>
                <a:srgbClr val="FFFF00"/>
              </a:solidFill>
              <a:effectLst>
                <a:outerShdw blurRad="127000" dist="25400" dir="2700000" algn="tl" rotWithShape="0">
                  <a:srgbClr val="000000"/>
                </a:outerShdw>
              </a:effectLst>
              <a:latin typeface="+mj-lt"/>
            </a:endParaRPr>
          </a:p>
        </p:txBody>
      </p:sp>
      <p:cxnSp>
        <p:nvCxnSpPr>
          <p:cNvPr id="64" name="Straight Arrow Connector 78">
            <a:extLst>
              <a:ext uri="{FF2B5EF4-FFF2-40B4-BE49-F238E27FC236}">
                <a16:creationId xmlns:a16="http://schemas.microsoft.com/office/drawing/2014/main" id="{8103F290-C926-7B49-93A6-71D7F2D4C956}"/>
              </a:ext>
            </a:extLst>
          </p:cNvPr>
          <p:cNvCxnSpPr/>
          <p:nvPr/>
        </p:nvCxnSpPr>
        <p:spPr>
          <a:xfrm>
            <a:off x="1565061" y="3402177"/>
            <a:ext cx="133559" cy="147937"/>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65" name="TextBox 79">
            <a:extLst>
              <a:ext uri="{FF2B5EF4-FFF2-40B4-BE49-F238E27FC236}">
                <a16:creationId xmlns:a16="http://schemas.microsoft.com/office/drawing/2014/main" id="{93BE8F7A-39B8-6F4D-B063-7078AEB14E21}"/>
              </a:ext>
            </a:extLst>
          </p:cNvPr>
          <p:cNvSpPr txBox="1"/>
          <p:nvPr/>
        </p:nvSpPr>
        <p:spPr>
          <a:xfrm>
            <a:off x="1663270" y="3467931"/>
            <a:ext cx="703157" cy="230832"/>
          </a:xfrm>
          <a:prstGeom prst="rect">
            <a:avLst/>
          </a:prstGeom>
          <a:noFill/>
        </p:spPr>
        <p:txBody>
          <a:bodyPr wrap="square">
            <a:spAutoFit/>
          </a:bodyPr>
          <a:lstStyle/>
          <a:p>
            <a:pPr eaLnBrk="1" hangingPunct="1">
              <a:defRPr/>
            </a:pPr>
            <a:r>
              <a:rPr lang="en-US" sz="900" b="1" dirty="0">
                <a:solidFill>
                  <a:srgbClr val="FFFF00"/>
                </a:solidFill>
                <a:effectLst>
                  <a:outerShdw blurRad="127000" dist="25400" dir="2700000" algn="tl" rotWithShape="0">
                    <a:srgbClr val="000000"/>
                  </a:outerShdw>
                </a:effectLst>
                <a:latin typeface="+mj-lt"/>
              </a:rPr>
              <a:t>C5b-9</a:t>
            </a:r>
          </a:p>
        </p:txBody>
      </p:sp>
      <p:cxnSp>
        <p:nvCxnSpPr>
          <p:cNvPr id="66" name="Straight Arrow Connector 80">
            <a:extLst>
              <a:ext uri="{FF2B5EF4-FFF2-40B4-BE49-F238E27FC236}">
                <a16:creationId xmlns:a16="http://schemas.microsoft.com/office/drawing/2014/main" id="{FD31E13A-0BAA-6148-AAE4-99ADF8F8F400}"/>
              </a:ext>
            </a:extLst>
          </p:cNvPr>
          <p:cNvCxnSpPr/>
          <p:nvPr/>
        </p:nvCxnSpPr>
        <p:spPr>
          <a:xfrm>
            <a:off x="1541336" y="3097831"/>
            <a:ext cx="163" cy="113720"/>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67" name="Straight Arrow Connector 82">
            <a:extLst>
              <a:ext uri="{FF2B5EF4-FFF2-40B4-BE49-F238E27FC236}">
                <a16:creationId xmlns:a16="http://schemas.microsoft.com/office/drawing/2014/main" id="{F725B71F-7480-6940-987B-2A7DE94F9A26}"/>
              </a:ext>
            </a:extLst>
          </p:cNvPr>
          <p:cNvCxnSpPr/>
          <p:nvPr/>
        </p:nvCxnSpPr>
        <p:spPr>
          <a:xfrm>
            <a:off x="3337482" y="3587774"/>
            <a:ext cx="263343" cy="1322"/>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68" name="Straight Arrow Connector 83">
            <a:extLst>
              <a:ext uri="{FF2B5EF4-FFF2-40B4-BE49-F238E27FC236}">
                <a16:creationId xmlns:a16="http://schemas.microsoft.com/office/drawing/2014/main" id="{AE59BFC6-29CD-0A4E-BC69-EDA3BD814B6B}"/>
              </a:ext>
            </a:extLst>
          </p:cNvPr>
          <p:cNvCxnSpPr/>
          <p:nvPr/>
        </p:nvCxnSpPr>
        <p:spPr>
          <a:xfrm>
            <a:off x="5510932" y="3428328"/>
            <a:ext cx="163" cy="218269"/>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69" name="Straight Arrow Connector 84">
            <a:extLst>
              <a:ext uri="{FF2B5EF4-FFF2-40B4-BE49-F238E27FC236}">
                <a16:creationId xmlns:a16="http://schemas.microsoft.com/office/drawing/2014/main" id="{31B9EEA1-5275-2D44-95C5-6FD7D4E3F72D}"/>
              </a:ext>
            </a:extLst>
          </p:cNvPr>
          <p:cNvCxnSpPr/>
          <p:nvPr/>
        </p:nvCxnSpPr>
        <p:spPr>
          <a:xfrm>
            <a:off x="4850701" y="3248498"/>
            <a:ext cx="219247" cy="9176"/>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70" name="Straight Arrow Connector 45">
            <a:extLst>
              <a:ext uri="{FF2B5EF4-FFF2-40B4-BE49-F238E27FC236}">
                <a16:creationId xmlns:a16="http://schemas.microsoft.com/office/drawing/2014/main" id="{AF44623C-2420-7A4B-9BD0-841BCD73705A}"/>
              </a:ext>
            </a:extLst>
          </p:cNvPr>
          <p:cNvCxnSpPr/>
          <p:nvPr/>
        </p:nvCxnSpPr>
        <p:spPr>
          <a:xfrm>
            <a:off x="1394955" y="3402568"/>
            <a:ext cx="14983" cy="78391"/>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71" name="Straight Arrow Connector 48">
            <a:extLst>
              <a:ext uri="{FF2B5EF4-FFF2-40B4-BE49-F238E27FC236}">
                <a16:creationId xmlns:a16="http://schemas.microsoft.com/office/drawing/2014/main" id="{9B072193-A247-FF4A-8F41-2EE23A4DA832}"/>
              </a:ext>
            </a:extLst>
          </p:cNvPr>
          <p:cNvCxnSpPr/>
          <p:nvPr/>
        </p:nvCxnSpPr>
        <p:spPr>
          <a:xfrm>
            <a:off x="2002901" y="3811100"/>
            <a:ext cx="412877" cy="11140"/>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72" name="TextBox 38">
            <a:extLst>
              <a:ext uri="{FF2B5EF4-FFF2-40B4-BE49-F238E27FC236}">
                <a16:creationId xmlns:a16="http://schemas.microsoft.com/office/drawing/2014/main" id="{F6A2D9C0-B8F1-0647-BE67-F196018A6B36}"/>
              </a:ext>
            </a:extLst>
          </p:cNvPr>
          <p:cNvSpPr txBox="1"/>
          <p:nvPr/>
        </p:nvSpPr>
        <p:spPr>
          <a:xfrm>
            <a:off x="3220607" y="3453642"/>
            <a:ext cx="1371088" cy="415498"/>
          </a:xfrm>
          <a:prstGeom prst="rect">
            <a:avLst/>
          </a:prstGeom>
          <a:noFill/>
        </p:spPr>
        <p:txBody>
          <a:bodyPr wrap="square">
            <a:spAutoFit/>
          </a:bodyPr>
          <a:lstStyle/>
          <a:p>
            <a:pPr algn="ctr" eaLnBrk="1" hangingPunct="1">
              <a:defRPr/>
            </a:pPr>
            <a:r>
              <a:rPr lang="tr-TR" sz="1050" b="1" dirty="0">
                <a:solidFill>
                  <a:srgbClr val="FFFF00"/>
                </a:solidFill>
                <a:effectLst>
                  <a:outerShdw blurRad="127000" dist="25400" dir="2700000" algn="tl" rotWithShape="0">
                    <a:srgbClr val="000000"/>
                  </a:outerShdw>
                </a:effectLst>
                <a:latin typeface="+mj-lt"/>
              </a:rPr>
              <a:t>Serbest</a:t>
            </a:r>
            <a:r>
              <a:rPr lang="en-US" sz="1050" b="1" dirty="0">
                <a:solidFill>
                  <a:srgbClr val="FFFF00"/>
                </a:solidFill>
                <a:effectLst>
                  <a:outerShdw blurRad="127000" dist="25400" dir="2700000" algn="tl" rotWithShape="0">
                    <a:srgbClr val="000000"/>
                  </a:outerShdw>
                </a:effectLst>
                <a:latin typeface="+mj-lt"/>
              </a:rPr>
              <a:t> </a:t>
            </a:r>
          </a:p>
          <a:p>
            <a:pPr algn="ctr" eaLnBrk="1" hangingPunct="1">
              <a:defRPr/>
            </a:pPr>
            <a:r>
              <a:rPr lang="en-US" sz="1050" b="1" dirty="0">
                <a:solidFill>
                  <a:srgbClr val="FFFF00"/>
                </a:solidFill>
                <a:effectLst>
                  <a:outerShdw blurRad="127000" dist="25400" dir="2700000" algn="tl" rotWithShape="0">
                    <a:srgbClr val="000000"/>
                  </a:outerShdw>
                </a:effectLst>
                <a:latin typeface="+mj-lt"/>
              </a:rPr>
              <a:t>Hemoglobin</a:t>
            </a:r>
          </a:p>
        </p:txBody>
      </p:sp>
      <p:pic>
        <p:nvPicPr>
          <p:cNvPr id="73" name="Picture 49" descr="ALSO10129694_PulmEmbFig_HR.tiff">
            <a:extLst>
              <a:ext uri="{FF2B5EF4-FFF2-40B4-BE49-F238E27FC236}">
                <a16:creationId xmlns:a16="http://schemas.microsoft.com/office/drawing/2014/main" id="{E94C3B15-4A99-E445-BFDE-6F7EA687BA1F}"/>
              </a:ext>
            </a:extLst>
          </p:cNvPr>
          <p:cNvPicPr preferRelativeResize="0">
            <a:picLocks noChangeAspect="1"/>
          </p:cNvPicPr>
          <p:nvPr/>
        </p:nvPicPr>
        <p:blipFill>
          <a:blip r:embed="rId6">
            <a:extLst>
              <a:ext uri="{28A0092B-C50C-407E-A947-70E740481C1C}">
                <a14:useLocalDpi xmlns:a14="http://schemas.microsoft.com/office/drawing/2010/main" val="0"/>
              </a:ext>
            </a:extLst>
          </a:blip>
          <a:srcRect l="54134"/>
          <a:stretch>
            <a:fillRect/>
          </a:stretch>
        </p:blipFill>
        <p:spPr bwMode="auto">
          <a:xfrm>
            <a:off x="6253730" y="2396216"/>
            <a:ext cx="1571602" cy="20119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4" name="Straight Arrow Connector 57">
            <a:extLst>
              <a:ext uri="{FF2B5EF4-FFF2-40B4-BE49-F238E27FC236}">
                <a16:creationId xmlns:a16="http://schemas.microsoft.com/office/drawing/2014/main" id="{398227CC-726C-A344-ACCE-F55B7F4CA8DC}"/>
              </a:ext>
            </a:extLst>
          </p:cNvPr>
          <p:cNvCxnSpPr/>
          <p:nvPr/>
        </p:nvCxnSpPr>
        <p:spPr>
          <a:xfrm>
            <a:off x="4076483" y="3537573"/>
            <a:ext cx="219247" cy="9176"/>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75" name="TextBox 47">
            <a:extLst>
              <a:ext uri="{FF2B5EF4-FFF2-40B4-BE49-F238E27FC236}">
                <a16:creationId xmlns:a16="http://schemas.microsoft.com/office/drawing/2014/main" id="{AC328EAD-5096-7442-A366-AD0B29FD626C}"/>
              </a:ext>
            </a:extLst>
          </p:cNvPr>
          <p:cNvSpPr txBox="1"/>
          <p:nvPr/>
        </p:nvSpPr>
        <p:spPr>
          <a:xfrm>
            <a:off x="6184072" y="2501142"/>
            <a:ext cx="1257282" cy="415498"/>
          </a:xfrm>
          <a:prstGeom prst="rect">
            <a:avLst/>
          </a:prstGeom>
          <a:noFill/>
        </p:spPr>
        <p:txBody>
          <a:bodyPr wrap="square">
            <a:spAutoFit/>
          </a:bodyPr>
          <a:lstStyle/>
          <a:p>
            <a:pPr algn="ctr" eaLnBrk="1" hangingPunct="1">
              <a:defRPr/>
            </a:pPr>
            <a:r>
              <a:rPr lang="en-US" sz="1050" b="1" dirty="0" err="1">
                <a:solidFill>
                  <a:srgbClr val="FFFF00"/>
                </a:solidFill>
                <a:effectLst>
                  <a:outerShdw blurRad="127000" dist="25400" dir="2700000" algn="tl" rotWithShape="0">
                    <a:srgbClr val="000000"/>
                  </a:outerShdw>
                </a:effectLst>
                <a:latin typeface="+mj-lt"/>
              </a:rPr>
              <a:t>Pulmon</a:t>
            </a:r>
            <a:r>
              <a:rPr lang="tr-TR" sz="1050" b="1" dirty="0">
                <a:solidFill>
                  <a:srgbClr val="FFFF00"/>
                </a:solidFill>
                <a:effectLst>
                  <a:outerShdw blurRad="127000" dist="25400" dir="2700000" algn="tl" rotWithShape="0">
                    <a:srgbClr val="000000"/>
                  </a:outerShdw>
                </a:effectLst>
                <a:latin typeface="+mj-lt"/>
              </a:rPr>
              <a:t>er</a:t>
            </a:r>
            <a:r>
              <a:rPr lang="en-US" sz="1050" b="1" dirty="0">
                <a:solidFill>
                  <a:srgbClr val="FFFF00"/>
                </a:solidFill>
                <a:effectLst>
                  <a:outerShdw blurRad="127000" dist="25400" dir="2700000" algn="tl" rotWithShape="0">
                    <a:srgbClr val="000000"/>
                  </a:outerShdw>
                </a:effectLst>
                <a:latin typeface="+mj-lt"/>
              </a:rPr>
              <a:t> H</a:t>
            </a:r>
            <a:r>
              <a:rPr lang="tr-TR" sz="1050" b="1" dirty="0" err="1">
                <a:solidFill>
                  <a:srgbClr val="FFFF00"/>
                </a:solidFill>
                <a:effectLst>
                  <a:outerShdw blurRad="127000" dist="25400" dir="2700000" algn="tl" rotWithShape="0">
                    <a:srgbClr val="000000"/>
                  </a:outerShdw>
                </a:effectLst>
                <a:latin typeface="+mj-lt"/>
              </a:rPr>
              <a:t>ipertansiyon</a:t>
            </a:r>
            <a:endParaRPr lang="en-US" sz="1050" b="1" dirty="0">
              <a:solidFill>
                <a:srgbClr val="FFFF00"/>
              </a:solidFill>
              <a:effectLst>
                <a:outerShdw blurRad="127000" dist="25400" dir="2700000" algn="tl" rotWithShape="0">
                  <a:srgbClr val="000000"/>
                </a:outerShdw>
              </a:effectLst>
              <a:latin typeface="+mj-lt"/>
            </a:endParaRPr>
          </a:p>
        </p:txBody>
      </p:sp>
      <p:sp>
        <p:nvSpPr>
          <p:cNvPr id="76" name="TextBox 58">
            <a:extLst>
              <a:ext uri="{FF2B5EF4-FFF2-40B4-BE49-F238E27FC236}">
                <a16:creationId xmlns:a16="http://schemas.microsoft.com/office/drawing/2014/main" id="{938928EA-AF44-1245-BC97-713C887A4E4A}"/>
              </a:ext>
            </a:extLst>
          </p:cNvPr>
          <p:cNvSpPr txBox="1"/>
          <p:nvPr/>
        </p:nvSpPr>
        <p:spPr>
          <a:xfrm>
            <a:off x="6184072" y="4056098"/>
            <a:ext cx="1257282" cy="253916"/>
          </a:xfrm>
          <a:prstGeom prst="rect">
            <a:avLst/>
          </a:prstGeom>
          <a:noFill/>
        </p:spPr>
        <p:txBody>
          <a:bodyPr wrap="square">
            <a:spAutoFit/>
          </a:bodyPr>
          <a:lstStyle/>
          <a:p>
            <a:pPr algn="ctr" eaLnBrk="1" hangingPunct="1">
              <a:defRPr/>
            </a:pPr>
            <a:r>
              <a:rPr lang="en-US" sz="1050" b="1" dirty="0">
                <a:solidFill>
                  <a:srgbClr val="FFFF00"/>
                </a:solidFill>
                <a:effectLst>
                  <a:outerShdw blurRad="127000" dist="25400" dir="2700000" algn="tl" rotWithShape="0">
                    <a:srgbClr val="000000"/>
                  </a:outerShdw>
                </a:effectLst>
                <a:latin typeface="+mj-lt"/>
              </a:rPr>
              <a:t>D</a:t>
            </a:r>
            <a:r>
              <a:rPr lang="tr-TR" sz="1050" b="1" dirty="0">
                <a:solidFill>
                  <a:srgbClr val="FFFF00"/>
                </a:solidFill>
                <a:effectLst>
                  <a:outerShdw blurRad="127000" dist="25400" dir="2700000" algn="tl" rotWithShape="0">
                    <a:srgbClr val="000000"/>
                  </a:outerShdw>
                </a:effectLst>
                <a:latin typeface="+mj-lt"/>
              </a:rPr>
              <a:t>i</a:t>
            </a:r>
            <a:r>
              <a:rPr lang="en-US" sz="1050" b="1" dirty="0" err="1">
                <a:solidFill>
                  <a:srgbClr val="FFFF00"/>
                </a:solidFill>
                <a:effectLst>
                  <a:outerShdw blurRad="127000" dist="25400" dir="2700000" algn="tl" rotWithShape="0">
                    <a:srgbClr val="000000"/>
                  </a:outerShdw>
                </a:effectLst>
                <a:latin typeface="+mj-lt"/>
              </a:rPr>
              <a:t>spne</a:t>
            </a:r>
            <a:endParaRPr lang="en-US" sz="1050" b="1" dirty="0">
              <a:solidFill>
                <a:srgbClr val="FFFF00"/>
              </a:solidFill>
              <a:effectLst>
                <a:outerShdw blurRad="127000" dist="25400" dir="2700000" algn="tl" rotWithShape="0">
                  <a:srgbClr val="000000"/>
                </a:outerShdw>
              </a:effectLst>
              <a:latin typeface="+mj-lt"/>
            </a:endParaRPr>
          </a:p>
        </p:txBody>
      </p:sp>
      <p:sp>
        <p:nvSpPr>
          <p:cNvPr id="39" name="Rectangle 2">
            <a:extLst>
              <a:ext uri="{FF2B5EF4-FFF2-40B4-BE49-F238E27FC236}">
                <a16:creationId xmlns:a16="http://schemas.microsoft.com/office/drawing/2014/main" id="{5EBAAADA-DE2F-5749-8B1F-C44F3C307E8F}"/>
              </a:ext>
            </a:extLst>
          </p:cNvPr>
          <p:cNvSpPr>
            <a:spLocks noGrp="1" noChangeArrowheads="1"/>
          </p:cNvSpPr>
          <p:nvPr>
            <p:ph type="title"/>
          </p:nvPr>
        </p:nvSpPr>
        <p:spPr>
          <a:xfrm>
            <a:off x="179156" y="539787"/>
            <a:ext cx="7886700" cy="1325563"/>
          </a:xfrm>
        </p:spPr>
        <p:txBody>
          <a:bodyPr>
            <a:normAutofit/>
          </a:bodyPr>
          <a:lstStyle/>
          <a:p>
            <a:r>
              <a:rPr lang="tr-TR" altLang="tr-TR" sz="3200" b="1" dirty="0">
                <a:solidFill>
                  <a:srgbClr val="340990"/>
                </a:solidFill>
                <a:ea typeface="ＭＳ Ｐゴシック" panose="020B0600070205080204" pitchFamily="34" charset="-128"/>
              </a:rPr>
              <a:t>PNH ve </a:t>
            </a:r>
            <a:r>
              <a:rPr lang="tr-TR" altLang="tr-TR" sz="3200" b="1" dirty="0" err="1">
                <a:solidFill>
                  <a:srgbClr val="340990"/>
                </a:solidFill>
                <a:ea typeface="ＭＳ Ｐゴシック" panose="020B0600070205080204" pitchFamily="34" charset="-128"/>
              </a:rPr>
              <a:t>Pulmoner</a:t>
            </a:r>
            <a:r>
              <a:rPr lang="tr-TR" altLang="tr-TR" sz="3200" b="1" dirty="0">
                <a:solidFill>
                  <a:srgbClr val="340990"/>
                </a:solidFill>
                <a:ea typeface="ＭＳ Ｐゴシック" panose="020B0600070205080204" pitchFamily="34" charset="-128"/>
              </a:rPr>
              <a:t> Hipertansiyon</a:t>
            </a:r>
            <a:endParaRPr lang="en-US" altLang="tr-TR" sz="3200" b="1" dirty="0">
              <a:solidFill>
                <a:srgbClr val="340990"/>
              </a:solidFill>
              <a:ea typeface="ＭＳ Ｐゴシック" panose="020B0600070205080204" pitchFamily="34" charset="-128"/>
            </a:endParaRPr>
          </a:p>
        </p:txBody>
      </p:sp>
    </p:spTree>
    <p:extLst>
      <p:ext uri="{BB962C8B-B14F-4D97-AF65-F5344CB8AC3E}">
        <p14:creationId xmlns:p14="http://schemas.microsoft.com/office/powerpoint/2010/main" val="5091740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015DD1EF-A6DC-B64D-95C2-E85FFEA3A5C6}"/>
              </a:ext>
            </a:extLst>
          </p:cNvPr>
          <p:cNvSpPr>
            <a:spLocks noGrp="1" noChangeArrowheads="1"/>
          </p:cNvSpPr>
          <p:nvPr>
            <p:ph type="title"/>
          </p:nvPr>
        </p:nvSpPr>
        <p:spPr>
          <a:xfrm>
            <a:off x="179156" y="539787"/>
            <a:ext cx="7886700" cy="1325563"/>
          </a:xfrm>
        </p:spPr>
        <p:txBody>
          <a:bodyPr>
            <a:normAutofit/>
          </a:bodyPr>
          <a:lstStyle/>
          <a:p>
            <a:r>
              <a:rPr lang="tr-TR" altLang="tr-TR" sz="3200" b="1" dirty="0">
                <a:solidFill>
                  <a:srgbClr val="340990"/>
                </a:solidFill>
                <a:ea typeface="ＭＳ Ｐゴシック" panose="020B0600070205080204" pitchFamily="34" charset="-128"/>
              </a:rPr>
              <a:t>PNH ve </a:t>
            </a:r>
            <a:r>
              <a:rPr lang="tr-TR" altLang="tr-TR" sz="3200" b="1" dirty="0" err="1">
                <a:solidFill>
                  <a:srgbClr val="340990"/>
                </a:solidFill>
                <a:ea typeface="ＭＳ Ｐゴシック" panose="020B0600070205080204" pitchFamily="34" charset="-128"/>
              </a:rPr>
              <a:t>Pulmoner</a:t>
            </a:r>
            <a:r>
              <a:rPr lang="tr-TR" altLang="tr-TR" sz="3200" b="1" dirty="0">
                <a:solidFill>
                  <a:srgbClr val="340990"/>
                </a:solidFill>
                <a:ea typeface="ＭＳ Ｐゴシック" panose="020B0600070205080204" pitchFamily="34" charset="-128"/>
              </a:rPr>
              <a:t> Hipertansiyon</a:t>
            </a:r>
            <a:endParaRPr lang="en-US" altLang="tr-TR" sz="3200" b="1" dirty="0">
              <a:solidFill>
                <a:srgbClr val="340990"/>
              </a:solidFill>
              <a:ea typeface="ＭＳ Ｐゴシック" panose="020B0600070205080204" pitchFamily="34" charset="-128"/>
            </a:endParaRPr>
          </a:p>
        </p:txBody>
      </p:sp>
      <p:sp>
        <p:nvSpPr>
          <p:cNvPr id="5" name="Rectangle 3">
            <a:extLst>
              <a:ext uri="{FF2B5EF4-FFF2-40B4-BE49-F238E27FC236}">
                <a16:creationId xmlns:a16="http://schemas.microsoft.com/office/drawing/2014/main" id="{12D15542-03C6-2049-9D3E-DF2F83D4251D}"/>
              </a:ext>
            </a:extLst>
          </p:cNvPr>
          <p:cNvSpPr txBox="1">
            <a:spLocks noChangeArrowheads="1"/>
          </p:cNvSpPr>
          <p:nvPr/>
        </p:nvSpPr>
        <p:spPr bwMode="auto">
          <a:xfrm>
            <a:off x="179156" y="1966911"/>
            <a:ext cx="8749087"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342900" indent="-342900">
              <a:lnSpc>
                <a:spcPct val="150000"/>
              </a:lnSpc>
              <a:spcBef>
                <a:spcPct val="100000"/>
              </a:spcBef>
              <a:buFont typeface="Arial" panose="020B0604020202020204" pitchFamily="34" charset="0"/>
              <a:buChar char="•"/>
            </a:pPr>
            <a:r>
              <a:rPr lang="tr-TR" altLang="tr-TR" sz="2400" dirty="0" err="1">
                <a:solidFill>
                  <a:srgbClr val="340990"/>
                </a:solidFill>
                <a:latin typeface="Calibri" panose="020F0502020204030204" pitchFamily="34" charset="0"/>
              </a:rPr>
              <a:t>Hemoliz</a:t>
            </a:r>
            <a:r>
              <a:rPr lang="tr-TR" altLang="tr-TR" sz="2400" dirty="0">
                <a:solidFill>
                  <a:srgbClr val="340990"/>
                </a:solidFill>
                <a:latin typeface="Calibri" panose="020F0502020204030204" pitchFamily="34" charset="0"/>
              </a:rPr>
              <a:t> hemoglobinin hücre dışına salınması ve </a:t>
            </a:r>
            <a:r>
              <a:rPr lang="tr-TR" altLang="tr-TR" sz="2400" dirty="0" err="1">
                <a:solidFill>
                  <a:srgbClr val="340990"/>
                </a:solidFill>
                <a:latin typeface="Calibri" panose="020F0502020204030204" pitchFamily="34" charset="0"/>
              </a:rPr>
              <a:t>pulmoner</a:t>
            </a:r>
            <a:r>
              <a:rPr lang="tr-TR" altLang="tr-TR" sz="2400" dirty="0">
                <a:solidFill>
                  <a:srgbClr val="340990"/>
                </a:solidFill>
                <a:latin typeface="Calibri" panose="020F0502020204030204" pitchFamily="34" charset="0"/>
              </a:rPr>
              <a:t> hipertansiyona yol açan NO tüketimi ile sonuçlanır</a:t>
            </a:r>
          </a:p>
          <a:p>
            <a:pPr marL="342900" indent="-342900">
              <a:lnSpc>
                <a:spcPct val="150000"/>
              </a:lnSpc>
              <a:spcBef>
                <a:spcPct val="100000"/>
              </a:spcBef>
              <a:buFont typeface="Arial" panose="020B0604020202020204" pitchFamily="34" charset="0"/>
              <a:buChar char="•"/>
            </a:pPr>
            <a:r>
              <a:rPr lang="tr-TR" altLang="tr-TR" sz="2400" dirty="0">
                <a:solidFill>
                  <a:srgbClr val="340990"/>
                </a:solidFill>
                <a:latin typeface="Calibri" panose="020F0502020204030204" pitchFamily="34" charset="0"/>
              </a:rPr>
              <a:t>Kardiyak </a:t>
            </a:r>
            <a:r>
              <a:rPr lang="tr-TR" altLang="tr-TR" sz="2400" dirty="0" err="1">
                <a:solidFill>
                  <a:srgbClr val="340990"/>
                </a:solidFill>
                <a:latin typeface="Calibri" panose="020F0502020204030204" pitchFamily="34" charset="0"/>
              </a:rPr>
              <a:t>doppler</a:t>
            </a:r>
            <a:r>
              <a:rPr lang="tr-TR" altLang="tr-TR" sz="2400" dirty="0">
                <a:solidFill>
                  <a:srgbClr val="340990"/>
                </a:solidFill>
                <a:latin typeface="Calibri" panose="020F0502020204030204" pitchFamily="34" charset="0"/>
              </a:rPr>
              <a:t> ile kanıtlandığı üzere, hastaların % 43</a:t>
            </a:r>
            <a:r>
              <a:rPr lang="ja-JP" altLang="tr-TR" sz="2400">
                <a:solidFill>
                  <a:srgbClr val="340990"/>
                </a:solidFill>
                <a:latin typeface="Calibri" panose="020F0502020204030204" pitchFamily="34" charset="0"/>
              </a:rPr>
              <a:t>’</a:t>
            </a:r>
            <a:r>
              <a:rPr lang="tr-TR" altLang="ja-JP" sz="2400" dirty="0">
                <a:solidFill>
                  <a:srgbClr val="340990"/>
                </a:solidFill>
                <a:latin typeface="Calibri" panose="020F0502020204030204" pitchFamily="34" charset="0"/>
              </a:rPr>
              <a:t>ünde hafif ila orta şiddetli ve % 7</a:t>
            </a:r>
            <a:r>
              <a:rPr lang="ja-JP" altLang="tr-TR" sz="2400">
                <a:solidFill>
                  <a:srgbClr val="340990"/>
                </a:solidFill>
                <a:latin typeface="Calibri" panose="020F0502020204030204" pitchFamily="34" charset="0"/>
              </a:rPr>
              <a:t>’</a:t>
            </a:r>
            <a:r>
              <a:rPr lang="tr-TR" altLang="ja-JP" sz="2400" dirty="0">
                <a:solidFill>
                  <a:srgbClr val="340990"/>
                </a:solidFill>
                <a:latin typeface="Calibri" panose="020F0502020204030204" pitchFamily="34" charset="0"/>
              </a:rPr>
              <a:t>sinde şiddetli </a:t>
            </a:r>
            <a:r>
              <a:rPr lang="tr-TR" altLang="ja-JP" sz="2400" dirty="0" err="1">
                <a:solidFill>
                  <a:srgbClr val="340990"/>
                </a:solidFill>
                <a:latin typeface="Calibri" panose="020F0502020204030204" pitchFamily="34" charset="0"/>
              </a:rPr>
              <a:t>pulmoner</a:t>
            </a:r>
            <a:r>
              <a:rPr lang="tr-TR" altLang="ja-JP" sz="2400" dirty="0">
                <a:solidFill>
                  <a:srgbClr val="340990"/>
                </a:solidFill>
                <a:latin typeface="Calibri" panose="020F0502020204030204" pitchFamily="34" charset="0"/>
              </a:rPr>
              <a:t> hipertansiyon</a:t>
            </a:r>
            <a:endParaRPr lang="en-US" altLang="ja-JP" sz="2400" baseline="30000" dirty="0">
              <a:solidFill>
                <a:srgbClr val="340990"/>
              </a:solidFill>
              <a:latin typeface="Calibri" panose="020F0502020204030204" pitchFamily="34" charset="0"/>
            </a:endParaRPr>
          </a:p>
          <a:p>
            <a:pPr marL="342900" indent="-342900">
              <a:spcBef>
                <a:spcPct val="100000"/>
              </a:spcBef>
              <a:buFont typeface="Arial" panose="020B0604020202020204" pitchFamily="34" charset="0"/>
              <a:buChar char="•"/>
            </a:pPr>
            <a:endParaRPr lang="tr-TR" altLang="tr-TR" sz="2400" baseline="30000" dirty="0">
              <a:solidFill>
                <a:srgbClr val="340990"/>
              </a:solidFill>
              <a:latin typeface="Calibri" panose="020F0502020204030204" pitchFamily="34" charset="0"/>
            </a:endParaRPr>
          </a:p>
          <a:p>
            <a:pPr marL="342900" indent="-342900">
              <a:spcBef>
                <a:spcPct val="100000"/>
              </a:spcBef>
              <a:buFont typeface="Arial" panose="020B0604020202020204" pitchFamily="34" charset="0"/>
              <a:buChar char="•"/>
            </a:pPr>
            <a:r>
              <a:rPr lang="tr-TR" altLang="tr-TR" sz="2400" dirty="0">
                <a:solidFill>
                  <a:srgbClr val="340990"/>
                </a:solidFill>
                <a:latin typeface="Calibri" panose="020F0502020204030204" pitchFamily="34" charset="0"/>
              </a:rPr>
              <a:t>Yüksek </a:t>
            </a:r>
            <a:r>
              <a:rPr lang="en-US" altLang="tr-TR" sz="2400" dirty="0">
                <a:solidFill>
                  <a:srgbClr val="340990"/>
                </a:solidFill>
                <a:latin typeface="Calibri" panose="020F0502020204030204" pitchFamily="34" charset="0"/>
              </a:rPr>
              <a:t>NT-</a:t>
            </a:r>
            <a:r>
              <a:rPr lang="en-US" altLang="tr-TR" sz="2400" dirty="0" err="1">
                <a:solidFill>
                  <a:srgbClr val="340990"/>
                </a:solidFill>
                <a:latin typeface="Calibri" panose="020F0502020204030204" pitchFamily="34" charset="0"/>
              </a:rPr>
              <a:t>proBNP</a:t>
            </a:r>
            <a:r>
              <a:rPr lang="en-US" altLang="tr-TR" sz="2400" dirty="0">
                <a:solidFill>
                  <a:srgbClr val="340990"/>
                </a:solidFill>
                <a:latin typeface="Calibri" panose="020F0502020204030204" pitchFamily="34" charset="0"/>
              </a:rPr>
              <a:t> ≥160 </a:t>
            </a:r>
            <a:r>
              <a:rPr lang="en-US" altLang="tr-TR" sz="2400" dirty="0" err="1">
                <a:solidFill>
                  <a:srgbClr val="340990"/>
                </a:solidFill>
                <a:latin typeface="Calibri" panose="020F0502020204030204" pitchFamily="34" charset="0"/>
              </a:rPr>
              <a:t>pg</a:t>
            </a:r>
            <a:r>
              <a:rPr lang="en-US" altLang="tr-TR" sz="2400" dirty="0">
                <a:solidFill>
                  <a:srgbClr val="340990"/>
                </a:solidFill>
                <a:latin typeface="Calibri" panose="020F0502020204030204" pitchFamily="34" charset="0"/>
              </a:rPr>
              <a:t>/mL</a:t>
            </a:r>
            <a:endParaRPr lang="en-US" altLang="tr-TR" sz="2400" baseline="30000" dirty="0">
              <a:solidFill>
                <a:srgbClr val="340990"/>
              </a:solidFill>
              <a:latin typeface="Calibri" panose="020F0502020204030204" pitchFamily="34" charset="0"/>
            </a:endParaRPr>
          </a:p>
          <a:p>
            <a:pPr marL="342900" indent="-342900">
              <a:spcBef>
                <a:spcPct val="100000"/>
              </a:spcBef>
              <a:buFont typeface="Arial" panose="020B0604020202020204" pitchFamily="34" charset="0"/>
              <a:buChar char="•"/>
            </a:pPr>
            <a:endParaRPr lang="en-US" altLang="tr-TR" sz="2400" baseline="30000" dirty="0">
              <a:solidFill>
                <a:srgbClr val="340990"/>
              </a:solidFill>
              <a:latin typeface="Calibri" panose="020F0502020204030204" pitchFamily="34" charset="0"/>
            </a:endParaRPr>
          </a:p>
        </p:txBody>
      </p:sp>
      <p:sp>
        <p:nvSpPr>
          <p:cNvPr id="40964" name="Text Box 4">
            <a:extLst>
              <a:ext uri="{FF2B5EF4-FFF2-40B4-BE49-F238E27FC236}">
                <a16:creationId xmlns:a16="http://schemas.microsoft.com/office/drawing/2014/main" id="{BCA35140-257F-614C-8F4F-428824BFD4F4}"/>
              </a:ext>
            </a:extLst>
          </p:cNvPr>
          <p:cNvSpPr txBox="1">
            <a:spLocks noChangeArrowheads="1"/>
          </p:cNvSpPr>
          <p:nvPr/>
        </p:nvSpPr>
        <p:spPr bwMode="auto">
          <a:xfrm>
            <a:off x="33338" y="6205538"/>
            <a:ext cx="7296150" cy="646112"/>
          </a:xfrm>
          <a:prstGeom prst="rect">
            <a:avLst/>
          </a:prstGeom>
          <a:noFill/>
          <a:ln>
            <a:noFill/>
          </a:ln>
          <a:effectLst>
            <a:prstShdw prst="shdw17" dist="17961" dir="2700000">
              <a:srgbClr val="2F4D71">
                <a:alpha val="74997"/>
              </a:srgbClr>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50000"/>
              </a:spcBef>
            </a:pPr>
            <a:r>
              <a:rPr lang="en-US" altLang="tr-TR" sz="900">
                <a:solidFill>
                  <a:srgbClr val="000066"/>
                </a:solidFill>
              </a:rPr>
              <a:t>1, Hill </a:t>
            </a:r>
            <a:r>
              <a:rPr lang="tr-TR" altLang="tr-TR" sz="900">
                <a:solidFill>
                  <a:srgbClr val="000066"/>
                </a:solidFill>
              </a:rPr>
              <a:t>ve meslektaşları </a:t>
            </a:r>
            <a:r>
              <a:rPr lang="en-US" altLang="tr-TR" sz="900">
                <a:solidFill>
                  <a:srgbClr val="000066"/>
                </a:solidFill>
              </a:rPr>
              <a:t>Br J Haematol. 2010 May;149(3):414-25</a:t>
            </a:r>
          </a:p>
          <a:p>
            <a:pPr eaLnBrk="1" hangingPunct="1">
              <a:spcBef>
                <a:spcPct val="50000"/>
              </a:spcBef>
            </a:pPr>
            <a:r>
              <a:rPr lang="en-US" altLang="tr-TR" sz="900">
                <a:solidFill>
                  <a:srgbClr val="000066"/>
                </a:solidFill>
              </a:rPr>
              <a:t>2. Hill </a:t>
            </a:r>
            <a:r>
              <a:rPr lang="tr-TR" altLang="tr-TR" sz="900">
                <a:solidFill>
                  <a:srgbClr val="000066"/>
                </a:solidFill>
              </a:rPr>
              <a:t>ve meslektaşları</a:t>
            </a:r>
            <a:r>
              <a:rPr lang="en-US" altLang="tr-TR" sz="900">
                <a:solidFill>
                  <a:srgbClr val="000066"/>
                </a:solidFill>
              </a:rPr>
              <a:t>  Br J Haematol. 2006;133 (suppl 1):119:Abstract 316. </a:t>
            </a:r>
          </a:p>
          <a:p>
            <a:pPr eaLnBrk="1" hangingPunct="1">
              <a:spcBef>
                <a:spcPct val="50000"/>
              </a:spcBef>
            </a:pPr>
            <a:r>
              <a:rPr lang="en-US" altLang="tr-TR" sz="900">
                <a:solidFill>
                  <a:srgbClr val="000066"/>
                </a:solidFill>
              </a:rPr>
              <a:t>3. Hill </a:t>
            </a:r>
            <a:r>
              <a:rPr lang="tr-TR" altLang="tr-TR" sz="900">
                <a:solidFill>
                  <a:srgbClr val="000066"/>
                </a:solidFill>
              </a:rPr>
              <a:t>ve meslektaşları</a:t>
            </a:r>
            <a:r>
              <a:rPr lang="en-US" altLang="tr-TR" sz="900">
                <a:solidFill>
                  <a:srgbClr val="000066"/>
                </a:solidFill>
              </a:rPr>
              <a:t> Blood. 2006;108(11): Abstract 979.</a:t>
            </a:r>
          </a:p>
        </p:txBody>
      </p:sp>
    </p:spTree>
    <p:extLst>
      <p:ext uri="{BB962C8B-B14F-4D97-AF65-F5344CB8AC3E}">
        <p14:creationId xmlns:p14="http://schemas.microsoft.com/office/powerpoint/2010/main" val="37041733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53">
            <a:extLst>
              <a:ext uri="{FF2B5EF4-FFF2-40B4-BE49-F238E27FC236}">
                <a16:creationId xmlns:a16="http://schemas.microsoft.com/office/drawing/2014/main" id="{5780B6DF-BEEF-FF47-AC76-1AAE72C0C6EA}"/>
              </a:ext>
            </a:extLst>
          </p:cNvPr>
          <p:cNvPicPr preferRelativeResize="0">
            <a:picLocks/>
          </p:cNvPicPr>
          <p:nvPr/>
        </p:nvPicPr>
        <p:blipFill>
          <a:blip r:embed="rId2">
            <a:extLst>
              <a:ext uri="{28A0092B-C50C-407E-A947-70E740481C1C}">
                <a14:useLocalDpi xmlns:a14="http://schemas.microsoft.com/office/drawing/2010/main" val="0"/>
              </a:ext>
            </a:extLst>
          </a:blip>
          <a:srcRect/>
          <a:stretch>
            <a:fillRect/>
          </a:stretch>
        </p:blipFill>
        <p:spPr bwMode="auto">
          <a:xfrm>
            <a:off x="874774" y="2136703"/>
            <a:ext cx="7210988" cy="2866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1" descr="XIVIVO_Lysis.png">
            <a:extLst>
              <a:ext uri="{FF2B5EF4-FFF2-40B4-BE49-F238E27FC236}">
                <a16:creationId xmlns:a16="http://schemas.microsoft.com/office/drawing/2014/main" id="{88B36125-E70F-AF46-B6FB-36AE7F0B769A}"/>
              </a:ext>
            </a:extLst>
          </p:cNvPr>
          <p:cNvPicPr preferRelativeResize="0">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92821" y="3161832"/>
            <a:ext cx="1174581" cy="87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68" descr="XIVIVO_5b.png">
            <a:extLst>
              <a:ext uri="{FF2B5EF4-FFF2-40B4-BE49-F238E27FC236}">
                <a16:creationId xmlns:a16="http://schemas.microsoft.com/office/drawing/2014/main" id="{68AE5010-085E-4D45-AE3B-6B5A5F13C1AC}"/>
              </a:ext>
            </a:extLst>
          </p:cNvPr>
          <p:cNvPicPr preferRelativeResize="0">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64056" y="2660579"/>
            <a:ext cx="1493733" cy="124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TextBox 69">
            <a:extLst>
              <a:ext uri="{FF2B5EF4-FFF2-40B4-BE49-F238E27FC236}">
                <a16:creationId xmlns:a16="http://schemas.microsoft.com/office/drawing/2014/main" id="{C404BBC9-E787-2F45-BDBB-E5C90C133DDA}"/>
              </a:ext>
            </a:extLst>
          </p:cNvPr>
          <p:cNvSpPr txBox="1"/>
          <p:nvPr/>
        </p:nvSpPr>
        <p:spPr>
          <a:xfrm>
            <a:off x="855722" y="3733331"/>
            <a:ext cx="469571" cy="237522"/>
          </a:xfrm>
          <a:prstGeom prst="rect">
            <a:avLst/>
          </a:prstGeom>
          <a:noFill/>
        </p:spPr>
        <p:txBody>
          <a:bodyPr wrap="square">
            <a:spAutoFit/>
          </a:bodyPr>
          <a:lstStyle/>
          <a:p>
            <a:pPr eaLnBrk="1" hangingPunct="1">
              <a:defRPr/>
            </a:pPr>
            <a:r>
              <a:rPr lang="en-US" sz="900" b="1" dirty="0">
                <a:solidFill>
                  <a:srgbClr val="FFFF00"/>
                </a:solidFill>
                <a:effectLst>
                  <a:outerShdw blurRad="127000" dist="25400" dir="2700000" algn="tl" rotWithShape="0">
                    <a:srgbClr val="000000"/>
                  </a:outerShdw>
                </a:effectLst>
                <a:latin typeface="+mj-lt"/>
              </a:rPr>
              <a:t>C5a</a:t>
            </a:r>
          </a:p>
        </p:txBody>
      </p:sp>
      <p:pic>
        <p:nvPicPr>
          <p:cNvPr id="15" name="Picture 71">
            <a:extLst>
              <a:ext uri="{FF2B5EF4-FFF2-40B4-BE49-F238E27FC236}">
                <a16:creationId xmlns:a16="http://schemas.microsoft.com/office/drawing/2014/main" id="{EC576D2F-F0FF-214C-872C-058658B2154A}"/>
              </a:ext>
            </a:extLst>
          </p:cNvPr>
          <p:cNvPicPr preferRelativeResize="0">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984312" y="3910735"/>
            <a:ext cx="1232134" cy="783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Box 72">
            <a:extLst>
              <a:ext uri="{FF2B5EF4-FFF2-40B4-BE49-F238E27FC236}">
                <a16:creationId xmlns:a16="http://schemas.microsoft.com/office/drawing/2014/main" id="{6B4FF650-E12E-AA46-86CB-F02E3E8F244F}"/>
              </a:ext>
            </a:extLst>
          </p:cNvPr>
          <p:cNvSpPr txBox="1"/>
          <p:nvPr/>
        </p:nvSpPr>
        <p:spPr>
          <a:xfrm>
            <a:off x="1406982" y="2727254"/>
            <a:ext cx="308688" cy="207749"/>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C3</a:t>
            </a:r>
          </a:p>
        </p:txBody>
      </p:sp>
      <p:sp>
        <p:nvSpPr>
          <p:cNvPr id="17" name="TextBox 73">
            <a:extLst>
              <a:ext uri="{FF2B5EF4-FFF2-40B4-BE49-F238E27FC236}">
                <a16:creationId xmlns:a16="http://schemas.microsoft.com/office/drawing/2014/main" id="{815D95B4-FEBB-FC4E-9CD8-F7815BB5D25B}"/>
              </a:ext>
            </a:extLst>
          </p:cNvPr>
          <p:cNvSpPr txBox="1"/>
          <p:nvPr/>
        </p:nvSpPr>
        <p:spPr>
          <a:xfrm>
            <a:off x="1547476" y="3216601"/>
            <a:ext cx="438180" cy="213770"/>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C3b</a:t>
            </a:r>
          </a:p>
        </p:txBody>
      </p:sp>
      <p:sp>
        <p:nvSpPr>
          <p:cNvPr id="18" name="TextBox 74">
            <a:extLst>
              <a:ext uri="{FF2B5EF4-FFF2-40B4-BE49-F238E27FC236}">
                <a16:creationId xmlns:a16="http://schemas.microsoft.com/office/drawing/2014/main" id="{0F69AB04-2EEC-A949-8473-286B84C1654C}"/>
              </a:ext>
            </a:extLst>
          </p:cNvPr>
          <p:cNvSpPr txBox="1"/>
          <p:nvPr/>
        </p:nvSpPr>
        <p:spPr>
          <a:xfrm>
            <a:off x="971213" y="2954663"/>
            <a:ext cx="404172" cy="213770"/>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C3a</a:t>
            </a:r>
          </a:p>
        </p:txBody>
      </p:sp>
      <p:sp>
        <p:nvSpPr>
          <p:cNvPr id="19" name="TextBox 75">
            <a:extLst>
              <a:ext uri="{FF2B5EF4-FFF2-40B4-BE49-F238E27FC236}">
                <a16:creationId xmlns:a16="http://schemas.microsoft.com/office/drawing/2014/main" id="{E6DF4148-F2E6-5247-A1D5-B8D84E0D8F03}"/>
              </a:ext>
            </a:extLst>
          </p:cNvPr>
          <p:cNvSpPr txBox="1"/>
          <p:nvPr/>
        </p:nvSpPr>
        <p:spPr>
          <a:xfrm>
            <a:off x="1760599" y="2986810"/>
            <a:ext cx="396323" cy="213770"/>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iC3b</a:t>
            </a:r>
          </a:p>
        </p:txBody>
      </p:sp>
      <p:cxnSp>
        <p:nvCxnSpPr>
          <p:cNvPr id="20" name="Straight Arrow Connector 76">
            <a:extLst>
              <a:ext uri="{FF2B5EF4-FFF2-40B4-BE49-F238E27FC236}">
                <a16:creationId xmlns:a16="http://schemas.microsoft.com/office/drawing/2014/main" id="{F6B18E72-27E6-0645-8901-0AA79019C9CE}"/>
              </a:ext>
            </a:extLst>
          </p:cNvPr>
          <p:cNvCxnSpPr/>
          <p:nvPr/>
        </p:nvCxnSpPr>
        <p:spPr>
          <a:xfrm>
            <a:off x="1556686" y="3080193"/>
            <a:ext cx="117" cy="113972"/>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21" name="Straight Arrow Connector 77">
            <a:extLst>
              <a:ext uri="{FF2B5EF4-FFF2-40B4-BE49-F238E27FC236}">
                <a16:creationId xmlns:a16="http://schemas.microsoft.com/office/drawing/2014/main" id="{CDEECA80-30A4-144A-936D-04131AE6FE74}"/>
              </a:ext>
            </a:extLst>
          </p:cNvPr>
          <p:cNvCxnSpPr/>
          <p:nvPr/>
        </p:nvCxnSpPr>
        <p:spPr>
          <a:xfrm>
            <a:off x="1440240" y="3054542"/>
            <a:ext cx="19983" cy="137140"/>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22" name="Straight Arrow Connector 78">
            <a:extLst>
              <a:ext uri="{FF2B5EF4-FFF2-40B4-BE49-F238E27FC236}">
                <a16:creationId xmlns:a16="http://schemas.microsoft.com/office/drawing/2014/main" id="{2B9214D0-1A6E-0B48-A783-58390A5BAA5D}"/>
              </a:ext>
            </a:extLst>
          </p:cNvPr>
          <p:cNvCxnSpPr/>
          <p:nvPr/>
        </p:nvCxnSpPr>
        <p:spPr>
          <a:xfrm>
            <a:off x="1694479" y="3067243"/>
            <a:ext cx="182538" cy="153881"/>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23" name="TextBox 79">
            <a:extLst>
              <a:ext uri="{FF2B5EF4-FFF2-40B4-BE49-F238E27FC236}">
                <a16:creationId xmlns:a16="http://schemas.microsoft.com/office/drawing/2014/main" id="{FDE45F46-1067-3547-B94E-9F5331828252}"/>
              </a:ext>
            </a:extLst>
          </p:cNvPr>
          <p:cNvSpPr txBox="1"/>
          <p:nvPr/>
        </p:nvSpPr>
        <p:spPr>
          <a:xfrm>
            <a:off x="1623676" y="3489254"/>
            <a:ext cx="438180" cy="213770"/>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C5</a:t>
            </a:r>
          </a:p>
        </p:txBody>
      </p:sp>
      <p:sp>
        <p:nvSpPr>
          <p:cNvPr id="24" name="TextBox 80">
            <a:extLst>
              <a:ext uri="{FF2B5EF4-FFF2-40B4-BE49-F238E27FC236}">
                <a16:creationId xmlns:a16="http://schemas.microsoft.com/office/drawing/2014/main" id="{60874D77-55FB-054A-815A-96200C9BA0E1}"/>
              </a:ext>
            </a:extLst>
          </p:cNvPr>
          <p:cNvSpPr txBox="1"/>
          <p:nvPr/>
        </p:nvSpPr>
        <p:spPr>
          <a:xfrm>
            <a:off x="889062" y="4590581"/>
            <a:ext cx="1325001" cy="380036"/>
          </a:xfrm>
          <a:prstGeom prst="rect">
            <a:avLst/>
          </a:prstGeom>
          <a:noFill/>
        </p:spPr>
        <p:txBody>
          <a:bodyPr wrap="square">
            <a:spAutoFit/>
          </a:bodyPr>
          <a:lstStyle/>
          <a:p>
            <a:pPr algn="ctr" eaLnBrk="1" hangingPunct="1">
              <a:defRPr/>
            </a:pPr>
            <a:r>
              <a:rPr lang="en-US" sz="900" b="1" dirty="0" err="1">
                <a:solidFill>
                  <a:srgbClr val="FFFF00"/>
                </a:solidFill>
                <a:effectLst>
                  <a:outerShdw blurRad="127000" dist="25400" dir="2700000" algn="tl" rotWithShape="0">
                    <a:srgbClr val="000000"/>
                  </a:outerShdw>
                </a:effectLst>
                <a:latin typeface="+mj-lt"/>
              </a:rPr>
              <a:t>Membran</a:t>
            </a:r>
            <a:r>
              <a:rPr lang="en-US" sz="900" b="1" dirty="0">
                <a:solidFill>
                  <a:srgbClr val="FFFF00"/>
                </a:solidFill>
                <a:effectLst>
                  <a:outerShdw blurRad="127000" dist="25400" dir="2700000" algn="tl" rotWithShape="0">
                    <a:srgbClr val="000000"/>
                  </a:outerShdw>
                </a:effectLst>
                <a:latin typeface="+mj-lt"/>
              </a:rPr>
              <a:t> </a:t>
            </a:r>
            <a:r>
              <a:rPr lang="en-US" sz="900" b="1" dirty="0" err="1">
                <a:solidFill>
                  <a:srgbClr val="FFFF00"/>
                </a:solidFill>
                <a:effectLst>
                  <a:outerShdw blurRad="127000" dist="25400" dir="2700000" algn="tl" rotWithShape="0">
                    <a:srgbClr val="000000"/>
                  </a:outerShdw>
                </a:effectLst>
                <a:latin typeface="+mj-lt"/>
              </a:rPr>
              <a:t>Atak</a:t>
            </a:r>
            <a:r>
              <a:rPr lang="en-US" sz="900" b="1" dirty="0">
                <a:solidFill>
                  <a:srgbClr val="FFFF00"/>
                </a:solidFill>
                <a:effectLst>
                  <a:outerShdw blurRad="127000" dist="25400" dir="2700000" algn="tl" rotWithShape="0">
                    <a:srgbClr val="000000"/>
                  </a:outerShdw>
                </a:effectLst>
                <a:latin typeface="+mj-lt"/>
              </a:rPr>
              <a:t> </a:t>
            </a:r>
          </a:p>
          <a:p>
            <a:pPr algn="ctr" eaLnBrk="1" hangingPunct="1">
              <a:defRPr/>
            </a:pPr>
            <a:r>
              <a:rPr lang="tr-TR" sz="900" b="1" dirty="0">
                <a:solidFill>
                  <a:srgbClr val="FFFF00"/>
                </a:solidFill>
                <a:effectLst>
                  <a:outerShdw blurRad="127000" dist="25400" dir="2700000" algn="tl" rotWithShape="0">
                    <a:srgbClr val="000000"/>
                  </a:outerShdw>
                </a:effectLst>
                <a:latin typeface="+mj-lt"/>
              </a:rPr>
              <a:t>Kompleksi</a:t>
            </a:r>
            <a:endParaRPr lang="en-US" sz="900" b="1" dirty="0">
              <a:solidFill>
                <a:srgbClr val="FFFF00"/>
              </a:solidFill>
              <a:effectLst>
                <a:outerShdw blurRad="127000" dist="25400" dir="2700000" algn="tl" rotWithShape="0">
                  <a:srgbClr val="000000"/>
                </a:outerShdw>
              </a:effectLst>
              <a:latin typeface="+mj-lt"/>
            </a:endParaRPr>
          </a:p>
        </p:txBody>
      </p:sp>
      <p:cxnSp>
        <p:nvCxnSpPr>
          <p:cNvPr id="25" name="Straight Arrow Connector 81">
            <a:extLst>
              <a:ext uri="{FF2B5EF4-FFF2-40B4-BE49-F238E27FC236}">
                <a16:creationId xmlns:a16="http://schemas.microsoft.com/office/drawing/2014/main" id="{291513D9-864E-EF4B-91C8-E77483DE563B}"/>
              </a:ext>
            </a:extLst>
          </p:cNvPr>
          <p:cNvCxnSpPr/>
          <p:nvPr/>
        </p:nvCxnSpPr>
        <p:spPr>
          <a:xfrm>
            <a:off x="1577111" y="3673534"/>
            <a:ext cx="128942" cy="137143"/>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26" name="TextBox 82">
            <a:extLst>
              <a:ext uri="{FF2B5EF4-FFF2-40B4-BE49-F238E27FC236}">
                <a16:creationId xmlns:a16="http://schemas.microsoft.com/office/drawing/2014/main" id="{C6E977CB-1DC0-C743-B7AB-CD0071B07037}"/>
              </a:ext>
            </a:extLst>
          </p:cNvPr>
          <p:cNvSpPr txBox="1"/>
          <p:nvPr/>
        </p:nvSpPr>
        <p:spPr>
          <a:xfrm>
            <a:off x="1659396" y="3733331"/>
            <a:ext cx="630454" cy="237522"/>
          </a:xfrm>
          <a:prstGeom prst="rect">
            <a:avLst/>
          </a:prstGeom>
          <a:noFill/>
        </p:spPr>
        <p:txBody>
          <a:bodyPr wrap="square">
            <a:spAutoFit/>
          </a:bodyPr>
          <a:lstStyle/>
          <a:p>
            <a:pPr eaLnBrk="1" hangingPunct="1">
              <a:defRPr/>
            </a:pPr>
            <a:r>
              <a:rPr lang="en-US" sz="900" b="1" dirty="0">
                <a:solidFill>
                  <a:srgbClr val="FFFF00"/>
                </a:solidFill>
                <a:effectLst>
                  <a:outerShdw blurRad="127000" dist="25400" dir="2700000" algn="tl" rotWithShape="0">
                    <a:srgbClr val="000000"/>
                  </a:outerShdw>
                </a:effectLst>
                <a:latin typeface="+mj-lt"/>
              </a:rPr>
              <a:t>C5b-9</a:t>
            </a:r>
          </a:p>
        </p:txBody>
      </p:sp>
      <p:cxnSp>
        <p:nvCxnSpPr>
          <p:cNvPr id="27" name="Straight Arrow Connector 83">
            <a:extLst>
              <a:ext uri="{FF2B5EF4-FFF2-40B4-BE49-F238E27FC236}">
                <a16:creationId xmlns:a16="http://schemas.microsoft.com/office/drawing/2014/main" id="{BA7CB9F9-CEAB-8348-9440-B3402E23022A}"/>
              </a:ext>
            </a:extLst>
          </p:cNvPr>
          <p:cNvCxnSpPr/>
          <p:nvPr/>
        </p:nvCxnSpPr>
        <p:spPr>
          <a:xfrm>
            <a:off x="1553385" y="3369188"/>
            <a:ext cx="117" cy="101548"/>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28" name="TextBox 22">
            <a:extLst>
              <a:ext uri="{FF2B5EF4-FFF2-40B4-BE49-F238E27FC236}">
                <a16:creationId xmlns:a16="http://schemas.microsoft.com/office/drawing/2014/main" id="{B9BB6129-EC0C-BC4D-8424-D3080E896246}"/>
              </a:ext>
            </a:extLst>
          </p:cNvPr>
          <p:cNvSpPr txBox="1"/>
          <p:nvPr/>
        </p:nvSpPr>
        <p:spPr>
          <a:xfrm>
            <a:off x="2598799" y="3045149"/>
            <a:ext cx="718090" cy="261275"/>
          </a:xfrm>
          <a:prstGeom prst="rect">
            <a:avLst/>
          </a:prstGeom>
          <a:noFill/>
        </p:spPr>
        <p:txBody>
          <a:bodyPr wrap="square">
            <a:spAutoFit/>
          </a:bodyPr>
          <a:lstStyle/>
          <a:p>
            <a:pPr eaLnBrk="1" hangingPunct="1">
              <a:defRPr/>
            </a:pPr>
            <a:r>
              <a:rPr lang="en-US" sz="1050" b="1" dirty="0" err="1">
                <a:solidFill>
                  <a:srgbClr val="FFFF00"/>
                </a:solidFill>
                <a:effectLst>
                  <a:outerShdw blurRad="127000" dist="25400" dir="2700000" algn="tl" rotWithShape="0">
                    <a:srgbClr val="000000"/>
                  </a:outerShdw>
                </a:effectLst>
                <a:latin typeface="+mj-lt"/>
              </a:rPr>
              <a:t>Hemol</a:t>
            </a:r>
            <a:r>
              <a:rPr lang="tr-TR" sz="1050" b="1" dirty="0">
                <a:solidFill>
                  <a:srgbClr val="FFFF00"/>
                </a:solidFill>
                <a:effectLst>
                  <a:outerShdw blurRad="127000" dist="25400" dir="2700000" algn="tl" rotWithShape="0">
                    <a:srgbClr val="000000"/>
                  </a:outerShdw>
                </a:effectLst>
                <a:latin typeface="+mj-lt"/>
              </a:rPr>
              <a:t>iz</a:t>
            </a:r>
            <a:endParaRPr lang="en-US" sz="1050" b="1" dirty="0">
              <a:solidFill>
                <a:srgbClr val="FFFF00"/>
              </a:solidFill>
              <a:effectLst>
                <a:outerShdw blurRad="127000" dist="25400" dir="2700000" algn="tl" rotWithShape="0">
                  <a:srgbClr val="000000"/>
                </a:outerShdw>
              </a:effectLst>
              <a:latin typeface="+mj-lt"/>
            </a:endParaRPr>
          </a:p>
        </p:txBody>
      </p:sp>
      <p:sp>
        <p:nvSpPr>
          <p:cNvPr id="29" name="TextBox 41">
            <a:extLst>
              <a:ext uri="{FF2B5EF4-FFF2-40B4-BE49-F238E27FC236}">
                <a16:creationId xmlns:a16="http://schemas.microsoft.com/office/drawing/2014/main" id="{A5F8CAD3-5F34-8B4D-8105-766C4EBE22A1}"/>
              </a:ext>
            </a:extLst>
          </p:cNvPr>
          <p:cNvSpPr txBox="1"/>
          <p:nvPr/>
        </p:nvSpPr>
        <p:spPr>
          <a:xfrm>
            <a:off x="3296504" y="3397574"/>
            <a:ext cx="1799804" cy="261275"/>
          </a:xfrm>
          <a:prstGeom prst="rect">
            <a:avLst/>
          </a:prstGeom>
          <a:noFill/>
        </p:spPr>
        <p:txBody>
          <a:bodyPr wrap="square">
            <a:spAutoFit/>
          </a:bodyPr>
          <a:lstStyle/>
          <a:p>
            <a:pPr algn="ctr" eaLnBrk="1" hangingPunct="1">
              <a:defRPr/>
            </a:pPr>
            <a:r>
              <a:rPr lang="en-US" sz="1050" b="1" dirty="0">
                <a:solidFill>
                  <a:srgbClr val="FFFF00"/>
                </a:solidFill>
                <a:effectLst>
                  <a:outerShdw blurRad="127000" dist="25400" dir="2700000" algn="tl" rotWithShape="0">
                    <a:srgbClr val="000000"/>
                  </a:outerShdw>
                </a:effectLst>
                <a:latin typeface="+mj-lt"/>
              </a:rPr>
              <a:t>NO </a:t>
            </a:r>
            <a:r>
              <a:rPr lang="tr-TR" sz="1050" b="1" dirty="0">
                <a:solidFill>
                  <a:srgbClr val="FFFF00"/>
                </a:solidFill>
                <a:effectLst>
                  <a:outerShdw blurRad="127000" dist="25400" dir="2700000" algn="tl" rotWithShape="0">
                    <a:srgbClr val="000000"/>
                  </a:outerShdw>
                </a:effectLst>
                <a:latin typeface="+mj-lt"/>
              </a:rPr>
              <a:t>Tükenmesi </a:t>
            </a:r>
            <a:endParaRPr lang="en-US" sz="1050" b="1" dirty="0">
              <a:solidFill>
                <a:srgbClr val="FFFF00"/>
              </a:solidFill>
              <a:effectLst>
                <a:outerShdw blurRad="127000" dist="25400" dir="2700000" algn="tl" rotWithShape="0">
                  <a:srgbClr val="000000"/>
                </a:outerShdw>
              </a:effectLst>
              <a:latin typeface="+mj-lt"/>
            </a:endParaRPr>
          </a:p>
        </p:txBody>
      </p:sp>
      <p:sp>
        <p:nvSpPr>
          <p:cNvPr id="30" name="TextBox 44">
            <a:extLst>
              <a:ext uri="{FF2B5EF4-FFF2-40B4-BE49-F238E27FC236}">
                <a16:creationId xmlns:a16="http://schemas.microsoft.com/office/drawing/2014/main" id="{55ED88E1-AEA0-FF4D-AC27-8957CACB704B}"/>
              </a:ext>
            </a:extLst>
          </p:cNvPr>
          <p:cNvSpPr txBox="1"/>
          <p:nvPr/>
        </p:nvSpPr>
        <p:spPr>
          <a:xfrm>
            <a:off x="3477480" y="2883224"/>
            <a:ext cx="1323694" cy="427540"/>
          </a:xfrm>
          <a:prstGeom prst="rect">
            <a:avLst/>
          </a:prstGeom>
          <a:noFill/>
        </p:spPr>
        <p:txBody>
          <a:bodyPr wrap="square">
            <a:spAutoFit/>
          </a:bodyPr>
          <a:lstStyle/>
          <a:p>
            <a:pPr algn="ctr" eaLnBrk="1" hangingPunct="1">
              <a:defRPr/>
            </a:pPr>
            <a:r>
              <a:rPr lang="tr-TR" sz="1050" b="1" dirty="0">
                <a:solidFill>
                  <a:srgbClr val="FFFF00"/>
                </a:solidFill>
                <a:effectLst>
                  <a:outerShdw blurRad="127000" dist="25400" dir="2700000" algn="tl" rotWithShape="0">
                    <a:srgbClr val="000000"/>
                  </a:outerShdw>
                </a:effectLst>
                <a:latin typeface="+mj-lt"/>
              </a:rPr>
              <a:t>Serbest</a:t>
            </a:r>
            <a:endParaRPr lang="en-US" sz="1050" b="1" dirty="0">
              <a:solidFill>
                <a:srgbClr val="FFFF00"/>
              </a:solidFill>
              <a:effectLst>
                <a:outerShdw blurRad="127000" dist="25400" dir="2700000" algn="tl" rotWithShape="0">
                  <a:srgbClr val="000000"/>
                </a:outerShdw>
              </a:effectLst>
              <a:latin typeface="+mj-lt"/>
            </a:endParaRPr>
          </a:p>
          <a:p>
            <a:pPr algn="ctr" eaLnBrk="1" hangingPunct="1">
              <a:defRPr/>
            </a:pPr>
            <a:r>
              <a:rPr lang="en-US" sz="1050" b="1" dirty="0">
                <a:solidFill>
                  <a:srgbClr val="FFFF00"/>
                </a:solidFill>
                <a:effectLst>
                  <a:outerShdw blurRad="127000" dist="25400" dir="2700000" algn="tl" rotWithShape="0">
                    <a:srgbClr val="000000"/>
                  </a:outerShdw>
                </a:effectLst>
                <a:latin typeface="+mj-lt"/>
              </a:rPr>
              <a:t>Hemoglobin</a:t>
            </a:r>
          </a:p>
        </p:txBody>
      </p:sp>
      <p:sp>
        <p:nvSpPr>
          <p:cNvPr id="31" name="TextBox 62">
            <a:extLst>
              <a:ext uri="{FF2B5EF4-FFF2-40B4-BE49-F238E27FC236}">
                <a16:creationId xmlns:a16="http://schemas.microsoft.com/office/drawing/2014/main" id="{62EA8BC9-B53C-1E49-B827-57AB095C8D8B}"/>
              </a:ext>
            </a:extLst>
          </p:cNvPr>
          <p:cNvSpPr txBox="1"/>
          <p:nvPr/>
        </p:nvSpPr>
        <p:spPr>
          <a:xfrm>
            <a:off x="2218989" y="3578551"/>
            <a:ext cx="449951" cy="213770"/>
          </a:xfrm>
          <a:prstGeom prst="rect">
            <a:avLst/>
          </a:prstGeom>
          <a:noFill/>
        </p:spPr>
        <p:txBody>
          <a:bodyPr wrap="square">
            <a:spAutoFit/>
          </a:bodyPr>
          <a:lstStyle/>
          <a:p>
            <a:pPr eaLnBrk="1" hangingPunct="1">
              <a:defRPr/>
            </a:pPr>
            <a:r>
              <a:rPr lang="en-US" sz="750" b="1" dirty="0">
                <a:solidFill>
                  <a:srgbClr val="FFFF00"/>
                </a:solidFill>
                <a:effectLst>
                  <a:outerShdw blurRad="127000" dist="25400" dir="2700000" algn="tl" rotWithShape="0">
                    <a:srgbClr val="000000"/>
                  </a:outerShdw>
                </a:effectLst>
                <a:latin typeface="+mj-lt"/>
              </a:rPr>
              <a:t>C5b-9</a:t>
            </a:r>
          </a:p>
        </p:txBody>
      </p:sp>
      <p:cxnSp>
        <p:nvCxnSpPr>
          <p:cNvPr id="32" name="Straight Arrow Connector 54">
            <a:extLst>
              <a:ext uri="{FF2B5EF4-FFF2-40B4-BE49-F238E27FC236}">
                <a16:creationId xmlns:a16="http://schemas.microsoft.com/office/drawing/2014/main" id="{DBEAC226-7048-5844-A791-2C78CE0B69AB}"/>
              </a:ext>
            </a:extLst>
          </p:cNvPr>
          <p:cNvCxnSpPr/>
          <p:nvPr/>
        </p:nvCxnSpPr>
        <p:spPr>
          <a:xfrm>
            <a:off x="4088315" y="3281920"/>
            <a:ext cx="117" cy="126209"/>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33" name="Straight Arrow Connector 55">
            <a:extLst>
              <a:ext uri="{FF2B5EF4-FFF2-40B4-BE49-F238E27FC236}">
                <a16:creationId xmlns:a16="http://schemas.microsoft.com/office/drawing/2014/main" id="{22D227FF-5FE5-6643-BA8D-E4B317428CA0}"/>
              </a:ext>
            </a:extLst>
          </p:cNvPr>
          <p:cNvCxnSpPr/>
          <p:nvPr/>
        </p:nvCxnSpPr>
        <p:spPr>
          <a:xfrm>
            <a:off x="3378336" y="3179525"/>
            <a:ext cx="275257" cy="507"/>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pic>
        <p:nvPicPr>
          <p:cNvPr id="34" name="Picture 4" descr="XVIVO_Cross_section_kidney.png">
            <a:extLst>
              <a:ext uri="{FF2B5EF4-FFF2-40B4-BE49-F238E27FC236}">
                <a16:creationId xmlns:a16="http://schemas.microsoft.com/office/drawing/2014/main" id="{C2B9A0FB-41FF-4F45-AF22-A7916AAF6F6D}"/>
              </a:ext>
            </a:extLst>
          </p:cNvPr>
          <p:cNvPicPr preferRelativeResize="0">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1338" y="2030738"/>
            <a:ext cx="1925372" cy="311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5" name="Straight Arrow Connector 42">
            <a:extLst>
              <a:ext uri="{FF2B5EF4-FFF2-40B4-BE49-F238E27FC236}">
                <a16:creationId xmlns:a16="http://schemas.microsoft.com/office/drawing/2014/main" id="{50FB8BCA-63CD-0548-AC9C-B491332EDE91}"/>
              </a:ext>
            </a:extLst>
          </p:cNvPr>
          <p:cNvCxnSpPr/>
          <p:nvPr/>
        </p:nvCxnSpPr>
        <p:spPr>
          <a:xfrm>
            <a:off x="1407005" y="3673924"/>
            <a:ext cx="10710" cy="72671"/>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cxnSp>
        <p:nvCxnSpPr>
          <p:cNvPr id="36" name="Straight Arrow Connector 87">
            <a:extLst>
              <a:ext uri="{FF2B5EF4-FFF2-40B4-BE49-F238E27FC236}">
                <a16:creationId xmlns:a16="http://schemas.microsoft.com/office/drawing/2014/main" id="{BE54ED4E-0486-014C-85B0-C06B0D7F51D3}"/>
              </a:ext>
            </a:extLst>
          </p:cNvPr>
          <p:cNvCxnSpPr/>
          <p:nvPr/>
        </p:nvCxnSpPr>
        <p:spPr>
          <a:xfrm>
            <a:off x="4541426" y="3045736"/>
            <a:ext cx="1813443" cy="9044"/>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37" name="TextBox 56">
            <a:extLst>
              <a:ext uri="{FF2B5EF4-FFF2-40B4-BE49-F238E27FC236}">
                <a16:creationId xmlns:a16="http://schemas.microsoft.com/office/drawing/2014/main" id="{F1F26F59-6E02-F245-A2DA-5F51771D9CE1}"/>
              </a:ext>
            </a:extLst>
          </p:cNvPr>
          <p:cNvSpPr txBox="1"/>
          <p:nvPr/>
        </p:nvSpPr>
        <p:spPr>
          <a:xfrm>
            <a:off x="6067087" y="2552231"/>
            <a:ext cx="1368165" cy="427540"/>
          </a:xfrm>
          <a:prstGeom prst="rect">
            <a:avLst/>
          </a:prstGeom>
          <a:noFill/>
        </p:spPr>
        <p:txBody>
          <a:bodyPr wrap="square">
            <a:spAutoFit/>
          </a:bodyPr>
          <a:lstStyle/>
          <a:p>
            <a:pPr algn="ctr" eaLnBrk="1" hangingPunct="1">
              <a:defRPr/>
            </a:pPr>
            <a:r>
              <a:rPr lang="tr-TR" sz="1050" b="1" dirty="0" err="1">
                <a:solidFill>
                  <a:srgbClr val="FFFF00"/>
                </a:solidFill>
                <a:effectLst>
                  <a:outerShdw blurRad="127000" dist="25400" dir="2700000" algn="tl" rotWithShape="0">
                    <a:srgbClr val="000000"/>
                  </a:outerShdw>
                </a:effectLst>
                <a:latin typeface="+mj-lt"/>
              </a:rPr>
              <a:t>Renal</a:t>
            </a:r>
            <a:r>
              <a:rPr lang="tr-TR" sz="1050" b="1" dirty="0">
                <a:solidFill>
                  <a:srgbClr val="FFFF00"/>
                </a:solidFill>
                <a:effectLst>
                  <a:outerShdw blurRad="127000" dist="25400" dir="2700000" algn="tl" rotWithShape="0">
                    <a:srgbClr val="000000"/>
                  </a:outerShdw>
                </a:effectLst>
                <a:latin typeface="+mj-lt"/>
              </a:rPr>
              <a:t> </a:t>
            </a:r>
            <a:r>
              <a:rPr lang="tr-TR" sz="1050" b="1" dirty="0" err="1">
                <a:solidFill>
                  <a:srgbClr val="FFFF00"/>
                </a:solidFill>
                <a:effectLst>
                  <a:outerShdw blurRad="127000" dist="25400" dir="2700000" algn="tl" rotWithShape="0">
                    <a:srgbClr val="000000"/>
                  </a:outerShdw>
                </a:effectLst>
                <a:latin typeface="+mj-lt"/>
              </a:rPr>
              <a:t>Tübülde</a:t>
            </a:r>
            <a:r>
              <a:rPr lang="tr-TR" sz="1050" b="1" dirty="0">
                <a:solidFill>
                  <a:srgbClr val="FFFF00"/>
                </a:solidFill>
                <a:effectLst>
                  <a:outerShdw blurRad="127000" dist="25400" dir="2700000" algn="tl" rotWithShape="0">
                    <a:srgbClr val="000000"/>
                  </a:outerShdw>
                </a:effectLst>
                <a:latin typeface="+mj-lt"/>
              </a:rPr>
              <a:t> </a:t>
            </a:r>
            <a:r>
              <a:rPr lang="en-US" sz="1050" b="1" dirty="0" err="1">
                <a:solidFill>
                  <a:srgbClr val="FFFF00"/>
                </a:solidFill>
                <a:effectLst>
                  <a:outerShdw blurRad="127000" dist="25400" dir="2700000" algn="tl" rotWithShape="0">
                    <a:srgbClr val="000000"/>
                  </a:outerShdw>
                </a:effectLst>
                <a:latin typeface="+mj-lt"/>
              </a:rPr>
              <a:t>Hemosiderin</a:t>
            </a:r>
            <a:endParaRPr lang="en-US" sz="1050" b="1" dirty="0">
              <a:solidFill>
                <a:srgbClr val="FFFF00"/>
              </a:solidFill>
              <a:effectLst>
                <a:outerShdw blurRad="127000" dist="25400" dir="2700000" algn="tl" rotWithShape="0">
                  <a:srgbClr val="000000"/>
                </a:outerShdw>
              </a:effectLst>
              <a:latin typeface="+mj-lt"/>
            </a:endParaRPr>
          </a:p>
        </p:txBody>
      </p:sp>
      <p:sp>
        <p:nvSpPr>
          <p:cNvPr id="38" name="TextBox 57">
            <a:extLst>
              <a:ext uri="{FF2B5EF4-FFF2-40B4-BE49-F238E27FC236}">
                <a16:creationId xmlns:a16="http://schemas.microsoft.com/office/drawing/2014/main" id="{2F35536F-CFD3-5D4C-B640-BD52FD934943}"/>
              </a:ext>
            </a:extLst>
          </p:cNvPr>
          <p:cNvSpPr txBox="1"/>
          <p:nvPr/>
        </p:nvSpPr>
        <p:spPr>
          <a:xfrm>
            <a:off x="6067088" y="3795242"/>
            <a:ext cx="1376014" cy="261275"/>
          </a:xfrm>
          <a:prstGeom prst="rect">
            <a:avLst/>
          </a:prstGeom>
          <a:noFill/>
        </p:spPr>
        <p:txBody>
          <a:bodyPr wrap="square">
            <a:spAutoFit/>
          </a:bodyPr>
          <a:lstStyle/>
          <a:p>
            <a:pPr eaLnBrk="1" hangingPunct="1">
              <a:defRPr/>
            </a:pPr>
            <a:r>
              <a:rPr lang="en-US" sz="1050" b="1" dirty="0">
                <a:solidFill>
                  <a:srgbClr val="FFFF00"/>
                </a:solidFill>
                <a:effectLst>
                  <a:outerShdw blurRad="127000" dist="25400" dir="2700000" algn="tl" rotWithShape="0">
                    <a:srgbClr val="000000"/>
                  </a:outerShdw>
                </a:effectLst>
                <a:latin typeface="+mj-lt"/>
              </a:rPr>
              <a:t>Hemoglobin</a:t>
            </a:r>
            <a:r>
              <a:rPr lang="tr-TR" sz="1050" b="1" dirty="0" err="1">
                <a:solidFill>
                  <a:srgbClr val="FFFF00"/>
                </a:solidFill>
                <a:effectLst>
                  <a:outerShdw blurRad="127000" dist="25400" dir="2700000" algn="tl" rotWithShape="0">
                    <a:srgbClr val="000000"/>
                  </a:outerShdw>
                </a:effectLst>
                <a:latin typeface="+mj-lt"/>
              </a:rPr>
              <a:t>üri</a:t>
            </a:r>
            <a:r>
              <a:rPr lang="en-US" sz="1050" b="1" dirty="0">
                <a:solidFill>
                  <a:srgbClr val="FFFF00"/>
                </a:solidFill>
                <a:effectLst>
                  <a:outerShdw blurRad="127000" dist="25400" dir="2700000" algn="tl" rotWithShape="0">
                    <a:srgbClr val="000000"/>
                  </a:outerShdw>
                </a:effectLst>
                <a:latin typeface="+mj-lt"/>
              </a:rPr>
              <a:t> </a:t>
            </a:r>
          </a:p>
        </p:txBody>
      </p:sp>
      <p:cxnSp>
        <p:nvCxnSpPr>
          <p:cNvPr id="39" name="Straight Arrow Connector 89">
            <a:extLst>
              <a:ext uri="{FF2B5EF4-FFF2-40B4-BE49-F238E27FC236}">
                <a16:creationId xmlns:a16="http://schemas.microsoft.com/office/drawing/2014/main" id="{D663B867-573E-F544-A469-D5B52D87F3C1}"/>
              </a:ext>
            </a:extLst>
          </p:cNvPr>
          <p:cNvCxnSpPr/>
          <p:nvPr/>
        </p:nvCxnSpPr>
        <p:spPr>
          <a:xfrm>
            <a:off x="4541426" y="3265315"/>
            <a:ext cx="1493161" cy="742979"/>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sp>
        <p:nvSpPr>
          <p:cNvPr id="40" name="TextBox 58">
            <a:extLst>
              <a:ext uri="{FF2B5EF4-FFF2-40B4-BE49-F238E27FC236}">
                <a16:creationId xmlns:a16="http://schemas.microsoft.com/office/drawing/2014/main" id="{0F25315B-4894-E045-B1E1-EF2490892719}"/>
              </a:ext>
            </a:extLst>
          </p:cNvPr>
          <p:cNvSpPr txBox="1"/>
          <p:nvPr/>
        </p:nvSpPr>
        <p:spPr>
          <a:xfrm>
            <a:off x="6007556" y="3327327"/>
            <a:ext cx="1577445" cy="427540"/>
          </a:xfrm>
          <a:prstGeom prst="rect">
            <a:avLst/>
          </a:prstGeom>
          <a:noFill/>
        </p:spPr>
        <p:txBody>
          <a:bodyPr wrap="square">
            <a:spAutoFit/>
          </a:bodyPr>
          <a:lstStyle/>
          <a:p>
            <a:pPr algn="ctr" eaLnBrk="1" hangingPunct="1">
              <a:defRPr/>
            </a:pPr>
            <a:r>
              <a:rPr lang="en-US" sz="1050" b="1" dirty="0" err="1">
                <a:solidFill>
                  <a:srgbClr val="FFFF00"/>
                </a:solidFill>
                <a:effectLst>
                  <a:outerShdw blurRad="127000" dist="25400" dir="2700000" algn="tl" rotWithShape="0">
                    <a:srgbClr val="000000"/>
                  </a:outerShdw>
                </a:effectLst>
                <a:latin typeface="+mj-lt"/>
              </a:rPr>
              <a:t>Arter</a:t>
            </a:r>
            <a:r>
              <a:rPr lang="tr-TR" sz="1050" b="1" dirty="0">
                <a:solidFill>
                  <a:srgbClr val="FFFF00"/>
                </a:solidFill>
                <a:effectLst>
                  <a:outerShdw blurRad="127000" dist="25400" dir="2700000" algn="tl" rotWithShape="0">
                    <a:srgbClr val="000000"/>
                  </a:outerShdw>
                </a:effectLst>
                <a:latin typeface="+mj-lt"/>
              </a:rPr>
              <a:t>yel ve </a:t>
            </a:r>
            <a:r>
              <a:rPr lang="en-US" sz="1050" b="1" dirty="0">
                <a:solidFill>
                  <a:srgbClr val="FFFF00"/>
                </a:solidFill>
                <a:effectLst>
                  <a:outerShdw blurRad="127000" dist="25400" dir="2700000" algn="tl" rotWithShape="0">
                    <a:srgbClr val="000000"/>
                  </a:outerShdw>
                </a:effectLst>
                <a:latin typeface="+mj-lt"/>
              </a:rPr>
              <a:t>Renal </a:t>
            </a:r>
            <a:r>
              <a:rPr lang="en-US" sz="1050" b="1" dirty="0" err="1">
                <a:solidFill>
                  <a:srgbClr val="FFFF00"/>
                </a:solidFill>
                <a:effectLst>
                  <a:outerShdw blurRad="127000" dist="25400" dir="2700000" algn="tl" rotWithShape="0">
                    <a:srgbClr val="000000"/>
                  </a:outerShdw>
                </a:effectLst>
                <a:latin typeface="+mj-lt"/>
              </a:rPr>
              <a:t>Trombo</a:t>
            </a:r>
            <a:r>
              <a:rPr lang="tr-TR" sz="1050" b="1" dirty="0" err="1">
                <a:solidFill>
                  <a:srgbClr val="FFFF00"/>
                </a:solidFill>
                <a:effectLst>
                  <a:outerShdw blurRad="127000" dist="25400" dir="2700000" algn="tl" rotWithShape="0">
                    <a:srgbClr val="000000"/>
                  </a:outerShdw>
                </a:effectLst>
                <a:latin typeface="+mj-lt"/>
              </a:rPr>
              <a:t>zlar</a:t>
            </a:r>
            <a:endParaRPr lang="en-US" sz="1050" b="1" dirty="0">
              <a:solidFill>
                <a:srgbClr val="FFFF00"/>
              </a:solidFill>
              <a:effectLst>
                <a:outerShdw blurRad="127000" dist="25400" dir="2700000" algn="tl" rotWithShape="0">
                  <a:srgbClr val="000000"/>
                </a:outerShdw>
              </a:effectLst>
              <a:latin typeface="+mj-lt"/>
            </a:endParaRPr>
          </a:p>
        </p:txBody>
      </p:sp>
      <p:cxnSp>
        <p:nvCxnSpPr>
          <p:cNvPr id="41" name="Straight Arrow Connector 43">
            <a:extLst>
              <a:ext uri="{FF2B5EF4-FFF2-40B4-BE49-F238E27FC236}">
                <a16:creationId xmlns:a16="http://schemas.microsoft.com/office/drawing/2014/main" id="{9E538412-9C9B-464B-8B17-9DEAFA39032A}"/>
              </a:ext>
            </a:extLst>
          </p:cNvPr>
          <p:cNvCxnSpPr>
            <a:cxnSpLocks/>
            <a:endCxn id="31" idx="1"/>
          </p:cNvCxnSpPr>
          <p:nvPr/>
        </p:nvCxnSpPr>
        <p:spPr>
          <a:xfrm flipV="1">
            <a:off x="1978235" y="3685436"/>
            <a:ext cx="240754" cy="108076"/>
          </a:xfrm>
          <a:prstGeom prst="straightConnector1">
            <a:avLst/>
          </a:prstGeom>
          <a:ln w="19050" cap="rnd">
            <a:gradFill flip="none" rotWithShape="1">
              <a:gsLst>
                <a:gs pos="0">
                  <a:srgbClr val="FFFFFF"/>
                </a:gs>
                <a:gs pos="100000">
                  <a:schemeClr val="bg1">
                    <a:lumMod val="85000"/>
                  </a:schemeClr>
                </a:gs>
              </a:gsLst>
              <a:lin ang="0" scaled="1"/>
              <a:tileRect/>
            </a:gradFill>
            <a:prstDash val="sysDash"/>
            <a:round/>
            <a:tailEnd type="stealth" w="med" len="med"/>
          </a:ln>
        </p:spPr>
        <p:style>
          <a:lnRef idx="2">
            <a:schemeClr val="accent1"/>
          </a:lnRef>
          <a:fillRef idx="0">
            <a:schemeClr val="accent1"/>
          </a:fillRef>
          <a:effectRef idx="1">
            <a:schemeClr val="accent1"/>
          </a:effectRef>
          <a:fontRef idx="minor">
            <a:schemeClr val="tx1"/>
          </a:fontRef>
        </p:style>
      </p:cxnSp>
      <p:pic>
        <p:nvPicPr>
          <p:cNvPr id="42" name="Picture 59">
            <a:extLst>
              <a:ext uri="{FF2B5EF4-FFF2-40B4-BE49-F238E27FC236}">
                <a16:creationId xmlns:a16="http://schemas.microsoft.com/office/drawing/2014/main" id="{E03CB793-72C6-4D4E-8A22-1CB2A3B6ECE8}"/>
              </a:ext>
            </a:extLst>
          </p:cNvPr>
          <p:cNvPicPr preferRelativeResize="0">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772754" y="3397574"/>
            <a:ext cx="1782800" cy="92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60">
            <a:extLst>
              <a:ext uri="{FF2B5EF4-FFF2-40B4-BE49-F238E27FC236}">
                <a16:creationId xmlns:a16="http://schemas.microsoft.com/office/drawing/2014/main" id="{F9B977CE-6D73-2946-9671-60AB195663EF}"/>
              </a:ext>
            </a:extLst>
          </p:cNvPr>
          <p:cNvSpPr txBox="1"/>
          <p:nvPr/>
        </p:nvSpPr>
        <p:spPr>
          <a:xfrm>
            <a:off x="4041836" y="4328642"/>
            <a:ext cx="1249137" cy="261275"/>
          </a:xfrm>
          <a:prstGeom prst="rect">
            <a:avLst/>
          </a:prstGeom>
          <a:noFill/>
        </p:spPr>
        <p:txBody>
          <a:bodyPr wrap="square">
            <a:spAutoFit/>
          </a:bodyPr>
          <a:lstStyle/>
          <a:p>
            <a:pPr eaLnBrk="1" hangingPunct="1">
              <a:defRPr/>
            </a:pPr>
            <a:r>
              <a:rPr lang="en-US" sz="1050" b="1" dirty="0" err="1">
                <a:solidFill>
                  <a:srgbClr val="FFFF00"/>
                </a:solidFill>
                <a:effectLst>
                  <a:outerShdw blurRad="127000" dist="25400" dir="2700000" algn="tl" rotWithShape="0">
                    <a:srgbClr val="000000"/>
                  </a:outerShdw>
                </a:effectLst>
                <a:latin typeface="+mj-lt"/>
              </a:rPr>
              <a:t>Trombo</a:t>
            </a:r>
            <a:r>
              <a:rPr lang="tr-TR" sz="1050" b="1" dirty="0">
                <a:solidFill>
                  <a:srgbClr val="FFFF00"/>
                </a:solidFill>
                <a:effectLst>
                  <a:outerShdw blurRad="127000" dist="25400" dir="2700000" algn="tl" rotWithShape="0">
                    <a:srgbClr val="000000"/>
                  </a:outerShdw>
                </a:effectLst>
                <a:latin typeface="+mj-lt"/>
              </a:rPr>
              <a:t>z</a:t>
            </a:r>
            <a:endParaRPr lang="en-US" sz="1050" b="1" dirty="0">
              <a:solidFill>
                <a:srgbClr val="FFFF00"/>
              </a:solidFill>
              <a:effectLst>
                <a:outerShdw blurRad="127000" dist="25400" dir="2700000" algn="tl" rotWithShape="0">
                  <a:srgbClr val="000000"/>
                </a:outerShdw>
              </a:effectLst>
              <a:latin typeface="+mj-lt"/>
            </a:endParaRPr>
          </a:p>
        </p:txBody>
      </p:sp>
      <p:sp>
        <p:nvSpPr>
          <p:cNvPr id="44" name="46 Dikdörtgen">
            <a:extLst>
              <a:ext uri="{FF2B5EF4-FFF2-40B4-BE49-F238E27FC236}">
                <a16:creationId xmlns:a16="http://schemas.microsoft.com/office/drawing/2014/main" id="{646641AA-E58A-204A-A3CE-8AAA296AED3D}"/>
              </a:ext>
            </a:extLst>
          </p:cNvPr>
          <p:cNvSpPr>
            <a:spLocks noChangeArrowheads="1"/>
          </p:cNvSpPr>
          <p:nvPr/>
        </p:nvSpPr>
        <p:spPr bwMode="auto">
          <a:xfrm>
            <a:off x="708917" y="5558754"/>
            <a:ext cx="7510409" cy="300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omic Sans MS" panose="030F0702030302020204" pitchFamily="66" charset="0"/>
              </a:defRPr>
            </a:lvl1pPr>
            <a:lvl2pPr marL="742950" indent="-285750">
              <a:spcBef>
                <a:spcPct val="20000"/>
              </a:spcBef>
              <a:buFont typeface="Arial" panose="020B0604020202020204" pitchFamily="34" charset="0"/>
              <a:buChar char="–"/>
              <a:defRPr sz="2800">
                <a:solidFill>
                  <a:schemeClr val="tx1"/>
                </a:solidFill>
                <a:latin typeface="Comic Sans MS" panose="030F0702030302020204" pitchFamily="66" charset="0"/>
              </a:defRPr>
            </a:lvl2pPr>
            <a:lvl3pPr marL="1143000" indent="-228600">
              <a:spcBef>
                <a:spcPct val="20000"/>
              </a:spcBef>
              <a:buFont typeface="Arial" panose="020B0604020202020204" pitchFamily="34" charset="0"/>
              <a:buChar char="•"/>
              <a:defRPr sz="2400">
                <a:solidFill>
                  <a:schemeClr val="tx1"/>
                </a:solidFill>
                <a:latin typeface="Comic Sans MS" panose="030F0702030302020204" pitchFamily="66" charset="0"/>
              </a:defRPr>
            </a:lvl3pPr>
            <a:lvl4pPr marL="1600200" indent="-228600">
              <a:spcBef>
                <a:spcPct val="20000"/>
              </a:spcBef>
              <a:buFont typeface="Arial" panose="020B0604020202020204" pitchFamily="34" charset="0"/>
              <a:buChar char="–"/>
              <a:defRPr sz="2000">
                <a:solidFill>
                  <a:schemeClr val="tx1"/>
                </a:solidFill>
                <a:latin typeface="Comic Sans MS" panose="030F0702030302020204" pitchFamily="66" charset="0"/>
              </a:defRPr>
            </a:lvl4pPr>
            <a:lvl5pPr marL="2057400" indent="-228600">
              <a:spcBef>
                <a:spcPct val="20000"/>
              </a:spcBef>
              <a:buFont typeface="Arial" panose="020B0604020202020204" pitchFamily="34" charset="0"/>
              <a:buChar char="»"/>
              <a:defRPr sz="2000">
                <a:solidFill>
                  <a:schemeClr val="tx1"/>
                </a:solidFill>
                <a:latin typeface="Comic Sans MS" panose="030F0702030302020204" pitchFamily="66"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omic Sans MS" panose="030F0702030302020204" pitchFamily="66" charset="0"/>
              </a:defRPr>
            </a:lvl9pPr>
          </a:lstStyle>
          <a:p>
            <a:pPr eaLnBrk="1" hangingPunct="1">
              <a:spcBef>
                <a:spcPct val="0"/>
              </a:spcBef>
              <a:buFontTx/>
              <a:buNone/>
            </a:pPr>
            <a:r>
              <a:rPr lang="tr-TR" altLang="tr-TR" sz="1350" b="1" dirty="0">
                <a:solidFill>
                  <a:srgbClr val="340990"/>
                </a:solidFill>
              </a:rPr>
              <a:t>BÖBREK YETERSİZLİĞİ: PNH da normal bireylere göre 6 kat artan sıklıkta görülmektedir</a:t>
            </a:r>
            <a:endParaRPr lang="tr-TR" altLang="tr-TR" sz="1350" dirty="0">
              <a:solidFill>
                <a:srgbClr val="340990"/>
              </a:solidFill>
              <a:latin typeface="Arial" panose="020B0604020202020204" pitchFamily="34" charset="0"/>
            </a:endParaRPr>
          </a:p>
        </p:txBody>
      </p:sp>
      <p:sp>
        <p:nvSpPr>
          <p:cNvPr id="46" name="1 Başlık">
            <a:extLst>
              <a:ext uri="{FF2B5EF4-FFF2-40B4-BE49-F238E27FC236}">
                <a16:creationId xmlns:a16="http://schemas.microsoft.com/office/drawing/2014/main" id="{4339408A-A81D-D340-B6D1-329D832B602B}"/>
              </a:ext>
            </a:extLst>
          </p:cNvPr>
          <p:cNvSpPr>
            <a:spLocks noGrp="1"/>
          </p:cNvSpPr>
          <p:nvPr>
            <p:ph type="title"/>
          </p:nvPr>
        </p:nvSpPr>
        <p:spPr>
          <a:xfrm>
            <a:off x="202112" y="993703"/>
            <a:ext cx="8229600" cy="1143000"/>
          </a:xfrm>
        </p:spPr>
        <p:txBody>
          <a:bodyPr>
            <a:normAutofit/>
          </a:bodyPr>
          <a:lstStyle/>
          <a:p>
            <a:r>
              <a:rPr lang="tr-TR" altLang="tr-TR" sz="3200" b="1" dirty="0">
                <a:solidFill>
                  <a:srgbClr val="340990"/>
                </a:solidFill>
                <a:ea typeface="ＭＳ Ｐゴシック" panose="020B0600070205080204" pitchFamily="34" charset="-128"/>
              </a:rPr>
              <a:t>PNH ve Böbrek</a:t>
            </a:r>
          </a:p>
        </p:txBody>
      </p:sp>
    </p:spTree>
    <p:extLst>
      <p:ext uri="{BB962C8B-B14F-4D97-AF65-F5344CB8AC3E}">
        <p14:creationId xmlns:p14="http://schemas.microsoft.com/office/powerpoint/2010/main" val="3475298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1 Slayt Numarası Yer Tutucusu">
            <a:extLst>
              <a:ext uri="{FF2B5EF4-FFF2-40B4-BE49-F238E27FC236}">
                <a16:creationId xmlns:a16="http://schemas.microsoft.com/office/drawing/2014/main" id="{0D8BBA34-F3A9-F94D-B3F3-069BCB559D57}"/>
              </a:ext>
            </a:extLst>
          </p:cNvPr>
          <p:cNvSpPr>
            <a:spLocks noGrp="1"/>
          </p:cNvSpPr>
          <p:nvPr>
            <p:ph type="sldNum" sz="quarter" idx="12"/>
          </p:nvPr>
        </p:nvSpPr>
        <p:spPr bwMode="auto">
          <a:xfrm>
            <a:off x="457200" y="6387172"/>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l"/>
            <a:fld id="{038A823C-8842-1242-B72B-FA8B37B6F9CB}" type="slidenum">
              <a:rPr lang="en-US" altLang="tr-TR">
                <a:solidFill>
                  <a:srgbClr val="000066"/>
                </a:solidFill>
                <a:cs typeface="Arial" panose="020B0604020202020204" pitchFamily="34" charset="0"/>
              </a:rPr>
              <a:pPr algn="l"/>
              <a:t>46</a:t>
            </a:fld>
            <a:endParaRPr lang="en-US" altLang="tr-TR">
              <a:solidFill>
                <a:srgbClr val="000066"/>
              </a:solidFill>
              <a:cs typeface="Arial" panose="020B0604020202020204" pitchFamily="34" charset="0"/>
            </a:endParaRPr>
          </a:p>
        </p:txBody>
      </p:sp>
      <p:grpSp>
        <p:nvGrpSpPr>
          <p:cNvPr id="43011" name="Group 1486">
            <a:extLst>
              <a:ext uri="{FF2B5EF4-FFF2-40B4-BE49-F238E27FC236}">
                <a16:creationId xmlns:a16="http://schemas.microsoft.com/office/drawing/2014/main" id="{249917DC-3E67-5140-ABC5-61E2EC1C2FFC}"/>
              </a:ext>
            </a:extLst>
          </p:cNvPr>
          <p:cNvGrpSpPr>
            <a:grpSpLocks/>
          </p:cNvGrpSpPr>
          <p:nvPr/>
        </p:nvGrpSpPr>
        <p:grpSpPr bwMode="auto">
          <a:xfrm>
            <a:off x="409575" y="844046"/>
            <a:ext cx="1414463" cy="1036638"/>
            <a:chOff x="409887" y="546870"/>
            <a:chExt cx="1413849" cy="1036925"/>
          </a:xfrm>
        </p:grpSpPr>
        <p:grpSp>
          <p:nvGrpSpPr>
            <p:cNvPr id="43632" name="Group 363">
              <a:extLst>
                <a:ext uri="{FF2B5EF4-FFF2-40B4-BE49-F238E27FC236}">
                  <a16:creationId xmlns:a16="http://schemas.microsoft.com/office/drawing/2014/main" id="{A802D203-FA43-E94A-AE82-22370B0D0795}"/>
                </a:ext>
              </a:extLst>
            </p:cNvPr>
            <p:cNvGrpSpPr>
              <a:grpSpLocks/>
            </p:cNvGrpSpPr>
            <p:nvPr/>
          </p:nvGrpSpPr>
          <p:grpSpPr bwMode="auto">
            <a:xfrm rot="-1369479">
              <a:off x="614363" y="757790"/>
              <a:ext cx="747712" cy="688975"/>
              <a:chOff x="599" y="1237"/>
              <a:chExt cx="715" cy="691"/>
            </a:xfrm>
          </p:grpSpPr>
          <p:sp>
            <p:nvSpPr>
              <p:cNvPr id="643" name="Freeform 364">
                <a:extLst>
                  <a:ext uri="{FF2B5EF4-FFF2-40B4-BE49-F238E27FC236}">
                    <a16:creationId xmlns:a16="http://schemas.microsoft.com/office/drawing/2014/main" id="{58817CE7-26E4-8A46-8AAE-9BDF257DE1DF}"/>
                  </a:ext>
                </a:extLst>
              </p:cNvPr>
              <p:cNvSpPr>
                <a:spLocks/>
              </p:cNvSpPr>
              <p:nvPr/>
            </p:nvSpPr>
            <p:spPr bwMode="auto">
              <a:xfrm>
                <a:off x="599" y="1237"/>
                <a:ext cx="715" cy="691"/>
              </a:xfrm>
              <a:custGeom>
                <a:avLst/>
                <a:gdLst/>
                <a:ahLst/>
                <a:cxnLst>
                  <a:cxn ang="0">
                    <a:pos x="60" y="26"/>
                  </a:cxn>
                  <a:cxn ang="0">
                    <a:pos x="18" y="138"/>
                  </a:cxn>
                  <a:cxn ang="0">
                    <a:pos x="146" y="241"/>
                  </a:cxn>
                  <a:cxn ang="0">
                    <a:pos x="255" y="198"/>
                  </a:cxn>
                  <a:cxn ang="0">
                    <a:pos x="60" y="26"/>
                  </a:cxn>
                </a:cxnLst>
                <a:rect l="0" t="0" r="r" b="b"/>
                <a:pathLst>
                  <a:path w="286" h="259">
                    <a:moveTo>
                      <a:pt x="60" y="26"/>
                    </a:moveTo>
                    <a:cubicBezTo>
                      <a:pt x="12" y="44"/>
                      <a:pt x="0" y="90"/>
                      <a:pt x="18" y="138"/>
                    </a:cubicBezTo>
                    <a:cubicBezTo>
                      <a:pt x="36" y="186"/>
                      <a:pt x="92" y="226"/>
                      <a:pt x="146" y="241"/>
                    </a:cubicBezTo>
                    <a:cubicBezTo>
                      <a:pt x="210" y="259"/>
                      <a:pt x="240" y="232"/>
                      <a:pt x="255" y="198"/>
                    </a:cubicBezTo>
                    <a:cubicBezTo>
                      <a:pt x="286" y="124"/>
                      <a:pt x="150" y="0"/>
                      <a:pt x="60" y="26"/>
                    </a:cubicBezTo>
                    <a:close/>
                  </a:path>
                </a:pathLst>
              </a:cu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44" name="Freeform 365">
                <a:extLst>
                  <a:ext uri="{FF2B5EF4-FFF2-40B4-BE49-F238E27FC236}">
                    <a16:creationId xmlns:a16="http://schemas.microsoft.com/office/drawing/2014/main" id="{4762B11C-0D18-F94A-A67B-E3382EA8ECC3}"/>
                  </a:ext>
                </a:extLst>
              </p:cNvPr>
              <p:cNvSpPr>
                <a:spLocks/>
              </p:cNvSpPr>
              <p:nvPr/>
            </p:nvSpPr>
            <p:spPr bwMode="auto">
              <a:xfrm>
                <a:off x="770" y="1259"/>
                <a:ext cx="533" cy="621"/>
              </a:xfrm>
              <a:custGeom>
                <a:avLst/>
                <a:gdLst/>
                <a:ahLst/>
                <a:cxnLst>
                  <a:cxn ang="0">
                    <a:pos x="0" y="18"/>
                  </a:cxn>
                  <a:cxn ang="0">
                    <a:pos x="176" y="187"/>
                  </a:cxn>
                  <a:cxn ang="0">
                    <a:pos x="124" y="233"/>
                  </a:cxn>
                  <a:cxn ang="0">
                    <a:pos x="183" y="186"/>
                  </a:cxn>
                  <a:cxn ang="0">
                    <a:pos x="0" y="18"/>
                  </a:cxn>
                </a:cxnLst>
                <a:rect l="0" t="0" r="r" b="b"/>
                <a:pathLst>
                  <a:path w="213" h="233">
                    <a:moveTo>
                      <a:pt x="0" y="18"/>
                    </a:moveTo>
                    <a:cubicBezTo>
                      <a:pt x="87" y="8"/>
                      <a:pt x="204" y="120"/>
                      <a:pt x="176" y="187"/>
                    </a:cubicBezTo>
                    <a:cubicBezTo>
                      <a:pt x="166" y="209"/>
                      <a:pt x="151" y="227"/>
                      <a:pt x="124" y="233"/>
                    </a:cubicBezTo>
                    <a:cubicBezTo>
                      <a:pt x="156" y="229"/>
                      <a:pt x="173" y="209"/>
                      <a:pt x="183" y="186"/>
                    </a:cubicBezTo>
                    <a:cubicBezTo>
                      <a:pt x="213" y="116"/>
                      <a:pt x="87" y="0"/>
                      <a:pt x="0" y="18"/>
                    </a:cubicBezTo>
                    <a:close/>
                  </a:path>
                </a:pathLst>
              </a:cu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45" name="Freeform 366">
                <a:extLst>
                  <a:ext uri="{FF2B5EF4-FFF2-40B4-BE49-F238E27FC236}">
                    <a16:creationId xmlns:a16="http://schemas.microsoft.com/office/drawing/2014/main" id="{6E05DA2F-3B54-F842-94F3-C82EF0EB6BEA}"/>
                  </a:ext>
                </a:extLst>
              </p:cNvPr>
              <p:cNvSpPr>
                <a:spLocks/>
              </p:cNvSpPr>
              <p:nvPr/>
            </p:nvSpPr>
            <p:spPr bwMode="auto">
              <a:xfrm>
                <a:off x="619" y="1335"/>
                <a:ext cx="337" cy="524"/>
              </a:xfrm>
              <a:custGeom>
                <a:avLst/>
                <a:gdLst/>
                <a:ahLst/>
                <a:cxnLst>
                  <a:cxn ang="0">
                    <a:pos x="136" y="197"/>
                  </a:cxn>
                  <a:cxn ang="0">
                    <a:pos x="24" y="94"/>
                  </a:cxn>
                  <a:cxn ang="0">
                    <a:pos x="39" y="0"/>
                  </a:cxn>
                  <a:cxn ang="0">
                    <a:pos x="15" y="100"/>
                  </a:cxn>
                  <a:cxn ang="0">
                    <a:pos x="136" y="197"/>
                  </a:cxn>
                  <a:cxn ang="0">
                    <a:pos x="136" y="197"/>
                  </a:cxn>
                </a:cxnLst>
                <a:rect l="0" t="0" r="r" b="b"/>
                <a:pathLst>
                  <a:path w="136" h="197">
                    <a:moveTo>
                      <a:pt x="136" y="197"/>
                    </a:moveTo>
                    <a:cubicBezTo>
                      <a:pt x="84" y="183"/>
                      <a:pt x="41" y="139"/>
                      <a:pt x="24" y="94"/>
                    </a:cubicBezTo>
                    <a:cubicBezTo>
                      <a:pt x="11" y="58"/>
                      <a:pt x="14" y="22"/>
                      <a:pt x="39" y="0"/>
                    </a:cubicBezTo>
                    <a:cubicBezTo>
                      <a:pt x="6" y="21"/>
                      <a:pt x="0" y="60"/>
                      <a:pt x="15" y="100"/>
                    </a:cubicBezTo>
                    <a:cubicBezTo>
                      <a:pt x="32" y="146"/>
                      <a:pt x="84" y="183"/>
                      <a:pt x="136" y="197"/>
                    </a:cubicBezTo>
                    <a:cubicBezTo>
                      <a:pt x="136" y="197"/>
                      <a:pt x="136" y="197"/>
                      <a:pt x="136" y="197"/>
                    </a:cubicBezTo>
                    <a:close/>
                  </a:path>
                </a:pathLst>
              </a:cu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46" name="Freeform 367">
                <a:extLst>
                  <a:ext uri="{FF2B5EF4-FFF2-40B4-BE49-F238E27FC236}">
                    <a16:creationId xmlns:a16="http://schemas.microsoft.com/office/drawing/2014/main" id="{4A290768-EC37-1949-AC93-BBEC86068E49}"/>
                  </a:ext>
                </a:extLst>
              </p:cNvPr>
              <p:cNvSpPr>
                <a:spLocks/>
              </p:cNvSpPr>
              <p:nvPr/>
            </p:nvSpPr>
            <p:spPr bwMode="auto">
              <a:xfrm>
                <a:off x="727" y="1390"/>
                <a:ext cx="448" cy="406"/>
              </a:xfrm>
              <a:custGeom>
                <a:avLst/>
                <a:gdLst/>
                <a:ahLst/>
                <a:cxnLst>
                  <a:cxn ang="0">
                    <a:pos x="156" y="114"/>
                  </a:cxn>
                  <a:cxn ang="0">
                    <a:pos x="34" y="86"/>
                  </a:cxn>
                  <a:cxn ang="0">
                    <a:pos x="42" y="4"/>
                  </a:cxn>
                  <a:cxn ang="0">
                    <a:pos x="156" y="114"/>
                  </a:cxn>
                </a:cxnLst>
                <a:rect l="0" t="0" r="r" b="b"/>
                <a:pathLst>
                  <a:path w="179" h="152">
                    <a:moveTo>
                      <a:pt x="156" y="114"/>
                    </a:moveTo>
                    <a:cubicBezTo>
                      <a:pt x="132" y="152"/>
                      <a:pt x="64" y="122"/>
                      <a:pt x="34" y="86"/>
                    </a:cubicBezTo>
                    <a:cubicBezTo>
                      <a:pt x="4" y="50"/>
                      <a:pt x="0" y="8"/>
                      <a:pt x="42" y="4"/>
                    </a:cubicBezTo>
                    <a:cubicBezTo>
                      <a:pt x="89" y="0"/>
                      <a:pt x="179" y="74"/>
                      <a:pt x="156" y="114"/>
                    </a:cubicBezTo>
                    <a:close/>
                  </a:path>
                </a:pathLst>
              </a:cu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47" name="Freeform 368">
                <a:extLst>
                  <a:ext uri="{FF2B5EF4-FFF2-40B4-BE49-F238E27FC236}">
                    <a16:creationId xmlns:a16="http://schemas.microsoft.com/office/drawing/2014/main" id="{29A43BD5-5FE2-E345-BC4A-30B4939E1BF7}"/>
                  </a:ext>
                </a:extLst>
              </p:cNvPr>
              <p:cNvSpPr>
                <a:spLocks/>
              </p:cNvSpPr>
              <p:nvPr/>
            </p:nvSpPr>
            <p:spPr bwMode="auto">
              <a:xfrm>
                <a:off x="734" y="1422"/>
                <a:ext cx="385" cy="376"/>
              </a:xfrm>
              <a:custGeom>
                <a:avLst/>
                <a:gdLst/>
                <a:ahLst/>
                <a:cxnLst>
                  <a:cxn ang="0">
                    <a:pos x="39" y="65"/>
                  </a:cxn>
                  <a:cxn ang="0">
                    <a:pos x="18" y="0"/>
                  </a:cxn>
                  <a:cxn ang="0">
                    <a:pos x="31" y="75"/>
                  </a:cxn>
                  <a:cxn ang="0">
                    <a:pos x="153" y="103"/>
                  </a:cxn>
                  <a:cxn ang="0">
                    <a:pos x="154" y="102"/>
                  </a:cxn>
                  <a:cxn ang="0">
                    <a:pos x="39" y="65"/>
                  </a:cxn>
                </a:cxnLst>
                <a:rect l="0" t="0" r="r" b="b"/>
                <a:pathLst>
                  <a:path w="154" h="141">
                    <a:moveTo>
                      <a:pt x="39" y="65"/>
                    </a:moveTo>
                    <a:cubicBezTo>
                      <a:pt x="20" y="42"/>
                      <a:pt x="11" y="17"/>
                      <a:pt x="18" y="0"/>
                    </a:cubicBezTo>
                    <a:cubicBezTo>
                      <a:pt x="0" y="14"/>
                      <a:pt x="7" y="46"/>
                      <a:pt x="31" y="75"/>
                    </a:cubicBezTo>
                    <a:cubicBezTo>
                      <a:pt x="61" y="111"/>
                      <a:pt x="129" y="141"/>
                      <a:pt x="153" y="103"/>
                    </a:cubicBezTo>
                    <a:cubicBezTo>
                      <a:pt x="153" y="103"/>
                      <a:pt x="154" y="102"/>
                      <a:pt x="154" y="102"/>
                    </a:cubicBezTo>
                    <a:cubicBezTo>
                      <a:pt x="125" y="126"/>
                      <a:pt x="66" y="98"/>
                      <a:pt x="39" y="65"/>
                    </a:cubicBezTo>
                    <a:close/>
                  </a:path>
                </a:pathLst>
              </a:cu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48" name="Freeform 369">
                <a:extLst>
                  <a:ext uri="{FF2B5EF4-FFF2-40B4-BE49-F238E27FC236}">
                    <a16:creationId xmlns:a16="http://schemas.microsoft.com/office/drawing/2014/main" id="{3D9ACB99-4362-F844-AAC6-4166913ABC63}"/>
                  </a:ext>
                </a:extLst>
              </p:cNvPr>
              <p:cNvSpPr>
                <a:spLocks/>
              </p:cNvSpPr>
              <p:nvPr/>
            </p:nvSpPr>
            <p:spPr bwMode="auto">
              <a:xfrm>
                <a:off x="912" y="1413"/>
                <a:ext cx="212" cy="236"/>
              </a:xfrm>
              <a:custGeom>
                <a:avLst/>
                <a:gdLst/>
                <a:ahLst/>
                <a:cxnLst>
                  <a:cxn ang="0">
                    <a:pos x="0" y="0"/>
                  </a:cxn>
                  <a:cxn ang="0">
                    <a:pos x="85" y="88"/>
                  </a:cxn>
                  <a:cxn ang="0">
                    <a:pos x="0" y="0"/>
                  </a:cxn>
                </a:cxnLst>
                <a:rect l="0" t="0" r="r" b="b"/>
                <a:pathLst>
                  <a:path w="85" h="88">
                    <a:moveTo>
                      <a:pt x="0" y="0"/>
                    </a:moveTo>
                    <a:cubicBezTo>
                      <a:pt x="31" y="14"/>
                      <a:pt x="83" y="51"/>
                      <a:pt x="85" y="88"/>
                    </a:cubicBezTo>
                    <a:cubicBezTo>
                      <a:pt x="82" y="75"/>
                      <a:pt x="44" y="24"/>
                      <a:pt x="0" y="0"/>
                    </a:cubicBezTo>
                    <a:close/>
                  </a:path>
                </a:pathLst>
              </a:cu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49" name="Freeform 370">
                <a:extLst>
                  <a:ext uri="{FF2B5EF4-FFF2-40B4-BE49-F238E27FC236}">
                    <a16:creationId xmlns:a16="http://schemas.microsoft.com/office/drawing/2014/main" id="{F4FEE3A0-2946-1E44-90BE-EB17E6ED92A3}"/>
                  </a:ext>
                </a:extLst>
              </p:cNvPr>
              <p:cNvSpPr>
                <a:spLocks/>
              </p:cNvSpPr>
              <p:nvPr/>
            </p:nvSpPr>
            <p:spPr bwMode="auto">
              <a:xfrm>
                <a:off x="960" y="1427"/>
                <a:ext cx="182" cy="223"/>
              </a:xfrm>
              <a:custGeom>
                <a:avLst/>
                <a:gdLst/>
                <a:ahLst/>
                <a:cxnLst>
                  <a:cxn ang="0">
                    <a:pos x="0" y="0"/>
                  </a:cxn>
                  <a:cxn ang="0">
                    <a:pos x="69" y="84"/>
                  </a:cxn>
                  <a:cxn ang="0">
                    <a:pos x="0" y="0"/>
                  </a:cxn>
                </a:cxnLst>
                <a:rect l="0" t="0" r="r" b="b"/>
                <a:pathLst>
                  <a:path w="72" h="84">
                    <a:moveTo>
                      <a:pt x="0" y="0"/>
                    </a:moveTo>
                    <a:cubicBezTo>
                      <a:pt x="22" y="10"/>
                      <a:pt x="72" y="48"/>
                      <a:pt x="69" y="84"/>
                    </a:cubicBezTo>
                    <a:cubicBezTo>
                      <a:pt x="70" y="64"/>
                      <a:pt x="66" y="27"/>
                      <a:pt x="0" y="0"/>
                    </a:cubicBezTo>
                    <a:close/>
                  </a:path>
                </a:pathLst>
              </a:custGeom>
              <a:solidFill>
                <a:srgbClr val="FFFFFF"/>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50" name="Freeform 371">
                <a:extLst>
                  <a:ext uri="{FF2B5EF4-FFF2-40B4-BE49-F238E27FC236}">
                    <a16:creationId xmlns:a16="http://schemas.microsoft.com/office/drawing/2014/main" id="{E30F36D3-B546-4748-A937-FBF0C3101524}"/>
                  </a:ext>
                </a:extLst>
              </p:cNvPr>
              <p:cNvSpPr>
                <a:spLocks/>
              </p:cNvSpPr>
              <p:nvPr/>
            </p:nvSpPr>
            <p:spPr bwMode="auto">
              <a:xfrm>
                <a:off x="771" y="1577"/>
                <a:ext cx="255" cy="180"/>
              </a:xfrm>
              <a:custGeom>
                <a:avLst/>
                <a:gdLst/>
                <a:ahLst/>
                <a:cxnLst>
                  <a:cxn ang="0">
                    <a:pos x="0" y="0"/>
                  </a:cxn>
                  <a:cxn ang="0">
                    <a:pos x="102" y="66"/>
                  </a:cxn>
                  <a:cxn ang="0">
                    <a:pos x="0" y="0"/>
                  </a:cxn>
                </a:cxnLst>
                <a:rect l="0" t="0" r="r" b="b"/>
                <a:pathLst>
                  <a:path w="102" h="68">
                    <a:moveTo>
                      <a:pt x="0" y="0"/>
                    </a:moveTo>
                    <a:cubicBezTo>
                      <a:pt x="4" y="18"/>
                      <a:pt x="50" y="68"/>
                      <a:pt x="102" y="66"/>
                    </a:cubicBezTo>
                    <a:cubicBezTo>
                      <a:pt x="82" y="64"/>
                      <a:pt x="30" y="48"/>
                      <a:pt x="0" y="0"/>
                    </a:cubicBezTo>
                    <a:close/>
                  </a:path>
                </a:pathLst>
              </a:custGeom>
              <a:solidFill>
                <a:srgbClr val="FFFFFF"/>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51" name="Freeform 372">
                <a:extLst>
                  <a:ext uri="{FF2B5EF4-FFF2-40B4-BE49-F238E27FC236}">
                    <a16:creationId xmlns:a16="http://schemas.microsoft.com/office/drawing/2014/main" id="{B77C086D-7EAE-9A44-B4A6-A038427D7F17}"/>
                  </a:ext>
                </a:extLst>
              </p:cNvPr>
              <p:cNvSpPr>
                <a:spLocks/>
              </p:cNvSpPr>
              <p:nvPr/>
            </p:nvSpPr>
            <p:spPr bwMode="auto">
              <a:xfrm>
                <a:off x="599" y="1237"/>
                <a:ext cx="715" cy="691"/>
              </a:xfrm>
              <a:custGeom>
                <a:avLst/>
                <a:gdLst/>
                <a:ahLst/>
                <a:cxnLst>
                  <a:cxn ang="0">
                    <a:pos x="60" y="26"/>
                  </a:cxn>
                  <a:cxn ang="0">
                    <a:pos x="18" y="138"/>
                  </a:cxn>
                  <a:cxn ang="0">
                    <a:pos x="146" y="241"/>
                  </a:cxn>
                  <a:cxn ang="0">
                    <a:pos x="255" y="198"/>
                  </a:cxn>
                  <a:cxn ang="0">
                    <a:pos x="60" y="26"/>
                  </a:cxn>
                </a:cxnLst>
                <a:rect l="0" t="0" r="r" b="b"/>
                <a:pathLst>
                  <a:path w="286" h="259">
                    <a:moveTo>
                      <a:pt x="60" y="26"/>
                    </a:moveTo>
                    <a:cubicBezTo>
                      <a:pt x="12" y="44"/>
                      <a:pt x="0" y="90"/>
                      <a:pt x="18" y="138"/>
                    </a:cubicBezTo>
                    <a:cubicBezTo>
                      <a:pt x="36" y="186"/>
                      <a:pt x="92" y="226"/>
                      <a:pt x="146" y="241"/>
                    </a:cubicBezTo>
                    <a:cubicBezTo>
                      <a:pt x="210" y="259"/>
                      <a:pt x="240" y="232"/>
                      <a:pt x="255" y="198"/>
                    </a:cubicBezTo>
                    <a:cubicBezTo>
                      <a:pt x="286" y="124"/>
                      <a:pt x="150" y="0"/>
                      <a:pt x="60" y="26"/>
                    </a:cubicBezTo>
                    <a:close/>
                  </a:path>
                </a:pathLst>
              </a:custGeom>
              <a:noFill/>
              <a:ln w="7938" cap="rnd">
                <a:solidFill>
                  <a:srgbClr val="333333"/>
                </a:solidFill>
                <a:prstDash val="solid"/>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52" name="Freeform 373">
                <a:extLst>
                  <a:ext uri="{FF2B5EF4-FFF2-40B4-BE49-F238E27FC236}">
                    <a16:creationId xmlns:a16="http://schemas.microsoft.com/office/drawing/2014/main" id="{B5E440CE-C9D0-D547-AA6E-9E047107FF7E}"/>
                  </a:ext>
                </a:extLst>
              </p:cNvPr>
              <p:cNvSpPr>
                <a:spLocks/>
              </p:cNvSpPr>
              <p:nvPr/>
            </p:nvSpPr>
            <p:spPr bwMode="auto">
              <a:xfrm>
                <a:off x="739" y="1402"/>
                <a:ext cx="378" cy="349"/>
              </a:xfrm>
              <a:custGeom>
                <a:avLst/>
                <a:gdLst/>
                <a:ahLst/>
                <a:cxnLst>
                  <a:cxn ang="0">
                    <a:pos x="7" y="18"/>
                  </a:cxn>
                  <a:cxn ang="0">
                    <a:pos x="28" y="82"/>
                  </a:cxn>
                  <a:cxn ang="0">
                    <a:pos x="120" y="129"/>
                  </a:cxn>
                  <a:cxn ang="0">
                    <a:pos x="151" y="110"/>
                  </a:cxn>
                  <a:cxn ang="0">
                    <a:pos x="151" y="110"/>
                  </a:cxn>
                  <a:cxn ang="0">
                    <a:pos x="120" y="127"/>
                  </a:cxn>
                  <a:cxn ang="0">
                    <a:pos x="29" y="81"/>
                  </a:cxn>
                  <a:cxn ang="0">
                    <a:pos x="9" y="18"/>
                  </a:cxn>
                  <a:cxn ang="0">
                    <a:pos x="37" y="0"/>
                  </a:cxn>
                  <a:cxn ang="0">
                    <a:pos x="37" y="0"/>
                  </a:cxn>
                  <a:cxn ang="0">
                    <a:pos x="7" y="18"/>
                  </a:cxn>
                </a:cxnLst>
                <a:rect l="0" t="0" r="r" b="b"/>
                <a:pathLst>
                  <a:path w="151" h="131">
                    <a:moveTo>
                      <a:pt x="7" y="18"/>
                    </a:moveTo>
                    <a:cubicBezTo>
                      <a:pt x="0" y="34"/>
                      <a:pt x="8" y="59"/>
                      <a:pt x="28" y="82"/>
                    </a:cubicBezTo>
                    <a:cubicBezTo>
                      <a:pt x="48" y="107"/>
                      <a:pt x="88" y="131"/>
                      <a:pt x="120" y="129"/>
                    </a:cubicBezTo>
                    <a:cubicBezTo>
                      <a:pt x="134" y="128"/>
                      <a:pt x="144" y="121"/>
                      <a:pt x="151" y="110"/>
                    </a:cubicBezTo>
                    <a:cubicBezTo>
                      <a:pt x="151" y="110"/>
                      <a:pt x="151" y="110"/>
                      <a:pt x="151" y="110"/>
                    </a:cubicBezTo>
                    <a:cubicBezTo>
                      <a:pt x="144" y="121"/>
                      <a:pt x="134" y="126"/>
                      <a:pt x="120" y="127"/>
                    </a:cubicBezTo>
                    <a:cubicBezTo>
                      <a:pt x="89" y="129"/>
                      <a:pt x="50" y="105"/>
                      <a:pt x="29" y="81"/>
                    </a:cubicBezTo>
                    <a:cubicBezTo>
                      <a:pt x="10" y="58"/>
                      <a:pt x="2" y="34"/>
                      <a:pt x="9" y="18"/>
                    </a:cubicBezTo>
                    <a:cubicBezTo>
                      <a:pt x="13" y="9"/>
                      <a:pt x="22" y="2"/>
                      <a:pt x="37" y="0"/>
                    </a:cubicBezTo>
                    <a:cubicBezTo>
                      <a:pt x="37" y="0"/>
                      <a:pt x="37" y="0"/>
                      <a:pt x="37" y="0"/>
                    </a:cubicBezTo>
                    <a:cubicBezTo>
                      <a:pt x="22" y="2"/>
                      <a:pt x="11" y="7"/>
                      <a:pt x="7" y="18"/>
                    </a:cubicBezTo>
                    <a:close/>
                  </a:path>
                </a:pathLst>
              </a:custGeom>
              <a:solidFill>
                <a:srgbClr val="333333"/>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grpSp>
        <p:grpSp>
          <p:nvGrpSpPr>
            <p:cNvPr id="43633" name="Group 704">
              <a:extLst>
                <a:ext uri="{FF2B5EF4-FFF2-40B4-BE49-F238E27FC236}">
                  <a16:creationId xmlns:a16="http://schemas.microsoft.com/office/drawing/2014/main" id="{C32D9521-AB3A-B743-8761-C6F12AFC3C73}"/>
                </a:ext>
              </a:extLst>
            </p:cNvPr>
            <p:cNvGrpSpPr>
              <a:grpSpLocks/>
            </p:cNvGrpSpPr>
            <p:nvPr/>
          </p:nvGrpSpPr>
          <p:grpSpPr bwMode="auto">
            <a:xfrm>
              <a:off x="836613" y="978452"/>
              <a:ext cx="242887" cy="242888"/>
              <a:chOff x="4716145" y="3665220"/>
              <a:chExt cx="365760" cy="365760"/>
            </a:xfrm>
          </p:grpSpPr>
          <p:grpSp>
            <p:nvGrpSpPr>
              <p:cNvPr id="43639" name="Group 705">
                <a:extLst>
                  <a:ext uri="{FF2B5EF4-FFF2-40B4-BE49-F238E27FC236}">
                    <a16:creationId xmlns:a16="http://schemas.microsoft.com/office/drawing/2014/main" id="{A139F87D-C5BA-1E48-8AF8-87CC7AB2D739}"/>
                  </a:ext>
                </a:extLst>
              </p:cNvPr>
              <p:cNvGrpSpPr>
                <a:grpSpLocks/>
              </p:cNvGrpSpPr>
              <p:nvPr/>
            </p:nvGrpSpPr>
            <p:grpSpPr bwMode="auto">
              <a:xfrm>
                <a:off x="4716145" y="3665220"/>
                <a:ext cx="182880" cy="182880"/>
                <a:chOff x="3970020" y="2641600"/>
                <a:chExt cx="182880" cy="182880"/>
              </a:xfrm>
            </p:grpSpPr>
            <p:sp>
              <p:nvSpPr>
                <p:cNvPr id="716" name="Oval 715">
                  <a:extLst>
                    <a:ext uri="{FF2B5EF4-FFF2-40B4-BE49-F238E27FC236}">
                      <a16:creationId xmlns:a16="http://schemas.microsoft.com/office/drawing/2014/main" id="{CCA1D304-CED9-984A-8D91-AC6F92AA1C9C}"/>
                    </a:ext>
                  </a:extLst>
                </p:cNvPr>
                <p:cNvSpPr/>
                <p:nvPr/>
              </p:nvSpPr>
              <p:spPr>
                <a:xfrm>
                  <a:off x="3970211" y="2642108"/>
                  <a:ext cx="281968" cy="282166"/>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717" name="Oval 716">
                  <a:extLst>
                    <a:ext uri="{FF2B5EF4-FFF2-40B4-BE49-F238E27FC236}">
                      <a16:creationId xmlns:a16="http://schemas.microsoft.com/office/drawing/2014/main" id="{6DC00CBC-81A7-E44E-BE51-6B17E024DF04}"/>
                    </a:ext>
                  </a:extLst>
                </p:cNvPr>
                <p:cNvSpPr/>
                <p:nvPr/>
              </p:nvSpPr>
              <p:spPr>
                <a:xfrm>
                  <a:off x="4029949" y="2701889"/>
                  <a:ext cx="64519" cy="126735"/>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640" name="Group 706">
                <a:extLst>
                  <a:ext uri="{FF2B5EF4-FFF2-40B4-BE49-F238E27FC236}">
                    <a16:creationId xmlns:a16="http://schemas.microsoft.com/office/drawing/2014/main" id="{430C516C-17E2-FB4E-92F7-9C9137E5825E}"/>
                  </a:ext>
                </a:extLst>
              </p:cNvPr>
              <p:cNvGrpSpPr>
                <a:grpSpLocks/>
              </p:cNvGrpSpPr>
              <p:nvPr/>
            </p:nvGrpSpPr>
            <p:grpSpPr bwMode="auto">
              <a:xfrm>
                <a:off x="4899025" y="3665220"/>
                <a:ext cx="182880" cy="182880"/>
                <a:chOff x="3970020" y="2641600"/>
                <a:chExt cx="182880" cy="182880"/>
              </a:xfrm>
            </p:grpSpPr>
            <p:sp>
              <p:nvSpPr>
                <p:cNvPr id="714" name="Oval 713">
                  <a:extLst>
                    <a:ext uri="{FF2B5EF4-FFF2-40B4-BE49-F238E27FC236}">
                      <a16:creationId xmlns:a16="http://schemas.microsoft.com/office/drawing/2014/main" id="{3625CBDE-B504-6743-9F0C-292589716381}"/>
                    </a:ext>
                  </a:extLst>
                </p:cNvPr>
                <p:cNvSpPr/>
                <p:nvPr/>
              </p:nvSpPr>
              <p:spPr>
                <a:xfrm>
                  <a:off x="3988054" y="2642108"/>
                  <a:ext cx="164879" cy="282166"/>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715" name="Oval 714">
                  <a:extLst>
                    <a:ext uri="{FF2B5EF4-FFF2-40B4-BE49-F238E27FC236}">
                      <a16:creationId xmlns:a16="http://schemas.microsoft.com/office/drawing/2014/main" id="{1DC8A72E-64E3-1A4D-B4D5-47A454551941}"/>
                    </a:ext>
                  </a:extLst>
                </p:cNvPr>
                <p:cNvSpPr/>
                <p:nvPr/>
              </p:nvSpPr>
              <p:spPr>
                <a:xfrm>
                  <a:off x="4031066" y="2701889"/>
                  <a:ext cx="62129" cy="126735"/>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641" name="Group 707">
                <a:extLst>
                  <a:ext uri="{FF2B5EF4-FFF2-40B4-BE49-F238E27FC236}">
                    <a16:creationId xmlns:a16="http://schemas.microsoft.com/office/drawing/2014/main" id="{A4F3D102-2BC2-2243-AE93-F6E8AED4485B}"/>
                  </a:ext>
                </a:extLst>
              </p:cNvPr>
              <p:cNvGrpSpPr>
                <a:grpSpLocks/>
              </p:cNvGrpSpPr>
              <p:nvPr/>
            </p:nvGrpSpPr>
            <p:grpSpPr bwMode="auto">
              <a:xfrm>
                <a:off x="4716145" y="3848100"/>
                <a:ext cx="182880" cy="182880"/>
                <a:chOff x="3970020" y="2641600"/>
                <a:chExt cx="182880" cy="182880"/>
              </a:xfrm>
            </p:grpSpPr>
            <p:sp>
              <p:nvSpPr>
                <p:cNvPr id="712" name="Oval 711">
                  <a:extLst>
                    <a:ext uri="{FF2B5EF4-FFF2-40B4-BE49-F238E27FC236}">
                      <a16:creationId xmlns:a16="http://schemas.microsoft.com/office/drawing/2014/main" id="{5201AD10-EB6A-6D4A-B5C7-BA487F767D00}"/>
                    </a:ext>
                  </a:extLst>
                </p:cNvPr>
                <p:cNvSpPr/>
                <p:nvPr/>
              </p:nvSpPr>
              <p:spPr>
                <a:xfrm>
                  <a:off x="3970211" y="2715090"/>
                  <a:ext cx="281968" cy="109997"/>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713" name="Oval 712">
                  <a:extLst>
                    <a:ext uri="{FF2B5EF4-FFF2-40B4-BE49-F238E27FC236}">
                      <a16:creationId xmlns:a16="http://schemas.microsoft.com/office/drawing/2014/main" id="{313ED72E-4718-DC46-9315-2B189A3C909F}"/>
                    </a:ext>
                  </a:extLst>
                </p:cNvPr>
                <p:cNvSpPr/>
                <p:nvPr/>
              </p:nvSpPr>
              <p:spPr>
                <a:xfrm>
                  <a:off x="4029949" y="2731828"/>
                  <a:ext cx="64519" cy="33477"/>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642" name="Group 708">
                <a:extLst>
                  <a:ext uri="{FF2B5EF4-FFF2-40B4-BE49-F238E27FC236}">
                    <a16:creationId xmlns:a16="http://schemas.microsoft.com/office/drawing/2014/main" id="{E588172B-4FB3-C14C-882F-27E3C7EAACDF}"/>
                  </a:ext>
                </a:extLst>
              </p:cNvPr>
              <p:cNvGrpSpPr>
                <a:grpSpLocks/>
              </p:cNvGrpSpPr>
              <p:nvPr/>
            </p:nvGrpSpPr>
            <p:grpSpPr bwMode="auto">
              <a:xfrm>
                <a:off x="4899025" y="3848100"/>
                <a:ext cx="182880" cy="182880"/>
                <a:chOff x="3970020" y="2641600"/>
                <a:chExt cx="182880" cy="182880"/>
              </a:xfrm>
            </p:grpSpPr>
            <p:sp>
              <p:nvSpPr>
                <p:cNvPr id="710" name="Oval 709">
                  <a:extLst>
                    <a:ext uri="{FF2B5EF4-FFF2-40B4-BE49-F238E27FC236}">
                      <a16:creationId xmlns:a16="http://schemas.microsoft.com/office/drawing/2014/main" id="{455DE49F-B557-D448-B407-BA440EB12CB3}"/>
                    </a:ext>
                  </a:extLst>
                </p:cNvPr>
                <p:cNvSpPr/>
                <p:nvPr/>
              </p:nvSpPr>
              <p:spPr>
                <a:xfrm>
                  <a:off x="3988054" y="2715090"/>
                  <a:ext cx="164879" cy="109997"/>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711" name="Oval 710">
                  <a:extLst>
                    <a:ext uri="{FF2B5EF4-FFF2-40B4-BE49-F238E27FC236}">
                      <a16:creationId xmlns:a16="http://schemas.microsoft.com/office/drawing/2014/main" id="{D5B0998C-F12D-C04B-94A7-B6DAFFAB4383}"/>
                    </a:ext>
                  </a:extLst>
                </p:cNvPr>
                <p:cNvSpPr/>
                <p:nvPr/>
              </p:nvSpPr>
              <p:spPr>
                <a:xfrm>
                  <a:off x="4031066" y="2731828"/>
                  <a:ext cx="62129" cy="33477"/>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sp>
          <p:nvSpPr>
            <p:cNvPr id="43634" name="TextBox 2334">
              <a:extLst>
                <a:ext uri="{FF2B5EF4-FFF2-40B4-BE49-F238E27FC236}">
                  <a16:creationId xmlns:a16="http://schemas.microsoft.com/office/drawing/2014/main" id="{69E3A4DB-321C-7548-B0F5-E11E4F3BC710}"/>
                </a:ext>
              </a:extLst>
            </p:cNvPr>
            <p:cNvSpPr txBox="1">
              <a:spLocks noChangeArrowheads="1"/>
            </p:cNvSpPr>
            <p:nvPr/>
          </p:nvSpPr>
          <p:spPr bwMode="auto">
            <a:xfrm>
              <a:off x="908050" y="546870"/>
              <a:ext cx="65" cy="110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endParaRPr lang="en-US" altLang="tr-TR" sz="800">
                <a:solidFill>
                  <a:srgbClr val="000066"/>
                </a:solidFill>
                <a:cs typeface="Arial" panose="020B0604020202020204" pitchFamily="34" charset="0"/>
              </a:endParaRPr>
            </a:p>
          </p:txBody>
        </p:sp>
        <p:sp>
          <p:nvSpPr>
            <p:cNvPr id="43635" name="TextBox 2335">
              <a:extLst>
                <a:ext uri="{FF2B5EF4-FFF2-40B4-BE49-F238E27FC236}">
                  <a16:creationId xmlns:a16="http://schemas.microsoft.com/office/drawing/2014/main" id="{E802734E-F997-8447-8E9A-9E918447FF41}"/>
                </a:ext>
              </a:extLst>
            </p:cNvPr>
            <p:cNvSpPr txBox="1">
              <a:spLocks noChangeArrowheads="1"/>
            </p:cNvSpPr>
            <p:nvPr/>
          </p:nvSpPr>
          <p:spPr bwMode="auto">
            <a:xfrm>
              <a:off x="409887" y="692307"/>
              <a:ext cx="1413849" cy="1107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tr-TR" altLang="tr-TR" sz="800">
                  <a:solidFill>
                    <a:srgbClr val="000066"/>
                  </a:solidFill>
                  <a:cs typeface="Arial" panose="020B0604020202020204" pitchFamily="34" charset="0"/>
                </a:rPr>
                <a:t>Hücre içindeki Oksihemoglobin</a:t>
              </a:r>
              <a:endParaRPr lang="en-US" altLang="tr-TR" sz="800">
                <a:solidFill>
                  <a:srgbClr val="000066"/>
                </a:solidFill>
                <a:cs typeface="Arial" panose="020B0604020202020204" pitchFamily="34" charset="0"/>
              </a:endParaRPr>
            </a:p>
          </p:txBody>
        </p:sp>
        <p:sp>
          <p:nvSpPr>
            <p:cNvPr id="43636" name="TextBox 2336">
              <a:extLst>
                <a:ext uri="{FF2B5EF4-FFF2-40B4-BE49-F238E27FC236}">
                  <a16:creationId xmlns:a16="http://schemas.microsoft.com/office/drawing/2014/main" id="{536E1A0D-0B0E-994D-94E7-7BD896CEF8ED}"/>
                </a:ext>
              </a:extLst>
            </p:cNvPr>
            <p:cNvSpPr txBox="1">
              <a:spLocks noChangeArrowheads="1"/>
            </p:cNvSpPr>
            <p:nvPr/>
          </p:nvSpPr>
          <p:spPr bwMode="auto">
            <a:xfrm>
              <a:off x="544528" y="1473030"/>
              <a:ext cx="347852" cy="1107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tr-TR" altLang="tr-TR" sz="800">
                  <a:solidFill>
                    <a:srgbClr val="000066"/>
                  </a:solidFill>
                  <a:cs typeface="Arial" panose="020B0604020202020204" pitchFamily="34" charset="0"/>
                </a:rPr>
                <a:t>Eritrosit</a:t>
              </a:r>
              <a:endParaRPr lang="en-US" altLang="tr-TR" sz="800">
                <a:solidFill>
                  <a:srgbClr val="000066"/>
                </a:solidFill>
                <a:cs typeface="Arial" panose="020B0604020202020204" pitchFamily="34" charset="0"/>
              </a:endParaRPr>
            </a:p>
          </p:txBody>
        </p:sp>
        <p:cxnSp>
          <p:nvCxnSpPr>
            <p:cNvPr id="43637" name="Straight Connector 1046">
              <a:extLst>
                <a:ext uri="{FF2B5EF4-FFF2-40B4-BE49-F238E27FC236}">
                  <a16:creationId xmlns:a16="http://schemas.microsoft.com/office/drawing/2014/main" id="{75378FB7-A5BE-2A4F-A99D-908E1ABC9699}"/>
                </a:ext>
              </a:extLst>
            </p:cNvPr>
            <p:cNvCxnSpPr>
              <a:cxnSpLocks noChangeShapeType="1"/>
              <a:endCxn id="717" idx="0"/>
            </p:cNvCxnSpPr>
            <p:nvPr/>
          </p:nvCxnSpPr>
          <p:spPr bwMode="auto">
            <a:xfrm>
              <a:off x="692150" y="837165"/>
              <a:ext cx="206375" cy="180975"/>
            </a:xfrm>
            <a:prstGeom prst="line">
              <a:avLst/>
            </a:prstGeom>
            <a:noFill/>
            <a:ln w="9525" cap="rnd">
              <a:solidFill>
                <a:schemeClr val="tx1"/>
              </a:solidFill>
              <a:round/>
              <a:headEnd/>
              <a:tailEnd/>
            </a:ln>
            <a:extLst>
              <a:ext uri="{909E8E84-426E-40DD-AFC4-6F175D3DCCD1}">
                <a14:hiddenFill xmlns:a14="http://schemas.microsoft.com/office/drawing/2010/main">
                  <a:noFill/>
                </a14:hiddenFill>
              </a:ext>
            </a:extLst>
          </p:spPr>
        </p:cxnSp>
        <p:cxnSp>
          <p:nvCxnSpPr>
            <p:cNvPr id="43638" name="Straight Connector 1057">
              <a:extLst>
                <a:ext uri="{FF2B5EF4-FFF2-40B4-BE49-F238E27FC236}">
                  <a16:creationId xmlns:a16="http://schemas.microsoft.com/office/drawing/2014/main" id="{9763F9FA-A3DB-DB41-B2B6-2531F7C8D608}"/>
                </a:ext>
              </a:extLst>
            </p:cNvPr>
            <p:cNvCxnSpPr>
              <a:cxnSpLocks noChangeShapeType="1"/>
              <a:stCxn id="43636" idx="0"/>
            </p:cNvCxnSpPr>
            <p:nvPr/>
          </p:nvCxnSpPr>
          <p:spPr bwMode="auto">
            <a:xfrm rot="5400000" flipH="1" flipV="1">
              <a:off x="754084" y="1276094"/>
              <a:ext cx="161305" cy="232567"/>
            </a:xfrm>
            <a:prstGeom prst="line">
              <a:avLst/>
            </a:prstGeom>
            <a:noFill/>
            <a:ln w="9525" cap="rnd">
              <a:solidFill>
                <a:schemeClr val="tx1"/>
              </a:solidFill>
              <a:round/>
              <a:headEnd/>
              <a:tailEnd/>
            </a:ln>
            <a:extLst>
              <a:ext uri="{909E8E84-426E-40DD-AFC4-6F175D3DCCD1}">
                <a14:hiddenFill xmlns:a14="http://schemas.microsoft.com/office/drawing/2010/main">
                  <a:noFill/>
                </a14:hiddenFill>
              </a:ext>
            </a:extLst>
          </p:spPr>
        </p:cxnSp>
      </p:grpSp>
      <p:grpSp>
        <p:nvGrpSpPr>
          <p:cNvPr id="9" name="Group 1487">
            <a:extLst>
              <a:ext uri="{FF2B5EF4-FFF2-40B4-BE49-F238E27FC236}">
                <a16:creationId xmlns:a16="http://schemas.microsoft.com/office/drawing/2014/main" id="{D7706EA3-4EDB-DB4C-AA41-3A3813879BBC}"/>
              </a:ext>
            </a:extLst>
          </p:cNvPr>
          <p:cNvGrpSpPr>
            <a:grpSpLocks/>
          </p:cNvGrpSpPr>
          <p:nvPr/>
        </p:nvGrpSpPr>
        <p:grpSpPr bwMode="auto">
          <a:xfrm>
            <a:off x="931863" y="1072646"/>
            <a:ext cx="3228975" cy="1390650"/>
            <a:chOff x="821828" y="774538"/>
            <a:chExt cx="3228069" cy="1390599"/>
          </a:xfrm>
        </p:grpSpPr>
        <p:sp>
          <p:nvSpPr>
            <p:cNvPr id="43283" name="TextBox 2339">
              <a:extLst>
                <a:ext uri="{FF2B5EF4-FFF2-40B4-BE49-F238E27FC236}">
                  <a16:creationId xmlns:a16="http://schemas.microsoft.com/office/drawing/2014/main" id="{D9FED034-4FC1-7441-A2F5-031ADD9616A2}"/>
                </a:ext>
              </a:extLst>
            </p:cNvPr>
            <p:cNvSpPr txBox="1">
              <a:spLocks noChangeArrowheads="1"/>
            </p:cNvSpPr>
            <p:nvPr/>
          </p:nvSpPr>
          <p:spPr bwMode="auto">
            <a:xfrm>
              <a:off x="2988173" y="891491"/>
              <a:ext cx="386356" cy="110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800">
                  <a:solidFill>
                    <a:schemeClr val="bg1"/>
                  </a:solidFill>
                  <a:cs typeface="Arial" panose="020B0604020202020204" pitchFamily="34" charset="0"/>
                </a:rPr>
                <a:t>Dimer</a:t>
              </a:r>
              <a:r>
                <a:rPr lang="tr-TR" altLang="tr-TR" sz="800">
                  <a:solidFill>
                    <a:schemeClr val="bg1"/>
                  </a:solidFill>
                  <a:cs typeface="Arial" panose="020B0604020202020204" pitchFamily="34" charset="0"/>
                </a:rPr>
                <a:t>ler</a:t>
              </a:r>
              <a:endParaRPr lang="en-US" altLang="tr-TR" sz="800">
                <a:solidFill>
                  <a:schemeClr val="bg1"/>
                </a:solidFill>
                <a:cs typeface="Arial" panose="020B0604020202020204" pitchFamily="34" charset="0"/>
              </a:endParaRPr>
            </a:p>
          </p:txBody>
        </p:sp>
        <p:grpSp>
          <p:nvGrpSpPr>
            <p:cNvPr id="43284" name="Group 1043">
              <a:extLst>
                <a:ext uri="{FF2B5EF4-FFF2-40B4-BE49-F238E27FC236}">
                  <a16:creationId xmlns:a16="http://schemas.microsoft.com/office/drawing/2014/main" id="{43E33475-3051-7743-BDFC-E028CFBF8BA9}"/>
                </a:ext>
              </a:extLst>
            </p:cNvPr>
            <p:cNvGrpSpPr>
              <a:grpSpLocks/>
            </p:cNvGrpSpPr>
            <p:nvPr/>
          </p:nvGrpSpPr>
          <p:grpSpPr bwMode="auto">
            <a:xfrm>
              <a:off x="1684338" y="814940"/>
              <a:ext cx="1042987" cy="609600"/>
              <a:chOff x="2913114" y="3081460"/>
              <a:chExt cx="1155962" cy="675982"/>
            </a:xfrm>
          </p:grpSpPr>
          <p:sp>
            <p:nvSpPr>
              <p:cNvPr id="720" name="Oval 255">
                <a:extLst>
                  <a:ext uri="{FF2B5EF4-FFF2-40B4-BE49-F238E27FC236}">
                    <a16:creationId xmlns:a16="http://schemas.microsoft.com/office/drawing/2014/main" id="{1FEA017A-DD79-6743-B51C-D7374D7909F4}"/>
                  </a:ext>
                </a:extLst>
              </p:cNvPr>
              <p:cNvSpPr>
                <a:spLocks noChangeArrowheads="1"/>
              </p:cNvSpPr>
              <p:nvPr/>
            </p:nvSpPr>
            <p:spPr bwMode="auto">
              <a:xfrm rot="5845513">
                <a:off x="3986137" y="3504026"/>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1" name="Oval 256">
                <a:extLst>
                  <a:ext uri="{FF2B5EF4-FFF2-40B4-BE49-F238E27FC236}">
                    <a16:creationId xmlns:a16="http://schemas.microsoft.com/office/drawing/2014/main" id="{D21A4F4D-D942-1342-8206-AE6F3C6A7608}"/>
                  </a:ext>
                </a:extLst>
              </p:cNvPr>
              <p:cNvSpPr>
                <a:spLocks noChangeArrowheads="1"/>
              </p:cNvSpPr>
              <p:nvPr/>
            </p:nvSpPr>
            <p:spPr bwMode="auto">
              <a:xfrm rot="5845513">
                <a:off x="3979101" y="3489944"/>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2" name="Oval 257">
                <a:extLst>
                  <a:ext uri="{FF2B5EF4-FFF2-40B4-BE49-F238E27FC236}">
                    <a16:creationId xmlns:a16="http://schemas.microsoft.com/office/drawing/2014/main" id="{996FFAF7-91BE-1246-AEFC-B9CE9ADF907C}"/>
                  </a:ext>
                </a:extLst>
              </p:cNvPr>
              <p:cNvSpPr>
                <a:spLocks noChangeArrowheads="1"/>
              </p:cNvSpPr>
              <p:nvPr/>
            </p:nvSpPr>
            <p:spPr bwMode="auto">
              <a:xfrm rot="5845513">
                <a:off x="4005485" y="3479382"/>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3" name="Oval 258">
                <a:extLst>
                  <a:ext uri="{FF2B5EF4-FFF2-40B4-BE49-F238E27FC236}">
                    <a16:creationId xmlns:a16="http://schemas.microsoft.com/office/drawing/2014/main" id="{BAF6055C-C3E1-A942-BE53-33CF42B6394A}"/>
                  </a:ext>
                </a:extLst>
              </p:cNvPr>
              <p:cNvSpPr>
                <a:spLocks noChangeArrowheads="1"/>
              </p:cNvSpPr>
              <p:nvPr/>
            </p:nvSpPr>
            <p:spPr bwMode="auto">
              <a:xfrm rot="5845513">
                <a:off x="3982619" y="3474100"/>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4" name="Oval 259">
                <a:extLst>
                  <a:ext uri="{FF2B5EF4-FFF2-40B4-BE49-F238E27FC236}">
                    <a16:creationId xmlns:a16="http://schemas.microsoft.com/office/drawing/2014/main" id="{E35162DD-05CB-D94D-B0AD-7B7CD978A1F7}"/>
                  </a:ext>
                </a:extLst>
              </p:cNvPr>
              <p:cNvSpPr>
                <a:spLocks noChangeArrowheads="1"/>
              </p:cNvSpPr>
              <p:nvPr/>
            </p:nvSpPr>
            <p:spPr bwMode="auto">
              <a:xfrm rot="5845513">
                <a:off x="3965030" y="3470580"/>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5" name="Oval 260">
                <a:extLst>
                  <a:ext uri="{FF2B5EF4-FFF2-40B4-BE49-F238E27FC236}">
                    <a16:creationId xmlns:a16="http://schemas.microsoft.com/office/drawing/2014/main" id="{CAA8BC3C-BE9B-4049-A517-1F9819E6C7E5}"/>
                  </a:ext>
                </a:extLst>
              </p:cNvPr>
              <p:cNvSpPr>
                <a:spLocks noChangeArrowheads="1"/>
              </p:cNvSpPr>
              <p:nvPr/>
            </p:nvSpPr>
            <p:spPr bwMode="auto">
              <a:xfrm rot="5845513">
                <a:off x="3942163" y="3496985"/>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6" name="Oval 261">
                <a:extLst>
                  <a:ext uri="{FF2B5EF4-FFF2-40B4-BE49-F238E27FC236}">
                    <a16:creationId xmlns:a16="http://schemas.microsoft.com/office/drawing/2014/main" id="{D9E622A4-E372-B04B-8B9B-DE0B4CA747BA}"/>
                  </a:ext>
                </a:extLst>
              </p:cNvPr>
              <p:cNvSpPr>
                <a:spLocks noChangeArrowheads="1"/>
              </p:cNvSpPr>
              <p:nvPr/>
            </p:nvSpPr>
            <p:spPr bwMode="auto">
              <a:xfrm rot="5845513">
                <a:off x="3947439" y="3523389"/>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7" name="Oval 262">
                <a:extLst>
                  <a:ext uri="{FF2B5EF4-FFF2-40B4-BE49-F238E27FC236}">
                    <a16:creationId xmlns:a16="http://schemas.microsoft.com/office/drawing/2014/main" id="{BBCD7580-2152-5443-BAF2-6548E5D1EA85}"/>
                  </a:ext>
                </a:extLst>
              </p:cNvPr>
              <p:cNvSpPr>
                <a:spLocks noChangeArrowheads="1"/>
              </p:cNvSpPr>
              <p:nvPr/>
            </p:nvSpPr>
            <p:spPr bwMode="auto">
              <a:xfrm rot="5845513">
                <a:off x="3870046" y="3514588"/>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8" name="Oval 263">
                <a:extLst>
                  <a:ext uri="{FF2B5EF4-FFF2-40B4-BE49-F238E27FC236}">
                    <a16:creationId xmlns:a16="http://schemas.microsoft.com/office/drawing/2014/main" id="{6C6841AB-8B3E-2042-A27B-0699D6B1565C}"/>
                  </a:ext>
                </a:extLst>
              </p:cNvPr>
              <p:cNvSpPr>
                <a:spLocks noChangeArrowheads="1"/>
              </p:cNvSpPr>
              <p:nvPr/>
            </p:nvSpPr>
            <p:spPr bwMode="auto">
              <a:xfrm rot="5845513">
                <a:off x="3908743" y="3567398"/>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29" name="Oval 264">
                <a:extLst>
                  <a:ext uri="{FF2B5EF4-FFF2-40B4-BE49-F238E27FC236}">
                    <a16:creationId xmlns:a16="http://schemas.microsoft.com/office/drawing/2014/main" id="{5EED3459-A300-3B44-B481-484E659E4618}"/>
                  </a:ext>
                </a:extLst>
              </p:cNvPr>
              <p:cNvSpPr>
                <a:spLocks noChangeArrowheads="1"/>
              </p:cNvSpPr>
              <p:nvPr/>
            </p:nvSpPr>
            <p:spPr bwMode="auto">
              <a:xfrm rot="5845513">
                <a:off x="3870925" y="3552433"/>
                <a:ext cx="880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0" name="Oval 265">
                <a:extLst>
                  <a:ext uri="{FF2B5EF4-FFF2-40B4-BE49-F238E27FC236}">
                    <a16:creationId xmlns:a16="http://schemas.microsoft.com/office/drawing/2014/main" id="{EC595A5D-3266-3B4F-8C8C-BAF08DA5FBD0}"/>
                  </a:ext>
                </a:extLst>
              </p:cNvPr>
              <p:cNvSpPr>
                <a:spLocks noChangeArrowheads="1"/>
              </p:cNvSpPr>
              <p:nvPr/>
            </p:nvSpPr>
            <p:spPr bwMode="auto">
              <a:xfrm rot="5845513">
                <a:off x="3949198" y="3562116"/>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1" name="Oval 266">
                <a:extLst>
                  <a:ext uri="{FF2B5EF4-FFF2-40B4-BE49-F238E27FC236}">
                    <a16:creationId xmlns:a16="http://schemas.microsoft.com/office/drawing/2014/main" id="{2248DA35-2A87-CF44-A635-8FE8CE014C55}"/>
                  </a:ext>
                </a:extLst>
              </p:cNvPr>
              <p:cNvSpPr>
                <a:spLocks noChangeArrowheads="1"/>
              </p:cNvSpPr>
              <p:nvPr/>
            </p:nvSpPr>
            <p:spPr bwMode="auto">
              <a:xfrm rot="5845513">
                <a:off x="3942163" y="3583240"/>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2" name="Oval 267">
                <a:extLst>
                  <a:ext uri="{FF2B5EF4-FFF2-40B4-BE49-F238E27FC236}">
                    <a16:creationId xmlns:a16="http://schemas.microsoft.com/office/drawing/2014/main" id="{111C56CB-EA03-9A4A-9507-27B19C99A958}"/>
                  </a:ext>
                </a:extLst>
              </p:cNvPr>
              <p:cNvSpPr>
                <a:spLocks noChangeArrowheads="1"/>
              </p:cNvSpPr>
              <p:nvPr/>
            </p:nvSpPr>
            <p:spPr bwMode="auto">
              <a:xfrm rot="5845513">
                <a:off x="3941284" y="3582360"/>
                <a:ext cx="8802" cy="15830"/>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3" name="Oval 268">
                <a:extLst>
                  <a:ext uri="{FF2B5EF4-FFF2-40B4-BE49-F238E27FC236}">
                    <a16:creationId xmlns:a16="http://schemas.microsoft.com/office/drawing/2014/main" id="{BBF45862-B4DD-4A48-A246-27090D2B2F03}"/>
                  </a:ext>
                </a:extLst>
              </p:cNvPr>
              <p:cNvSpPr>
                <a:spLocks noChangeArrowheads="1"/>
              </p:cNvSpPr>
              <p:nvPr/>
            </p:nvSpPr>
            <p:spPr bwMode="auto">
              <a:xfrm rot="5845513">
                <a:off x="3892911" y="3579720"/>
                <a:ext cx="1056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4" name="Oval 269">
                <a:extLst>
                  <a:ext uri="{FF2B5EF4-FFF2-40B4-BE49-F238E27FC236}">
                    <a16:creationId xmlns:a16="http://schemas.microsoft.com/office/drawing/2014/main" id="{4F2230BC-7DFC-2743-8DB1-83AA50DF6637}"/>
                  </a:ext>
                </a:extLst>
              </p:cNvPr>
              <p:cNvSpPr>
                <a:spLocks noChangeArrowheads="1"/>
              </p:cNvSpPr>
              <p:nvPr/>
            </p:nvSpPr>
            <p:spPr bwMode="auto">
              <a:xfrm rot="5845513">
                <a:off x="3885876" y="3586760"/>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5" name="Oval 270">
                <a:extLst>
                  <a:ext uri="{FF2B5EF4-FFF2-40B4-BE49-F238E27FC236}">
                    <a16:creationId xmlns:a16="http://schemas.microsoft.com/office/drawing/2014/main" id="{16EB72A3-1405-3340-B5CF-60C609161467}"/>
                  </a:ext>
                </a:extLst>
              </p:cNvPr>
              <p:cNvSpPr>
                <a:spLocks noChangeArrowheads="1"/>
              </p:cNvSpPr>
              <p:nvPr/>
            </p:nvSpPr>
            <p:spPr bwMode="auto">
              <a:xfrm rot="5845513">
                <a:off x="3854214" y="3657173"/>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6" name="Oval 271">
                <a:extLst>
                  <a:ext uri="{FF2B5EF4-FFF2-40B4-BE49-F238E27FC236}">
                    <a16:creationId xmlns:a16="http://schemas.microsoft.com/office/drawing/2014/main" id="{D30350FF-C840-6146-AB7D-1A640B12E896}"/>
                  </a:ext>
                </a:extLst>
              </p:cNvPr>
              <p:cNvSpPr>
                <a:spLocks noChangeArrowheads="1"/>
              </p:cNvSpPr>
              <p:nvPr/>
            </p:nvSpPr>
            <p:spPr bwMode="auto">
              <a:xfrm rot="5845513">
                <a:off x="3828710" y="3670374"/>
                <a:ext cx="8801"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7" name="Oval 272">
                <a:extLst>
                  <a:ext uri="{FF2B5EF4-FFF2-40B4-BE49-F238E27FC236}">
                    <a16:creationId xmlns:a16="http://schemas.microsoft.com/office/drawing/2014/main" id="{09526743-C8FB-4B49-AF54-1DFB50C750D0}"/>
                  </a:ext>
                </a:extLst>
              </p:cNvPr>
              <p:cNvSpPr>
                <a:spLocks noChangeArrowheads="1"/>
              </p:cNvSpPr>
              <p:nvPr/>
            </p:nvSpPr>
            <p:spPr bwMode="auto">
              <a:xfrm rot="5845513">
                <a:off x="3807603" y="3659812"/>
                <a:ext cx="8801"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8" name="Oval 273">
                <a:extLst>
                  <a:ext uri="{FF2B5EF4-FFF2-40B4-BE49-F238E27FC236}">
                    <a16:creationId xmlns:a16="http://schemas.microsoft.com/office/drawing/2014/main" id="{5AAEE99F-F422-4046-969C-60DDA5C09308}"/>
                  </a:ext>
                </a:extLst>
              </p:cNvPr>
              <p:cNvSpPr>
                <a:spLocks noChangeArrowheads="1"/>
              </p:cNvSpPr>
              <p:nvPr/>
            </p:nvSpPr>
            <p:spPr bwMode="auto">
              <a:xfrm rot="5845513">
                <a:off x="3949198" y="3458258"/>
                <a:ext cx="1056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39" name="Oval 274">
                <a:extLst>
                  <a:ext uri="{FF2B5EF4-FFF2-40B4-BE49-F238E27FC236}">
                    <a16:creationId xmlns:a16="http://schemas.microsoft.com/office/drawing/2014/main" id="{9A9A60A0-C23E-3E45-A149-6DBE53B268A0}"/>
                  </a:ext>
                </a:extLst>
              </p:cNvPr>
              <p:cNvSpPr>
                <a:spLocks noChangeArrowheads="1"/>
              </p:cNvSpPr>
              <p:nvPr/>
            </p:nvSpPr>
            <p:spPr bwMode="auto">
              <a:xfrm rot="5845513">
                <a:off x="3981742" y="3445051"/>
                <a:ext cx="3521" cy="3518"/>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0" name="Oval 275">
                <a:extLst>
                  <a:ext uri="{FF2B5EF4-FFF2-40B4-BE49-F238E27FC236}">
                    <a16:creationId xmlns:a16="http://schemas.microsoft.com/office/drawing/2014/main" id="{DFD866BB-F30F-5944-B3D7-D03D1624D123}"/>
                  </a:ext>
                </a:extLst>
              </p:cNvPr>
              <p:cNvSpPr>
                <a:spLocks noChangeArrowheads="1"/>
              </p:cNvSpPr>
              <p:nvPr/>
            </p:nvSpPr>
            <p:spPr bwMode="auto">
              <a:xfrm rot="5845513">
                <a:off x="3947441" y="3449454"/>
                <a:ext cx="5280"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1" name="Oval 276">
                <a:extLst>
                  <a:ext uri="{FF2B5EF4-FFF2-40B4-BE49-F238E27FC236}">
                    <a16:creationId xmlns:a16="http://schemas.microsoft.com/office/drawing/2014/main" id="{7387C15A-2A51-124A-A764-BB3922367B47}"/>
                  </a:ext>
                </a:extLst>
              </p:cNvPr>
              <p:cNvSpPr>
                <a:spLocks noChangeArrowheads="1"/>
              </p:cNvSpPr>
              <p:nvPr/>
            </p:nvSpPr>
            <p:spPr bwMode="auto">
              <a:xfrm rot="5845513">
                <a:off x="3929852" y="3463536"/>
                <a:ext cx="5280"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2" name="Oval 277">
                <a:extLst>
                  <a:ext uri="{FF2B5EF4-FFF2-40B4-BE49-F238E27FC236}">
                    <a16:creationId xmlns:a16="http://schemas.microsoft.com/office/drawing/2014/main" id="{AB95D41D-1B31-F340-A09F-D5A0BCFED835}"/>
                  </a:ext>
                </a:extLst>
              </p:cNvPr>
              <p:cNvSpPr>
                <a:spLocks noChangeArrowheads="1"/>
              </p:cNvSpPr>
              <p:nvPr/>
            </p:nvSpPr>
            <p:spPr bwMode="auto">
              <a:xfrm rot="5845513">
                <a:off x="3917540" y="3407206"/>
                <a:ext cx="5280"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3" name="Oval 278">
                <a:extLst>
                  <a:ext uri="{FF2B5EF4-FFF2-40B4-BE49-F238E27FC236}">
                    <a16:creationId xmlns:a16="http://schemas.microsoft.com/office/drawing/2014/main" id="{C256BB9A-9A65-C446-A28B-997B29E30810}"/>
                  </a:ext>
                </a:extLst>
              </p:cNvPr>
              <p:cNvSpPr>
                <a:spLocks noChangeArrowheads="1"/>
              </p:cNvSpPr>
              <p:nvPr/>
            </p:nvSpPr>
            <p:spPr bwMode="auto">
              <a:xfrm rot="5845513">
                <a:off x="3884998" y="3420410"/>
                <a:ext cx="352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4" name="Oval 279">
                <a:extLst>
                  <a:ext uri="{FF2B5EF4-FFF2-40B4-BE49-F238E27FC236}">
                    <a16:creationId xmlns:a16="http://schemas.microsoft.com/office/drawing/2014/main" id="{ED2ECE2E-2359-CD45-BB2F-4ABAAE2D79EB}"/>
                  </a:ext>
                </a:extLst>
              </p:cNvPr>
              <p:cNvSpPr>
                <a:spLocks noChangeArrowheads="1"/>
              </p:cNvSpPr>
              <p:nvPr/>
            </p:nvSpPr>
            <p:spPr bwMode="auto">
              <a:xfrm rot="5845513">
                <a:off x="3897311" y="3471458"/>
                <a:ext cx="352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5" name="Oval 280">
                <a:extLst>
                  <a:ext uri="{FF2B5EF4-FFF2-40B4-BE49-F238E27FC236}">
                    <a16:creationId xmlns:a16="http://schemas.microsoft.com/office/drawing/2014/main" id="{F8EDCFBD-251D-E649-92B7-12A1A18451A7}"/>
                  </a:ext>
                </a:extLst>
              </p:cNvPr>
              <p:cNvSpPr>
                <a:spLocks noChangeArrowheads="1"/>
              </p:cNvSpPr>
              <p:nvPr/>
            </p:nvSpPr>
            <p:spPr bwMode="auto">
              <a:xfrm rot="5845513">
                <a:off x="3791774" y="3374642"/>
                <a:ext cx="352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6" name="Oval 281">
                <a:extLst>
                  <a:ext uri="{FF2B5EF4-FFF2-40B4-BE49-F238E27FC236}">
                    <a16:creationId xmlns:a16="http://schemas.microsoft.com/office/drawing/2014/main" id="{2D193A7F-EAD6-C447-A5C3-305082F41D78}"/>
                  </a:ext>
                </a:extLst>
              </p:cNvPr>
              <p:cNvSpPr>
                <a:spLocks noChangeArrowheads="1"/>
              </p:cNvSpPr>
              <p:nvPr/>
            </p:nvSpPr>
            <p:spPr bwMode="auto">
              <a:xfrm rot="5845513">
                <a:off x="3813759" y="3384323"/>
                <a:ext cx="528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7" name="Oval 282">
                <a:extLst>
                  <a:ext uri="{FF2B5EF4-FFF2-40B4-BE49-F238E27FC236}">
                    <a16:creationId xmlns:a16="http://schemas.microsoft.com/office/drawing/2014/main" id="{02BCB8A5-FC0D-B74B-83AF-C9ED44997DE4}"/>
                  </a:ext>
                </a:extLst>
              </p:cNvPr>
              <p:cNvSpPr>
                <a:spLocks noChangeArrowheads="1"/>
              </p:cNvSpPr>
              <p:nvPr/>
            </p:nvSpPr>
            <p:spPr bwMode="auto">
              <a:xfrm rot="5845513">
                <a:off x="3846301" y="3401046"/>
                <a:ext cx="352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8" name="Oval 283">
                <a:extLst>
                  <a:ext uri="{FF2B5EF4-FFF2-40B4-BE49-F238E27FC236}">
                    <a16:creationId xmlns:a16="http://schemas.microsoft.com/office/drawing/2014/main" id="{6A326295-1F90-8947-AD23-0C49C731C979}"/>
                  </a:ext>
                </a:extLst>
              </p:cNvPr>
              <p:cNvSpPr>
                <a:spLocks noChangeArrowheads="1"/>
              </p:cNvSpPr>
              <p:nvPr/>
            </p:nvSpPr>
            <p:spPr bwMode="auto">
              <a:xfrm rot="5845513">
                <a:off x="3808483" y="3398405"/>
                <a:ext cx="528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49" name="Oval 284">
                <a:extLst>
                  <a:ext uri="{FF2B5EF4-FFF2-40B4-BE49-F238E27FC236}">
                    <a16:creationId xmlns:a16="http://schemas.microsoft.com/office/drawing/2014/main" id="{F3EE243B-928D-5641-A71E-B2589E6AEFD0}"/>
                  </a:ext>
                </a:extLst>
              </p:cNvPr>
              <p:cNvSpPr>
                <a:spLocks noChangeArrowheads="1"/>
              </p:cNvSpPr>
              <p:nvPr/>
            </p:nvSpPr>
            <p:spPr bwMode="auto">
              <a:xfrm rot="5845513">
                <a:off x="4038028" y="3533069"/>
                <a:ext cx="352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0" name="Oval 285">
                <a:extLst>
                  <a:ext uri="{FF2B5EF4-FFF2-40B4-BE49-F238E27FC236}">
                    <a16:creationId xmlns:a16="http://schemas.microsoft.com/office/drawing/2014/main" id="{5A7A84D7-00F0-F445-991B-045E8299C09A}"/>
                  </a:ext>
                </a:extLst>
              </p:cNvPr>
              <p:cNvSpPr>
                <a:spLocks noChangeArrowheads="1"/>
              </p:cNvSpPr>
              <p:nvPr/>
            </p:nvSpPr>
            <p:spPr bwMode="auto">
              <a:xfrm rot="5845513">
                <a:off x="4030991" y="3497862"/>
                <a:ext cx="704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1" name="Oval 286">
                <a:extLst>
                  <a:ext uri="{FF2B5EF4-FFF2-40B4-BE49-F238E27FC236}">
                    <a16:creationId xmlns:a16="http://schemas.microsoft.com/office/drawing/2014/main" id="{E74200CA-5582-E546-A11C-64CD01951875}"/>
                  </a:ext>
                </a:extLst>
              </p:cNvPr>
              <p:cNvSpPr>
                <a:spLocks noChangeArrowheads="1"/>
              </p:cNvSpPr>
              <p:nvPr/>
            </p:nvSpPr>
            <p:spPr bwMode="auto">
              <a:xfrm rot="5845513">
                <a:off x="4001969" y="3641328"/>
                <a:ext cx="528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2" name="Oval 287">
                <a:extLst>
                  <a:ext uri="{FF2B5EF4-FFF2-40B4-BE49-F238E27FC236}">
                    <a16:creationId xmlns:a16="http://schemas.microsoft.com/office/drawing/2014/main" id="{1FAF9325-F6A3-D64E-A572-33E408FC8F99}"/>
                  </a:ext>
                </a:extLst>
              </p:cNvPr>
              <p:cNvSpPr>
                <a:spLocks noChangeArrowheads="1"/>
              </p:cNvSpPr>
              <p:nvPr/>
            </p:nvSpPr>
            <p:spPr bwMode="auto">
              <a:xfrm rot="5845513">
                <a:off x="3973826" y="3643088"/>
                <a:ext cx="3521" cy="527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3" name="Oval 288">
                <a:extLst>
                  <a:ext uri="{FF2B5EF4-FFF2-40B4-BE49-F238E27FC236}">
                    <a16:creationId xmlns:a16="http://schemas.microsoft.com/office/drawing/2014/main" id="{7B560085-DECB-B742-BB39-1FB9312D2D50}"/>
                  </a:ext>
                </a:extLst>
              </p:cNvPr>
              <p:cNvSpPr>
                <a:spLocks noChangeArrowheads="1"/>
              </p:cNvSpPr>
              <p:nvPr/>
            </p:nvSpPr>
            <p:spPr bwMode="auto">
              <a:xfrm rot="5845513">
                <a:off x="3964152" y="3649249"/>
                <a:ext cx="352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4" name="Oval 289">
                <a:extLst>
                  <a:ext uri="{FF2B5EF4-FFF2-40B4-BE49-F238E27FC236}">
                    <a16:creationId xmlns:a16="http://schemas.microsoft.com/office/drawing/2014/main" id="{D0EDE977-4CBF-5941-8F1E-6481806CDE80}"/>
                  </a:ext>
                </a:extLst>
              </p:cNvPr>
              <p:cNvSpPr>
                <a:spLocks noChangeArrowheads="1"/>
              </p:cNvSpPr>
              <p:nvPr/>
            </p:nvSpPr>
            <p:spPr bwMode="auto">
              <a:xfrm rot="5845513">
                <a:off x="3931610" y="3648369"/>
                <a:ext cx="5281" cy="703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5" name="Oval 290">
                <a:extLst>
                  <a:ext uri="{FF2B5EF4-FFF2-40B4-BE49-F238E27FC236}">
                    <a16:creationId xmlns:a16="http://schemas.microsoft.com/office/drawing/2014/main" id="{13CF9342-CF72-324D-B60B-2A519F98A0D8}"/>
                  </a:ext>
                </a:extLst>
              </p:cNvPr>
              <p:cNvSpPr>
                <a:spLocks noChangeArrowheads="1"/>
              </p:cNvSpPr>
              <p:nvPr/>
            </p:nvSpPr>
            <p:spPr bwMode="auto">
              <a:xfrm rot="5845513">
                <a:off x="3866528" y="3688855"/>
                <a:ext cx="7041" cy="527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6" name="Oval 291">
                <a:extLst>
                  <a:ext uri="{FF2B5EF4-FFF2-40B4-BE49-F238E27FC236}">
                    <a16:creationId xmlns:a16="http://schemas.microsoft.com/office/drawing/2014/main" id="{D526BCCE-B267-2A45-9995-C6B75A8DBA03}"/>
                  </a:ext>
                </a:extLst>
              </p:cNvPr>
              <p:cNvSpPr>
                <a:spLocks noChangeArrowheads="1"/>
              </p:cNvSpPr>
              <p:nvPr/>
            </p:nvSpPr>
            <p:spPr bwMode="auto">
              <a:xfrm rot="5845513">
                <a:off x="3835746" y="3687975"/>
                <a:ext cx="5281" cy="527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7" name="Oval 292">
                <a:extLst>
                  <a:ext uri="{FF2B5EF4-FFF2-40B4-BE49-F238E27FC236}">
                    <a16:creationId xmlns:a16="http://schemas.microsoft.com/office/drawing/2014/main" id="{651CE251-99E4-4F4C-A914-5388B2C0CD42}"/>
                  </a:ext>
                </a:extLst>
              </p:cNvPr>
              <p:cNvSpPr>
                <a:spLocks noChangeArrowheads="1"/>
              </p:cNvSpPr>
              <p:nvPr/>
            </p:nvSpPr>
            <p:spPr bwMode="auto">
              <a:xfrm rot="5845513">
                <a:off x="3901707" y="3437135"/>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8" name="Oval 293">
                <a:extLst>
                  <a:ext uri="{FF2B5EF4-FFF2-40B4-BE49-F238E27FC236}">
                    <a16:creationId xmlns:a16="http://schemas.microsoft.com/office/drawing/2014/main" id="{5FDE7A94-9522-924D-82F4-623BE09667FC}"/>
                  </a:ext>
                </a:extLst>
              </p:cNvPr>
              <p:cNvSpPr>
                <a:spLocks noChangeArrowheads="1"/>
              </p:cNvSpPr>
              <p:nvPr/>
            </p:nvSpPr>
            <p:spPr bwMode="auto">
              <a:xfrm rot="5845513">
                <a:off x="3880599" y="3428332"/>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59" name="Oval 294">
                <a:extLst>
                  <a:ext uri="{FF2B5EF4-FFF2-40B4-BE49-F238E27FC236}">
                    <a16:creationId xmlns:a16="http://schemas.microsoft.com/office/drawing/2014/main" id="{DF7CC7A0-A612-9344-AEEE-FEECE253E732}"/>
                  </a:ext>
                </a:extLst>
              </p:cNvPr>
              <p:cNvSpPr>
                <a:spLocks noChangeArrowheads="1"/>
              </p:cNvSpPr>
              <p:nvPr/>
            </p:nvSpPr>
            <p:spPr bwMode="auto">
              <a:xfrm rot="5845513">
                <a:off x="3891153" y="3442415"/>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0" name="Oval 295">
                <a:extLst>
                  <a:ext uri="{FF2B5EF4-FFF2-40B4-BE49-F238E27FC236}">
                    <a16:creationId xmlns:a16="http://schemas.microsoft.com/office/drawing/2014/main" id="{3754FA84-9EC4-904F-A1F6-BFABE69580C7}"/>
                  </a:ext>
                </a:extLst>
              </p:cNvPr>
              <p:cNvSpPr>
                <a:spLocks noChangeArrowheads="1"/>
              </p:cNvSpPr>
              <p:nvPr/>
            </p:nvSpPr>
            <p:spPr bwMode="auto">
              <a:xfrm rot="5845513">
                <a:off x="3853334" y="3487304"/>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1" name="Oval 296">
                <a:extLst>
                  <a:ext uri="{FF2B5EF4-FFF2-40B4-BE49-F238E27FC236}">
                    <a16:creationId xmlns:a16="http://schemas.microsoft.com/office/drawing/2014/main" id="{F06DEA82-C2F4-C24E-8A7C-63605FB3A8F3}"/>
                  </a:ext>
                </a:extLst>
              </p:cNvPr>
              <p:cNvSpPr>
                <a:spLocks noChangeArrowheads="1"/>
              </p:cNvSpPr>
              <p:nvPr/>
            </p:nvSpPr>
            <p:spPr bwMode="auto">
              <a:xfrm rot="5845513">
                <a:off x="3821675" y="3494343"/>
                <a:ext cx="8801"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2" name="Oval 297">
                <a:extLst>
                  <a:ext uri="{FF2B5EF4-FFF2-40B4-BE49-F238E27FC236}">
                    <a16:creationId xmlns:a16="http://schemas.microsoft.com/office/drawing/2014/main" id="{85161035-CBFF-784C-96D7-3B1344798DCD}"/>
                  </a:ext>
                </a:extLst>
              </p:cNvPr>
              <p:cNvSpPr>
                <a:spLocks noChangeArrowheads="1"/>
              </p:cNvSpPr>
              <p:nvPr/>
            </p:nvSpPr>
            <p:spPr bwMode="auto">
              <a:xfrm rot="5845513">
                <a:off x="3829589" y="3479382"/>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3" name="Oval 298">
                <a:extLst>
                  <a:ext uri="{FF2B5EF4-FFF2-40B4-BE49-F238E27FC236}">
                    <a16:creationId xmlns:a16="http://schemas.microsoft.com/office/drawing/2014/main" id="{E469E651-4D4D-E542-8FDD-B72CA0F6607A}"/>
                  </a:ext>
                </a:extLst>
              </p:cNvPr>
              <p:cNvSpPr>
                <a:spLocks noChangeArrowheads="1"/>
              </p:cNvSpPr>
              <p:nvPr/>
            </p:nvSpPr>
            <p:spPr bwMode="auto">
              <a:xfrm rot="5845513">
                <a:off x="3811999" y="3458258"/>
                <a:ext cx="1056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4" name="Oval 299">
                <a:extLst>
                  <a:ext uri="{FF2B5EF4-FFF2-40B4-BE49-F238E27FC236}">
                    <a16:creationId xmlns:a16="http://schemas.microsoft.com/office/drawing/2014/main" id="{8F8621D2-9AAB-D343-9EB6-CAB83BF0E8CD}"/>
                  </a:ext>
                </a:extLst>
              </p:cNvPr>
              <p:cNvSpPr>
                <a:spLocks noChangeArrowheads="1"/>
              </p:cNvSpPr>
              <p:nvPr/>
            </p:nvSpPr>
            <p:spPr bwMode="auto">
              <a:xfrm rot="5845513">
                <a:off x="3824313" y="3438895"/>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5" name="Oval 300">
                <a:extLst>
                  <a:ext uri="{FF2B5EF4-FFF2-40B4-BE49-F238E27FC236}">
                    <a16:creationId xmlns:a16="http://schemas.microsoft.com/office/drawing/2014/main" id="{AFCCFE4A-5850-3746-B59E-04792E61D9FA}"/>
                  </a:ext>
                </a:extLst>
              </p:cNvPr>
              <p:cNvSpPr>
                <a:spLocks noChangeArrowheads="1"/>
              </p:cNvSpPr>
              <p:nvPr/>
            </p:nvSpPr>
            <p:spPr bwMode="auto">
              <a:xfrm rot="5845513">
                <a:off x="3819914" y="3420412"/>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6" name="Oval 301">
                <a:extLst>
                  <a:ext uri="{FF2B5EF4-FFF2-40B4-BE49-F238E27FC236}">
                    <a16:creationId xmlns:a16="http://schemas.microsoft.com/office/drawing/2014/main" id="{FB9EC90C-42AE-6549-9DAC-8C8876AC651B}"/>
                  </a:ext>
                </a:extLst>
              </p:cNvPr>
              <p:cNvSpPr>
                <a:spLocks noChangeArrowheads="1"/>
              </p:cNvSpPr>
              <p:nvPr/>
            </p:nvSpPr>
            <p:spPr bwMode="auto">
              <a:xfrm rot="5845513">
                <a:off x="3839264" y="3418650"/>
                <a:ext cx="880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7" name="Oval 302">
                <a:extLst>
                  <a:ext uri="{FF2B5EF4-FFF2-40B4-BE49-F238E27FC236}">
                    <a16:creationId xmlns:a16="http://schemas.microsoft.com/office/drawing/2014/main" id="{97D92C33-F63C-C44D-B7E2-28536A1876FC}"/>
                  </a:ext>
                </a:extLst>
              </p:cNvPr>
              <p:cNvSpPr>
                <a:spLocks noChangeArrowheads="1"/>
              </p:cNvSpPr>
              <p:nvPr/>
            </p:nvSpPr>
            <p:spPr bwMode="auto">
              <a:xfrm rot="5845513">
                <a:off x="3859492" y="3423052"/>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8" name="Oval 303">
                <a:extLst>
                  <a:ext uri="{FF2B5EF4-FFF2-40B4-BE49-F238E27FC236}">
                    <a16:creationId xmlns:a16="http://schemas.microsoft.com/office/drawing/2014/main" id="{22C18447-7533-F84F-A778-28450C6CF607}"/>
                  </a:ext>
                </a:extLst>
              </p:cNvPr>
              <p:cNvSpPr>
                <a:spLocks noChangeArrowheads="1"/>
              </p:cNvSpPr>
              <p:nvPr/>
            </p:nvSpPr>
            <p:spPr bwMode="auto">
              <a:xfrm rot="5845513">
                <a:off x="3843661" y="3444176"/>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69" name="Oval 304">
                <a:extLst>
                  <a:ext uri="{FF2B5EF4-FFF2-40B4-BE49-F238E27FC236}">
                    <a16:creationId xmlns:a16="http://schemas.microsoft.com/office/drawing/2014/main" id="{13E23D72-B51A-2B4A-AA79-8FD262D17515}"/>
                  </a:ext>
                </a:extLst>
              </p:cNvPr>
              <p:cNvSpPr>
                <a:spLocks noChangeArrowheads="1"/>
              </p:cNvSpPr>
              <p:nvPr/>
            </p:nvSpPr>
            <p:spPr bwMode="auto">
              <a:xfrm rot="5845513">
                <a:off x="3868286" y="3438895"/>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0" name="Oval 305">
                <a:extLst>
                  <a:ext uri="{FF2B5EF4-FFF2-40B4-BE49-F238E27FC236}">
                    <a16:creationId xmlns:a16="http://schemas.microsoft.com/office/drawing/2014/main" id="{932EF223-745D-DE41-B59C-A9B8F0AD9740}"/>
                  </a:ext>
                </a:extLst>
              </p:cNvPr>
              <p:cNvSpPr>
                <a:spLocks noChangeArrowheads="1"/>
              </p:cNvSpPr>
              <p:nvPr/>
            </p:nvSpPr>
            <p:spPr bwMode="auto">
              <a:xfrm rot="5845513">
                <a:off x="3940404" y="3481142"/>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1" name="Oval 306">
                <a:extLst>
                  <a:ext uri="{FF2B5EF4-FFF2-40B4-BE49-F238E27FC236}">
                    <a16:creationId xmlns:a16="http://schemas.microsoft.com/office/drawing/2014/main" id="{F082F781-D40C-DB49-B77C-CA2B12774BCD}"/>
                  </a:ext>
                </a:extLst>
              </p:cNvPr>
              <p:cNvSpPr>
                <a:spLocks noChangeArrowheads="1"/>
              </p:cNvSpPr>
              <p:nvPr/>
            </p:nvSpPr>
            <p:spPr bwMode="auto">
              <a:xfrm rot="5845513">
                <a:off x="3903465" y="3477621"/>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2" name="Oval 307">
                <a:extLst>
                  <a:ext uri="{FF2B5EF4-FFF2-40B4-BE49-F238E27FC236}">
                    <a16:creationId xmlns:a16="http://schemas.microsoft.com/office/drawing/2014/main" id="{17CAE4BE-B922-6644-B5E9-26575090CDC4}"/>
                  </a:ext>
                </a:extLst>
              </p:cNvPr>
              <p:cNvSpPr>
                <a:spLocks noChangeArrowheads="1"/>
              </p:cNvSpPr>
              <p:nvPr/>
            </p:nvSpPr>
            <p:spPr bwMode="auto">
              <a:xfrm rot="5845513">
                <a:off x="3879719" y="3489064"/>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3" name="Oval 308">
                <a:extLst>
                  <a:ext uri="{FF2B5EF4-FFF2-40B4-BE49-F238E27FC236}">
                    <a16:creationId xmlns:a16="http://schemas.microsoft.com/office/drawing/2014/main" id="{F895A389-96AC-E547-8B4B-0A49532EB7F0}"/>
                  </a:ext>
                </a:extLst>
              </p:cNvPr>
              <p:cNvSpPr>
                <a:spLocks noChangeArrowheads="1"/>
              </p:cNvSpPr>
              <p:nvPr/>
            </p:nvSpPr>
            <p:spPr bwMode="auto">
              <a:xfrm rot="5845513">
                <a:off x="3914019" y="3518108"/>
                <a:ext cx="1056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4" name="Oval 309">
                <a:extLst>
                  <a:ext uri="{FF2B5EF4-FFF2-40B4-BE49-F238E27FC236}">
                    <a16:creationId xmlns:a16="http://schemas.microsoft.com/office/drawing/2014/main" id="{9AE0D680-A567-304F-BD93-ACA3DA641B2F}"/>
                  </a:ext>
                </a:extLst>
              </p:cNvPr>
              <p:cNvSpPr>
                <a:spLocks noChangeArrowheads="1"/>
              </p:cNvSpPr>
              <p:nvPr/>
            </p:nvSpPr>
            <p:spPr bwMode="auto">
              <a:xfrm rot="5845513">
                <a:off x="3800567" y="3415129"/>
                <a:ext cx="880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5" name="Oval 310">
                <a:extLst>
                  <a:ext uri="{FF2B5EF4-FFF2-40B4-BE49-F238E27FC236}">
                    <a16:creationId xmlns:a16="http://schemas.microsoft.com/office/drawing/2014/main" id="{DA0CC5AC-747D-674F-BAB2-9E3EC188882A}"/>
                  </a:ext>
                </a:extLst>
              </p:cNvPr>
              <p:cNvSpPr>
                <a:spLocks noChangeArrowheads="1"/>
              </p:cNvSpPr>
              <p:nvPr/>
            </p:nvSpPr>
            <p:spPr bwMode="auto">
              <a:xfrm rot="5845513">
                <a:off x="3778580" y="3405449"/>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6" name="Oval 311">
                <a:extLst>
                  <a:ext uri="{FF2B5EF4-FFF2-40B4-BE49-F238E27FC236}">
                    <a16:creationId xmlns:a16="http://schemas.microsoft.com/office/drawing/2014/main" id="{C7E69509-068D-0D42-8040-67556521A954}"/>
                  </a:ext>
                </a:extLst>
              </p:cNvPr>
              <p:cNvSpPr>
                <a:spLocks noChangeArrowheads="1"/>
              </p:cNvSpPr>
              <p:nvPr/>
            </p:nvSpPr>
            <p:spPr bwMode="auto">
              <a:xfrm rot="5845513">
                <a:off x="3760989" y="3393126"/>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7" name="Oval 312">
                <a:extLst>
                  <a:ext uri="{FF2B5EF4-FFF2-40B4-BE49-F238E27FC236}">
                    <a16:creationId xmlns:a16="http://schemas.microsoft.com/office/drawing/2014/main" id="{3E9D9A68-35F9-EE4C-8782-5A7450394D27}"/>
                  </a:ext>
                </a:extLst>
              </p:cNvPr>
              <p:cNvSpPr>
                <a:spLocks noChangeArrowheads="1"/>
              </p:cNvSpPr>
              <p:nvPr/>
            </p:nvSpPr>
            <p:spPr bwMode="auto">
              <a:xfrm rot="5845513">
                <a:off x="3758352" y="3388725"/>
                <a:ext cx="8801"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8" name="Oval 313">
                <a:extLst>
                  <a:ext uri="{FF2B5EF4-FFF2-40B4-BE49-F238E27FC236}">
                    <a16:creationId xmlns:a16="http://schemas.microsoft.com/office/drawing/2014/main" id="{B780B7AC-4CA3-9743-9A95-A32E8E3F97FF}"/>
                  </a:ext>
                </a:extLst>
              </p:cNvPr>
              <p:cNvSpPr>
                <a:spLocks noChangeArrowheads="1"/>
              </p:cNvSpPr>
              <p:nvPr/>
            </p:nvSpPr>
            <p:spPr bwMode="auto">
              <a:xfrm rot="5845513">
                <a:off x="3750436" y="3398406"/>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79" name="Oval 314">
                <a:extLst>
                  <a:ext uri="{FF2B5EF4-FFF2-40B4-BE49-F238E27FC236}">
                    <a16:creationId xmlns:a16="http://schemas.microsoft.com/office/drawing/2014/main" id="{B4C9600E-2EAE-6444-A364-81CF9574F425}"/>
                  </a:ext>
                </a:extLst>
              </p:cNvPr>
              <p:cNvSpPr>
                <a:spLocks noChangeArrowheads="1"/>
              </p:cNvSpPr>
              <p:nvPr/>
            </p:nvSpPr>
            <p:spPr bwMode="auto">
              <a:xfrm rot="5845513">
                <a:off x="3792651" y="3426573"/>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0" name="Oval 315">
                <a:extLst>
                  <a:ext uri="{FF2B5EF4-FFF2-40B4-BE49-F238E27FC236}">
                    <a16:creationId xmlns:a16="http://schemas.microsoft.com/office/drawing/2014/main" id="{0AEF5D86-4533-2344-A801-950E98E869E6}"/>
                  </a:ext>
                </a:extLst>
              </p:cNvPr>
              <p:cNvSpPr>
                <a:spLocks noChangeArrowheads="1"/>
              </p:cNvSpPr>
              <p:nvPr/>
            </p:nvSpPr>
            <p:spPr bwMode="auto">
              <a:xfrm rot="5845513">
                <a:off x="3797049" y="3448575"/>
                <a:ext cx="8801"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1" name="Oval 316">
                <a:extLst>
                  <a:ext uri="{FF2B5EF4-FFF2-40B4-BE49-F238E27FC236}">
                    <a16:creationId xmlns:a16="http://schemas.microsoft.com/office/drawing/2014/main" id="{F4D1E6D5-05F8-7748-B1A1-58319E95E64C}"/>
                  </a:ext>
                </a:extLst>
              </p:cNvPr>
              <p:cNvSpPr>
                <a:spLocks noChangeArrowheads="1"/>
              </p:cNvSpPr>
              <p:nvPr/>
            </p:nvSpPr>
            <p:spPr bwMode="auto">
              <a:xfrm rot="5845513">
                <a:off x="3761868" y="3453857"/>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2" name="Oval 317">
                <a:extLst>
                  <a:ext uri="{FF2B5EF4-FFF2-40B4-BE49-F238E27FC236}">
                    <a16:creationId xmlns:a16="http://schemas.microsoft.com/office/drawing/2014/main" id="{19867200-A871-2540-A21D-2CB4F7B97AF4}"/>
                  </a:ext>
                </a:extLst>
              </p:cNvPr>
              <p:cNvSpPr>
                <a:spLocks noChangeArrowheads="1"/>
              </p:cNvSpPr>
              <p:nvPr/>
            </p:nvSpPr>
            <p:spPr bwMode="auto">
              <a:xfrm rot="5845513">
                <a:off x="3794411" y="3502264"/>
                <a:ext cx="8801" cy="10554"/>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3" name="Oval 318">
                <a:extLst>
                  <a:ext uri="{FF2B5EF4-FFF2-40B4-BE49-F238E27FC236}">
                    <a16:creationId xmlns:a16="http://schemas.microsoft.com/office/drawing/2014/main" id="{A49B0782-A54C-EE4B-B03E-0B853D7D133D}"/>
                  </a:ext>
                </a:extLst>
              </p:cNvPr>
              <p:cNvSpPr>
                <a:spLocks noChangeArrowheads="1"/>
              </p:cNvSpPr>
              <p:nvPr/>
            </p:nvSpPr>
            <p:spPr bwMode="auto">
              <a:xfrm rot="5845513">
                <a:off x="3802323" y="3510191"/>
                <a:ext cx="15842" cy="22867"/>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4" name="Oval 319">
                <a:extLst>
                  <a:ext uri="{FF2B5EF4-FFF2-40B4-BE49-F238E27FC236}">
                    <a16:creationId xmlns:a16="http://schemas.microsoft.com/office/drawing/2014/main" id="{F37A6E70-BD70-AC4F-9C5A-50BE78145018}"/>
                  </a:ext>
                </a:extLst>
              </p:cNvPr>
              <p:cNvSpPr>
                <a:spLocks noChangeArrowheads="1"/>
              </p:cNvSpPr>
              <p:nvPr/>
            </p:nvSpPr>
            <p:spPr bwMode="auto">
              <a:xfrm rot="5845513">
                <a:off x="3815514" y="3533954"/>
                <a:ext cx="17603" cy="22867"/>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5" name="Oval 320">
                <a:extLst>
                  <a:ext uri="{FF2B5EF4-FFF2-40B4-BE49-F238E27FC236}">
                    <a16:creationId xmlns:a16="http://schemas.microsoft.com/office/drawing/2014/main" id="{6E99FC11-F260-4449-9ED9-162B77910125}"/>
                  </a:ext>
                </a:extLst>
              </p:cNvPr>
              <p:cNvSpPr>
                <a:spLocks noChangeArrowheads="1"/>
              </p:cNvSpPr>
              <p:nvPr/>
            </p:nvSpPr>
            <p:spPr bwMode="auto">
              <a:xfrm rot="5845513">
                <a:off x="3799684" y="3560360"/>
                <a:ext cx="17603" cy="2286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6" name="Oval 321">
                <a:extLst>
                  <a:ext uri="{FF2B5EF4-FFF2-40B4-BE49-F238E27FC236}">
                    <a16:creationId xmlns:a16="http://schemas.microsoft.com/office/drawing/2014/main" id="{7E0C73EC-B785-3F47-954D-085197F105FE}"/>
                  </a:ext>
                </a:extLst>
              </p:cNvPr>
              <p:cNvSpPr>
                <a:spLocks noChangeArrowheads="1"/>
              </p:cNvSpPr>
              <p:nvPr/>
            </p:nvSpPr>
            <p:spPr bwMode="auto">
              <a:xfrm rot="5845513">
                <a:off x="3783853" y="3600849"/>
                <a:ext cx="17603" cy="26384"/>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7" name="Oval 322">
                <a:extLst>
                  <a:ext uri="{FF2B5EF4-FFF2-40B4-BE49-F238E27FC236}">
                    <a16:creationId xmlns:a16="http://schemas.microsoft.com/office/drawing/2014/main" id="{E38244F6-83A4-1D41-BDB6-4383283A75B9}"/>
                  </a:ext>
                </a:extLst>
              </p:cNvPr>
              <p:cNvSpPr>
                <a:spLocks noChangeArrowheads="1"/>
              </p:cNvSpPr>
              <p:nvPr/>
            </p:nvSpPr>
            <p:spPr bwMode="auto">
              <a:xfrm rot="5845513">
                <a:off x="3768023" y="3595565"/>
                <a:ext cx="1584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8" name="Oval 323">
                <a:extLst>
                  <a:ext uri="{FF2B5EF4-FFF2-40B4-BE49-F238E27FC236}">
                    <a16:creationId xmlns:a16="http://schemas.microsoft.com/office/drawing/2014/main" id="{F8FEB39D-0FF3-0442-B503-0F7BA1C4C890}"/>
                  </a:ext>
                </a:extLst>
              </p:cNvPr>
              <p:cNvSpPr>
                <a:spLocks noChangeArrowheads="1"/>
              </p:cNvSpPr>
              <p:nvPr/>
            </p:nvSpPr>
            <p:spPr bwMode="auto">
              <a:xfrm rot="5845513">
                <a:off x="3739880" y="3614929"/>
                <a:ext cx="15842"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89" name="Oval 324">
                <a:extLst>
                  <a:ext uri="{FF2B5EF4-FFF2-40B4-BE49-F238E27FC236}">
                    <a16:creationId xmlns:a16="http://schemas.microsoft.com/office/drawing/2014/main" id="{09650150-02D0-0040-8E2B-4D431A898936}"/>
                  </a:ext>
                </a:extLst>
              </p:cNvPr>
              <p:cNvSpPr>
                <a:spLocks noChangeArrowheads="1"/>
              </p:cNvSpPr>
              <p:nvPr/>
            </p:nvSpPr>
            <p:spPr bwMode="auto">
              <a:xfrm rot="5845513">
                <a:off x="3782094" y="3630772"/>
                <a:ext cx="17603" cy="2638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0" name="Oval 325">
                <a:extLst>
                  <a:ext uri="{FF2B5EF4-FFF2-40B4-BE49-F238E27FC236}">
                    <a16:creationId xmlns:a16="http://schemas.microsoft.com/office/drawing/2014/main" id="{A39169C3-3E3C-374A-B554-CCE380EBF153}"/>
                  </a:ext>
                </a:extLst>
              </p:cNvPr>
              <p:cNvSpPr>
                <a:spLocks noChangeArrowheads="1"/>
              </p:cNvSpPr>
              <p:nvPr/>
            </p:nvSpPr>
            <p:spPr bwMode="auto">
              <a:xfrm rot="5845513">
                <a:off x="3743398" y="3646615"/>
                <a:ext cx="15842"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1" name="Oval 326">
                <a:extLst>
                  <a:ext uri="{FF2B5EF4-FFF2-40B4-BE49-F238E27FC236}">
                    <a16:creationId xmlns:a16="http://schemas.microsoft.com/office/drawing/2014/main" id="{BE45A61A-80F1-C54B-AC2F-909B4E2CDB2E}"/>
                  </a:ext>
                </a:extLst>
              </p:cNvPr>
              <p:cNvSpPr>
                <a:spLocks noChangeArrowheads="1"/>
              </p:cNvSpPr>
              <p:nvPr/>
            </p:nvSpPr>
            <p:spPr bwMode="auto">
              <a:xfrm rot="5845513">
                <a:off x="3720532" y="3634292"/>
                <a:ext cx="1584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2" name="Oval 327">
                <a:extLst>
                  <a:ext uri="{FF2B5EF4-FFF2-40B4-BE49-F238E27FC236}">
                    <a16:creationId xmlns:a16="http://schemas.microsoft.com/office/drawing/2014/main" id="{7D17A9B8-B2C1-6840-8BD3-C5034E9E5FC0}"/>
                  </a:ext>
                </a:extLst>
              </p:cNvPr>
              <p:cNvSpPr>
                <a:spLocks noChangeArrowheads="1"/>
              </p:cNvSpPr>
              <p:nvPr/>
            </p:nvSpPr>
            <p:spPr bwMode="auto">
              <a:xfrm rot="5845513">
                <a:off x="3796167" y="3474105"/>
                <a:ext cx="15842"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3" name="Freeform 328">
                <a:extLst>
                  <a:ext uri="{FF2B5EF4-FFF2-40B4-BE49-F238E27FC236}">
                    <a16:creationId xmlns:a16="http://schemas.microsoft.com/office/drawing/2014/main" id="{814D508E-638A-734C-A6F1-8E57576E06CD}"/>
                  </a:ext>
                </a:extLst>
              </p:cNvPr>
              <p:cNvSpPr>
                <a:spLocks/>
              </p:cNvSpPr>
              <p:nvPr/>
            </p:nvSpPr>
            <p:spPr bwMode="auto">
              <a:xfrm rot="5845513">
                <a:off x="3687978" y="3626381"/>
                <a:ext cx="45768" cy="49251"/>
              </a:xfrm>
              <a:custGeom>
                <a:avLst/>
                <a:gdLst/>
                <a:ahLst/>
                <a:cxnLst>
                  <a:cxn ang="0">
                    <a:pos x="3" y="19"/>
                  </a:cxn>
                  <a:cxn ang="0">
                    <a:pos x="9" y="11"/>
                  </a:cxn>
                  <a:cxn ang="0">
                    <a:pos x="10" y="22"/>
                  </a:cxn>
                  <a:cxn ang="0">
                    <a:pos x="20" y="22"/>
                  </a:cxn>
                  <a:cxn ang="0">
                    <a:pos x="23" y="17"/>
                  </a:cxn>
                  <a:cxn ang="0">
                    <a:pos x="20" y="3"/>
                  </a:cxn>
                  <a:cxn ang="0">
                    <a:pos x="26" y="10"/>
                  </a:cxn>
                  <a:cxn ang="0">
                    <a:pos x="35" y="15"/>
                  </a:cxn>
                  <a:cxn ang="0">
                    <a:pos x="27" y="24"/>
                  </a:cxn>
                  <a:cxn ang="0">
                    <a:pos x="0" y="25"/>
                  </a:cxn>
                  <a:cxn ang="0">
                    <a:pos x="0" y="21"/>
                  </a:cxn>
                </a:cxnLst>
                <a:rect l="0" t="0" r="r" b="b"/>
                <a:pathLst>
                  <a:path w="35" h="28">
                    <a:moveTo>
                      <a:pt x="3" y="19"/>
                    </a:moveTo>
                    <a:cubicBezTo>
                      <a:pt x="5" y="16"/>
                      <a:pt x="5" y="11"/>
                      <a:pt x="9" y="11"/>
                    </a:cubicBezTo>
                    <a:cubicBezTo>
                      <a:pt x="9" y="15"/>
                      <a:pt x="9" y="19"/>
                      <a:pt x="10" y="22"/>
                    </a:cubicBezTo>
                    <a:cubicBezTo>
                      <a:pt x="13" y="22"/>
                      <a:pt x="17" y="23"/>
                      <a:pt x="20" y="22"/>
                    </a:cubicBezTo>
                    <a:cubicBezTo>
                      <a:pt x="26" y="22"/>
                      <a:pt x="25" y="22"/>
                      <a:pt x="23" y="17"/>
                    </a:cubicBezTo>
                    <a:cubicBezTo>
                      <a:pt x="22" y="13"/>
                      <a:pt x="20" y="8"/>
                      <a:pt x="20" y="3"/>
                    </a:cubicBezTo>
                    <a:cubicBezTo>
                      <a:pt x="25" y="0"/>
                      <a:pt x="25" y="6"/>
                      <a:pt x="26" y="10"/>
                    </a:cubicBezTo>
                    <a:cubicBezTo>
                      <a:pt x="27" y="15"/>
                      <a:pt x="28" y="16"/>
                      <a:pt x="35" y="15"/>
                    </a:cubicBezTo>
                    <a:cubicBezTo>
                      <a:pt x="35" y="22"/>
                      <a:pt x="34" y="24"/>
                      <a:pt x="27" y="24"/>
                    </a:cubicBezTo>
                    <a:cubicBezTo>
                      <a:pt x="20" y="25"/>
                      <a:pt x="6" y="28"/>
                      <a:pt x="0" y="25"/>
                    </a:cubicBezTo>
                    <a:cubicBezTo>
                      <a:pt x="0" y="24"/>
                      <a:pt x="0" y="22"/>
                      <a:pt x="0" y="21"/>
                    </a:cubicBezTo>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794" name="Oval 329">
                <a:extLst>
                  <a:ext uri="{FF2B5EF4-FFF2-40B4-BE49-F238E27FC236}">
                    <a16:creationId xmlns:a16="http://schemas.microsoft.com/office/drawing/2014/main" id="{B678262D-D408-BC41-8E24-BA8809FEC11C}"/>
                  </a:ext>
                </a:extLst>
              </p:cNvPr>
              <p:cNvSpPr>
                <a:spLocks noChangeArrowheads="1"/>
              </p:cNvSpPr>
              <p:nvPr/>
            </p:nvSpPr>
            <p:spPr bwMode="auto">
              <a:xfrm rot="5845513">
                <a:off x="3991414" y="3484663"/>
                <a:ext cx="880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5" name="Oval 330">
                <a:extLst>
                  <a:ext uri="{FF2B5EF4-FFF2-40B4-BE49-F238E27FC236}">
                    <a16:creationId xmlns:a16="http://schemas.microsoft.com/office/drawing/2014/main" id="{858D8A67-3ED0-B241-B6D5-909C2A7F86FC}"/>
                  </a:ext>
                </a:extLst>
              </p:cNvPr>
              <p:cNvSpPr>
                <a:spLocks noChangeArrowheads="1"/>
              </p:cNvSpPr>
              <p:nvPr/>
            </p:nvSpPr>
            <p:spPr bwMode="auto">
              <a:xfrm rot="5845513">
                <a:off x="3960631" y="3480263"/>
                <a:ext cx="1056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6" name="Oval 331">
                <a:extLst>
                  <a:ext uri="{FF2B5EF4-FFF2-40B4-BE49-F238E27FC236}">
                    <a16:creationId xmlns:a16="http://schemas.microsoft.com/office/drawing/2014/main" id="{533BC1E6-1C74-614B-9859-F5A9B299F67A}"/>
                  </a:ext>
                </a:extLst>
              </p:cNvPr>
              <p:cNvSpPr>
                <a:spLocks noChangeArrowheads="1"/>
              </p:cNvSpPr>
              <p:nvPr/>
            </p:nvSpPr>
            <p:spPr bwMode="auto">
              <a:xfrm rot="5845513">
                <a:off x="3957993" y="3509306"/>
                <a:ext cx="10562" cy="12313"/>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7" name="Oval 332">
                <a:extLst>
                  <a:ext uri="{FF2B5EF4-FFF2-40B4-BE49-F238E27FC236}">
                    <a16:creationId xmlns:a16="http://schemas.microsoft.com/office/drawing/2014/main" id="{B196FCF6-EA21-7946-9DD2-18B09F46B8E9}"/>
                  </a:ext>
                </a:extLst>
              </p:cNvPr>
              <p:cNvSpPr>
                <a:spLocks noChangeArrowheads="1"/>
              </p:cNvSpPr>
              <p:nvPr/>
            </p:nvSpPr>
            <p:spPr bwMode="auto">
              <a:xfrm rot="5845513">
                <a:off x="3948320" y="3469700"/>
                <a:ext cx="7041"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8" name="Oval 333">
                <a:extLst>
                  <a:ext uri="{FF2B5EF4-FFF2-40B4-BE49-F238E27FC236}">
                    <a16:creationId xmlns:a16="http://schemas.microsoft.com/office/drawing/2014/main" id="{712E848E-9FE9-5D49-8711-86CE9959F642}"/>
                  </a:ext>
                </a:extLst>
              </p:cNvPr>
              <p:cNvSpPr>
                <a:spLocks noChangeArrowheads="1"/>
              </p:cNvSpPr>
              <p:nvPr/>
            </p:nvSpPr>
            <p:spPr bwMode="auto">
              <a:xfrm rot="5845513">
                <a:off x="3925453" y="3450336"/>
                <a:ext cx="8802" cy="1231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799" name="Oval 334">
                <a:extLst>
                  <a:ext uri="{FF2B5EF4-FFF2-40B4-BE49-F238E27FC236}">
                    <a16:creationId xmlns:a16="http://schemas.microsoft.com/office/drawing/2014/main" id="{D4036BF6-203A-4C47-89C9-B8E68B264921}"/>
                  </a:ext>
                </a:extLst>
              </p:cNvPr>
              <p:cNvSpPr>
                <a:spLocks noChangeArrowheads="1"/>
              </p:cNvSpPr>
              <p:nvPr/>
            </p:nvSpPr>
            <p:spPr bwMode="auto">
              <a:xfrm rot="5845513">
                <a:off x="3965908" y="3527790"/>
                <a:ext cx="1056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0" name="Oval 335">
                <a:extLst>
                  <a:ext uri="{FF2B5EF4-FFF2-40B4-BE49-F238E27FC236}">
                    <a16:creationId xmlns:a16="http://schemas.microsoft.com/office/drawing/2014/main" id="{D73CE6C7-0EA4-E24A-8B4D-A9C3D445B47D}"/>
                  </a:ext>
                </a:extLst>
              </p:cNvPr>
              <p:cNvSpPr>
                <a:spLocks noChangeArrowheads="1"/>
              </p:cNvSpPr>
              <p:nvPr/>
            </p:nvSpPr>
            <p:spPr bwMode="auto">
              <a:xfrm rot="5845513">
                <a:off x="3956234" y="3548034"/>
                <a:ext cx="880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1" name="Oval 336">
                <a:extLst>
                  <a:ext uri="{FF2B5EF4-FFF2-40B4-BE49-F238E27FC236}">
                    <a16:creationId xmlns:a16="http://schemas.microsoft.com/office/drawing/2014/main" id="{92C1040C-410D-0249-95BB-A7738D489D9E}"/>
                  </a:ext>
                </a:extLst>
              </p:cNvPr>
              <p:cNvSpPr>
                <a:spLocks noChangeArrowheads="1"/>
              </p:cNvSpPr>
              <p:nvPr/>
            </p:nvSpPr>
            <p:spPr bwMode="auto">
              <a:xfrm rot="5845513">
                <a:off x="3989656" y="3558595"/>
                <a:ext cx="7041" cy="1231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2" name="Oval 337">
                <a:extLst>
                  <a:ext uri="{FF2B5EF4-FFF2-40B4-BE49-F238E27FC236}">
                    <a16:creationId xmlns:a16="http://schemas.microsoft.com/office/drawing/2014/main" id="{2DA1E89A-82A1-EA48-ACAE-4B22282DA9E2}"/>
                  </a:ext>
                </a:extLst>
              </p:cNvPr>
              <p:cNvSpPr>
                <a:spLocks noChangeArrowheads="1"/>
              </p:cNvSpPr>
              <p:nvPr/>
            </p:nvSpPr>
            <p:spPr bwMode="auto">
              <a:xfrm rot="5845513">
                <a:off x="3922814" y="3577958"/>
                <a:ext cx="10562" cy="12313"/>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3" name="Oval 338">
                <a:extLst>
                  <a:ext uri="{FF2B5EF4-FFF2-40B4-BE49-F238E27FC236}">
                    <a16:creationId xmlns:a16="http://schemas.microsoft.com/office/drawing/2014/main" id="{8B5247FB-4FC6-CC42-BE6F-B0B63ED7DA42}"/>
                  </a:ext>
                </a:extLst>
              </p:cNvPr>
              <p:cNvSpPr>
                <a:spLocks noChangeArrowheads="1"/>
              </p:cNvSpPr>
              <p:nvPr/>
            </p:nvSpPr>
            <p:spPr bwMode="auto">
              <a:xfrm rot="5845513">
                <a:off x="3920175" y="3615806"/>
                <a:ext cx="1056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4" name="Oval 339">
                <a:extLst>
                  <a:ext uri="{FF2B5EF4-FFF2-40B4-BE49-F238E27FC236}">
                    <a16:creationId xmlns:a16="http://schemas.microsoft.com/office/drawing/2014/main" id="{DF1812FD-C750-5345-BCDA-7ABB15DF76CC}"/>
                  </a:ext>
                </a:extLst>
              </p:cNvPr>
              <p:cNvSpPr>
                <a:spLocks noChangeArrowheads="1"/>
              </p:cNvSpPr>
              <p:nvPr/>
            </p:nvSpPr>
            <p:spPr bwMode="auto">
              <a:xfrm rot="5845513">
                <a:off x="3900827" y="3640450"/>
                <a:ext cx="1056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5" name="Oval 340">
                <a:extLst>
                  <a:ext uri="{FF2B5EF4-FFF2-40B4-BE49-F238E27FC236}">
                    <a16:creationId xmlns:a16="http://schemas.microsoft.com/office/drawing/2014/main" id="{B55291E6-19F0-4048-84FE-72DF742F7EE1}"/>
                  </a:ext>
                </a:extLst>
              </p:cNvPr>
              <p:cNvSpPr>
                <a:spLocks noChangeArrowheads="1"/>
              </p:cNvSpPr>
              <p:nvPr/>
            </p:nvSpPr>
            <p:spPr bwMode="auto">
              <a:xfrm rot="5845513">
                <a:off x="3875321" y="3646611"/>
                <a:ext cx="10562" cy="1231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6" name="Oval 341">
                <a:extLst>
                  <a:ext uri="{FF2B5EF4-FFF2-40B4-BE49-F238E27FC236}">
                    <a16:creationId xmlns:a16="http://schemas.microsoft.com/office/drawing/2014/main" id="{96AAD7D6-F801-B94E-88BB-A891FCF2119A}"/>
                  </a:ext>
                </a:extLst>
              </p:cNvPr>
              <p:cNvSpPr>
                <a:spLocks noChangeArrowheads="1"/>
              </p:cNvSpPr>
              <p:nvPr/>
            </p:nvSpPr>
            <p:spPr bwMode="auto">
              <a:xfrm rot="5845513">
                <a:off x="3836625" y="3653652"/>
                <a:ext cx="8802" cy="1407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7" name="Oval 342">
                <a:extLst>
                  <a:ext uri="{FF2B5EF4-FFF2-40B4-BE49-F238E27FC236}">
                    <a16:creationId xmlns:a16="http://schemas.microsoft.com/office/drawing/2014/main" id="{9406E84A-72FA-B242-A65D-D0AA65FA3A15}"/>
                  </a:ext>
                </a:extLst>
              </p:cNvPr>
              <p:cNvSpPr>
                <a:spLocks noChangeArrowheads="1"/>
              </p:cNvSpPr>
              <p:nvPr/>
            </p:nvSpPr>
            <p:spPr bwMode="auto">
              <a:xfrm rot="5845513">
                <a:off x="3781218" y="3684457"/>
                <a:ext cx="8801" cy="12312"/>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8" name="Oval 343">
                <a:extLst>
                  <a:ext uri="{FF2B5EF4-FFF2-40B4-BE49-F238E27FC236}">
                    <a16:creationId xmlns:a16="http://schemas.microsoft.com/office/drawing/2014/main" id="{386ACFC5-9DCD-F247-9B2E-D8FAAB3AB74B}"/>
                  </a:ext>
                </a:extLst>
              </p:cNvPr>
              <p:cNvSpPr>
                <a:spLocks noChangeArrowheads="1"/>
              </p:cNvSpPr>
              <p:nvPr/>
            </p:nvSpPr>
            <p:spPr bwMode="auto">
              <a:xfrm rot="5845513">
                <a:off x="3784737" y="3661572"/>
                <a:ext cx="528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09" name="Oval 344">
                <a:extLst>
                  <a:ext uri="{FF2B5EF4-FFF2-40B4-BE49-F238E27FC236}">
                    <a16:creationId xmlns:a16="http://schemas.microsoft.com/office/drawing/2014/main" id="{44D0444D-3524-064A-8740-5AE1D8A5AD92}"/>
                  </a:ext>
                </a:extLst>
              </p:cNvPr>
              <p:cNvSpPr>
                <a:spLocks noChangeArrowheads="1"/>
              </p:cNvSpPr>
              <p:nvPr/>
            </p:nvSpPr>
            <p:spPr bwMode="auto">
              <a:xfrm rot="5845513">
                <a:off x="3813759" y="3673013"/>
                <a:ext cx="5281" cy="7036"/>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0" name="Oval 345">
                <a:extLst>
                  <a:ext uri="{FF2B5EF4-FFF2-40B4-BE49-F238E27FC236}">
                    <a16:creationId xmlns:a16="http://schemas.microsoft.com/office/drawing/2014/main" id="{F8BC167A-F608-924E-B056-37059B0F18CB}"/>
                  </a:ext>
                </a:extLst>
              </p:cNvPr>
              <p:cNvSpPr>
                <a:spLocks noChangeArrowheads="1"/>
              </p:cNvSpPr>
              <p:nvPr/>
            </p:nvSpPr>
            <p:spPr bwMode="auto">
              <a:xfrm rot="5845513">
                <a:off x="3916659" y="3661572"/>
                <a:ext cx="528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1" name="Oval 346">
                <a:extLst>
                  <a:ext uri="{FF2B5EF4-FFF2-40B4-BE49-F238E27FC236}">
                    <a16:creationId xmlns:a16="http://schemas.microsoft.com/office/drawing/2014/main" id="{9F2A7189-00C1-D843-A2FB-8A02F49DCAFF}"/>
                  </a:ext>
                </a:extLst>
              </p:cNvPr>
              <p:cNvSpPr>
                <a:spLocks noChangeArrowheads="1"/>
              </p:cNvSpPr>
              <p:nvPr/>
            </p:nvSpPr>
            <p:spPr bwMode="auto">
              <a:xfrm rot="5845513">
                <a:off x="3936008" y="3594680"/>
                <a:ext cx="528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2" name="Oval 347">
                <a:extLst>
                  <a:ext uri="{FF2B5EF4-FFF2-40B4-BE49-F238E27FC236}">
                    <a16:creationId xmlns:a16="http://schemas.microsoft.com/office/drawing/2014/main" id="{A10F24E4-0615-4046-ABB3-10F66DEBC0A1}"/>
                  </a:ext>
                </a:extLst>
              </p:cNvPr>
              <p:cNvSpPr>
                <a:spLocks noChangeArrowheads="1"/>
              </p:cNvSpPr>
              <p:nvPr/>
            </p:nvSpPr>
            <p:spPr bwMode="auto">
              <a:xfrm rot="5845513">
                <a:off x="3972066" y="3514585"/>
                <a:ext cx="704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3" name="Oval 348">
                <a:extLst>
                  <a:ext uri="{FF2B5EF4-FFF2-40B4-BE49-F238E27FC236}">
                    <a16:creationId xmlns:a16="http://schemas.microsoft.com/office/drawing/2014/main" id="{6401E91F-0C90-A04F-B176-629C5AD0C99D}"/>
                  </a:ext>
                </a:extLst>
              </p:cNvPr>
              <p:cNvSpPr>
                <a:spLocks noChangeArrowheads="1"/>
              </p:cNvSpPr>
              <p:nvPr/>
            </p:nvSpPr>
            <p:spPr bwMode="auto">
              <a:xfrm rot="5845513">
                <a:off x="3965030" y="3498743"/>
                <a:ext cx="704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4" name="Oval 349">
                <a:extLst>
                  <a:ext uri="{FF2B5EF4-FFF2-40B4-BE49-F238E27FC236}">
                    <a16:creationId xmlns:a16="http://schemas.microsoft.com/office/drawing/2014/main" id="{7192C95A-CDF0-B54A-AF36-224A4FE14C03}"/>
                  </a:ext>
                </a:extLst>
              </p:cNvPr>
              <p:cNvSpPr>
                <a:spLocks noChangeArrowheads="1"/>
              </p:cNvSpPr>
              <p:nvPr/>
            </p:nvSpPr>
            <p:spPr bwMode="auto">
              <a:xfrm rot="5845513">
                <a:off x="3923695" y="3482020"/>
                <a:ext cx="528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5" name="Oval 350">
                <a:extLst>
                  <a:ext uri="{FF2B5EF4-FFF2-40B4-BE49-F238E27FC236}">
                    <a16:creationId xmlns:a16="http://schemas.microsoft.com/office/drawing/2014/main" id="{574B1D17-9343-2147-8A90-EB82D3644FD7}"/>
                  </a:ext>
                </a:extLst>
              </p:cNvPr>
              <p:cNvSpPr>
                <a:spLocks noChangeArrowheads="1"/>
              </p:cNvSpPr>
              <p:nvPr/>
            </p:nvSpPr>
            <p:spPr bwMode="auto">
              <a:xfrm rot="5845513">
                <a:off x="3934248" y="3510185"/>
                <a:ext cx="528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6" name="Oval 351">
                <a:extLst>
                  <a:ext uri="{FF2B5EF4-FFF2-40B4-BE49-F238E27FC236}">
                    <a16:creationId xmlns:a16="http://schemas.microsoft.com/office/drawing/2014/main" id="{68AFD7FC-436E-CD4B-8A16-EBA44176D53D}"/>
                  </a:ext>
                </a:extLst>
              </p:cNvPr>
              <p:cNvSpPr>
                <a:spLocks noChangeArrowheads="1"/>
              </p:cNvSpPr>
              <p:nvPr/>
            </p:nvSpPr>
            <p:spPr bwMode="auto">
              <a:xfrm rot="5845513">
                <a:off x="3914021" y="3449454"/>
                <a:ext cx="704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7" name="Oval 352">
                <a:extLst>
                  <a:ext uri="{FF2B5EF4-FFF2-40B4-BE49-F238E27FC236}">
                    <a16:creationId xmlns:a16="http://schemas.microsoft.com/office/drawing/2014/main" id="{535099E2-3271-844B-BC2C-A277425F7B2B}"/>
                  </a:ext>
                </a:extLst>
              </p:cNvPr>
              <p:cNvSpPr>
                <a:spLocks noChangeArrowheads="1"/>
              </p:cNvSpPr>
              <p:nvPr/>
            </p:nvSpPr>
            <p:spPr bwMode="auto">
              <a:xfrm rot="5845513">
                <a:off x="3927212" y="3439773"/>
                <a:ext cx="528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8" name="Oval 353">
                <a:extLst>
                  <a:ext uri="{FF2B5EF4-FFF2-40B4-BE49-F238E27FC236}">
                    <a16:creationId xmlns:a16="http://schemas.microsoft.com/office/drawing/2014/main" id="{237984A0-E092-4847-BF53-AAFA6FD8F527}"/>
                  </a:ext>
                </a:extLst>
              </p:cNvPr>
              <p:cNvSpPr>
                <a:spLocks noChangeArrowheads="1"/>
              </p:cNvSpPr>
              <p:nvPr/>
            </p:nvSpPr>
            <p:spPr bwMode="auto">
              <a:xfrm rot="5845513">
                <a:off x="3892034" y="3455615"/>
                <a:ext cx="5280"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19" name="Oval 354">
                <a:extLst>
                  <a:ext uri="{FF2B5EF4-FFF2-40B4-BE49-F238E27FC236}">
                    <a16:creationId xmlns:a16="http://schemas.microsoft.com/office/drawing/2014/main" id="{B5CBEDD7-8398-5248-9202-8EE0E03D23A8}"/>
                  </a:ext>
                </a:extLst>
              </p:cNvPr>
              <p:cNvSpPr>
                <a:spLocks noChangeArrowheads="1"/>
              </p:cNvSpPr>
              <p:nvPr/>
            </p:nvSpPr>
            <p:spPr bwMode="auto">
              <a:xfrm rot="5845513">
                <a:off x="3850698" y="3437132"/>
                <a:ext cx="704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0" name="Oval 355">
                <a:extLst>
                  <a:ext uri="{FF2B5EF4-FFF2-40B4-BE49-F238E27FC236}">
                    <a16:creationId xmlns:a16="http://schemas.microsoft.com/office/drawing/2014/main" id="{943BCAEE-FF03-BF48-8BEF-EB04212CFB6D}"/>
                  </a:ext>
                </a:extLst>
              </p:cNvPr>
              <p:cNvSpPr>
                <a:spLocks noChangeArrowheads="1"/>
              </p:cNvSpPr>
              <p:nvPr/>
            </p:nvSpPr>
            <p:spPr bwMode="auto">
              <a:xfrm rot="5845513">
                <a:off x="3950080" y="3538350"/>
                <a:ext cx="528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1" name="Oval 356">
                <a:extLst>
                  <a:ext uri="{FF2B5EF4-FFF2-40B4-BE49-F238E27FC236}">
                    <a16:creationId xmlns:a16="http://schemas.microsoft.com/office/drawing/2014/main" id="{638B4342-ADDE-754F-9639-8584F76EACE9}"/>
                  </a:ext>
                </a:extLst>
              </p:cNvPr>
              <p:cNvSpPr>
                <a:spLocks noChangeArrowheads="1"/>
              </p:cNvSpPr>
              <p:nvPr/>
            </p:nvSpPr>
            <p:spPr bwMode="auto">
              <a:xfrm rot="5845513">
                <a:off x="3930731" y="3570035"/>
                <a:ext cx="7041" cy="7036"/>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2" name="Oval 357">
                <a:extLst>
                  <a:ext uri="{FF2B5EF4-FFF2-40B4-BE49-F238E27FC236}">
                    <a16:creationId xmlns:a16="http://schemas.microsoft.com/office/drawing/2014/main" id="{2E27B855-0FA3-1147-8C8D-3103200A2D23}"/>
                  </a:ext>
                </a:extLst>
              </p:cNvPr>
              <p:cNvSpPr>
                <a:spLocks noChangeArrowheads="1"/>
              </p:cNvSpPr>
              <p:nvPr/>
            </p:nvSpPr>
            <p:spPr bwMode="auto">
              <a:xfrm rot="5845513">
                <a:off x="3885878" y="3620204"/>
                <a:ext cx="704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3" name="Oval 358">
                <a:extLst>
                  <a:ext uri="{FF2B5EF4-FFF2-40B4-BE49-F238E27FC236}">
                    <a16:creationId xmlns:a16="http://schemas.microsoft.com/office/drawing/2014/main" id="{DEF31A8F-28B3-5146-95DB-F29B72D82A91}"/>
                  </a:ext>
                </a:extLst>
              </p:cNvPr>
              <p:cNvSpPr>
                <a:spLocks noChangeArrowheads="1"/>
              </p:cNvSpPr>
              <p:nvPr/>
            </p:nvSpPr>
            <p:spPr bwMode="auto">
              <a:xfrm rot="5845513">
                <a:off x="3872685" y="3636927"/>
                <a:ext cx="5281" cy="879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4" name="Oval 359">
                <a:extLst>
                  <a:ext uri="{FF2B5EF4-FFF2-40B4-BE49-F238E27FC236}">
                    <a16:creationId xmlns:a16="http://schemas.microsoft.com/office/drawing/2014/main" id="{0981C112-4A42-6248-AF87-0226A8D4AB2F}"/>
                  </a:ext>
                </a:extLst>
              </p:cNvPr>
              <p:cNvSpPr>
                <a:spLocks noChangeArrowheads="1"/>
              </p:cNvSpPr>
              <p:nvPr/>
            </p:nvSpPr>
            <p:spPr bwMode="auto">
              <a:xfrm rot="5845513">
                <a:off x="3830471" y="3633406"/>
                <a:ext cx="7041" cy="1055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5" name="Oval 360">
                <a:extLst>
                  <a:ext uri="{FF2B5EF4-FFF2-40B4-BE49-F238E27FC236}">
                    <a16:creationId xmlns:a16="http://schemas.microsoft.com/office/drawing/2014/main" id="{F4EF79CF-D9A9-2F4E-A7F2-86EC1F757B93}"/>
                  </a:ext>
                </a:extLst>
              </p:cNvPr>
              <p:cNvSpPr>
                <a:spLocks noChangeArrowheads="1"/>
              </p:cNvSpPr>
              <p:nvPr/>
            </p:nvSpPr>
            <p:spPr bwMode="auto">
              <a:xfrm rot="5845513">
                <a:off x="3771545" y="3695897"/>
                <a:ext cx="7041" cy="8795"/>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6" name="Oval 361">
                <a:extLst>
                  <a:ext uri="{FF2B5EF4-FFF2-40B4-BE49-F238E27FC236}">
                    <a16:creationId xmlns:a16="http://schemas.microsoft.com/office/drawing/2014/main" id="{BE85A037-15B6-054D-91B9-72EB2EEEACA7}"/>
                  </a:ext>
                </a:extLst>
              </p:cNvPr>
              <p:cNvSpPr>
                <a:spLocks noChangeArrowheads="1"/>
              </p:cNvSpPr>
              <p:nvPr/>
            </p:nvSpPr>
            <p:spPr bwMode="auto">
              <a:xfrm rot="5845513">
                <a:off x="3759233" y="3676534"/>
                <a:ext cx="5280" cy="1055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27" name="Oval 362">
                <a:extLst>
                  <a:ext uri="{FF2B5EF4-FFF2-40B4-BE49-F238E27FC236}">
                    <a16:creationId xmlns:a16="http://schemas.microsoft.com/office/drawing/2014/main" id="{7B065541-6758-8B41-8276-5E1A43198F79}"/>
                  </a:ext>
                </a:extLst>
              </p:cNvPr>
              <p:cNvSpPr>
                <a:spLocks noChangeArrowheads="1"/>
              </p:cNvSpPr>
              <p:nvPr/>
            </p:nvSpPr>
            <p:spPr bwMode="auto">
              <a:xfrm rot="5845513">
                <a:off x="3741642" y="3681816"/>
                <a:ext cx="5281" cy="10554"/>
              </a:xfrm>
              <a:prstGeom prst="ellipse">
                <a:avLst/>
              </a:prstGeom>
              <a:solidFill>
                <a:srgbClr val="FFFFFF"/>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grpSp>
            <p:nvGrpSpPr>
              <p:cNvPr id="43426" name="Group 1042">
                <a:extLst>
                  <a:ext uri="{FF2B5EF4-FFF2-40B4-BE49-F238E27FC236}">
                    <a16:creationId xmlns:a16="http://schemas.microsoft.com/office/drawing/2014/main" id="{61192D77-3472-F642-BB6E-67A39F4F6237}"/>
                  </a:ext>
                </a:extLst>
              </p:cNvPr>
              <p:cNvGrpSpPr>
                <a:grpSpLocks/>
              </p:cNvGrpSpPr>
              <p:nvPr/>
            </p:nvGrpSpPr>
            <p:grpSpPr bwMode="auto">
              <a:xfrm>
                <a:off x="2913114" y="3081460"/>
                <a:ext cx="1155962" cy="675982"/>
                <a:chOff x="2913114" y="3081460"/>
                <a:chExt cx="1155962" cy="675982"/>
              </a:xfrm>
            </p:grpSpPr>
            <p:grpSp>
              <p:nvGrpSpPr>
                <p:cNvPr id="43428" name="Group 1041">
                  <a:extLst>
                    <a:ext uri="{FF2B5EF4-FFF2-40B4-BE49-F238E27FC236}">
                      <a16:creationId xmlns:a16="http://schemas.microsoft.com/office/drawing/2014/main" id="{6263419E-FC21-3449-B80C-079B5353D34D}"/>
                    </a:ext>
                  </a:extLst>
                </p:cNvPr>
                <p:cNvGrpSpPr>
                  <a:grpSpLocks/>
                </p:cNvGrpSpPr>
                <p:nvPr/>
              </p:nvGrpSpPr>
              <p:grpSpPr bwMode="auto">
                <a:xfrm>
                  <a:off x="2913114" y="3081460"/>
                  <a:ext cx="1155962" cy="675982"/>
                  <a:chOff x="2913114" y="3081460"/>
                  <a:chExt cx="1155962" cy="675982"/>
                </a:xfrm>
              </p:grpSpPr>
              <p:sp>
                <p:nvSpPr>
                  <p:cNvPr id="828" name="Freeform 55">
                    <a:extLst>
                      <a:ext uri="{FF2B5EF4-FFF2-40B4-BE49-F238E27FC236}">
                        <a16:creationId xmlns:a16="http://schemas.microsoft.com/office/drawing/2014/main" id="{0E3B98DE-638D-6944-8331-AF1D9394DDD3}"/>
                      </a:ext>
                    </a:extLst>
                  </p:cNvPr>
                  <p:cNvSpPr>
                    <a:spLocks noEditPoints="1"/>
                  </p:cNvSpPr>
                  <p:nvPr/>
                </p:nvSpPr>
                <p:spPr bwMode="auto">
                  <a:xfrm rot="5845513">
                    <a:off x="3721281" y="3404689"/>
                    <a:ext cx="353822" cy="328925"/>
                  </a:xfrm>
                  <a:custGeom>
                    <a:avLst/>
                    <a:gdLst/>
                    <a:ahLst/>
                    <a:cxnLst>
                      <a:cxn ang="0">
                        <a:pos x="239" y="179"/>
                      </a:cxn>
                      <a:cxn ang="0">
                        <a:pos x="250" y="165"/>
                      </a:cxn>
                      <a:cxn ang="0">
                        <a:pos x="251" y="135"/>
                      </a:cxn>
                      <a:cxn ang="0">
                        <a:pos x="235" y="129"/>
                      </a:cxn>
                      <a:cxn ang="0">
                        <a:pos x="224" y="116"/>
                      </a:cxn>
                      <a:cxn ang="0">
                        <a:pos x="214" y="86"/>
                      </a:cxn>
                      <a:cxn ang="0">
                        <a:pos x="220" y="76"/>
                      </a:cxn>
                      <a:cxn ang="0">
                        <a:pos x="200" y="73"/>
                      </a:cxn>
                      <a:cxn ang="0">
                        <a:pos x="165" y="58"/>
                      </a:cxn>
                      <a:cxn ang="0">
                        <a:pos x="147" y="55"/>
                      </a:cxn>
                      <a:cxn ang="0">
                        <a:pos x="139" y="37"/>
                      </a:cxn>
                      <a:cxn ang="0">
                        <a:pos x="122" y="32"/>
                      </a:cxn>
                      <a:cxn ang="0">
                        <a:pos x="116" y="47"/>
                      </a:cxn>
                      <a:cxn ang="0">
                        <a:pos x="80" y="46"/>
                      </a:cxn>
                      <a:cxn ang="0">
                        <a:pos x="63" y="32"/>
                      </a:cxn>
                      <a:cxn ang="0">
                        <a:pos x="55" y="60"/>
                      </a:cxn>
                      <a:cxn ang="0">
                        <a:pos x="35" y="72"/>
                      </a:cxn>
                      <a:cxn ang="0">
                        <a:pos x="28" y="93"/>
                      </a:cxn>
                      <a:cxn ang="0">
                        <a:pos x="28" y="133"/>
                      </a:cxn>
                      <a:cxn ang="0">
                        <a:pos x="27" y="111"/>
                      </a:cxn>
                      <a:cxn ang="0">
                        <a:pos x="27" y="151"/>
                      </a:cxn>
                      <a:cxn ang="0">
                        <a:pos x="27" y="62"/>
                      </a:cxn>
                      <a:cxn ang="0">
                        <a:pos x="23" y="142"/>
                      </a:cxn>
                      <a:cxn ang="0">
                        <a:pos x="16" y="158"/>
                      </a:cxn>
                      <a:cxn ang="0">
                        <a:pos x="0" y="164"/>
                      </a:cxn>
                      <a:cxn ang="0">
                        <a:pos x="207" y="29"/>
                      </a:cxn>
                      <a:cxn ang="0">
                        <a:pos x="211" y="61"/>
                      </a:cxn>
                      <a:cxn ang="0">
                        <a:pos x="197" y="66"/>
                      </a:cxn>
                      <a:cxn ang="0">
                        <a:pos x="202" y="40"/>
                      </a:cxn>
                      <a:cxn ang="0">
                        <a:pos x="182" y="12"/>
                      </a:cxn>
                      <a:cxn ang="0">
                        <a:pos x="226" y="94"/>
                      </a:cxn>
                      <a:cxn ang="0">
                        <a:pos x="179" y="35"/>
                      </a:cxn>
                      <a:cxn ang="0">
                        <a:pos x="186" y="56"/>
                      </a:cxn>
                      <a:cxn ang="0">
                        <a:pos x="161" y="49"/>
                      </a:cxn>
                      <a:cxn ang="0">
                        <a:pos x="249" y="117"/>
                      </a:cxn>
                      <a:cxn ang="0">
                        <a:pos x="271" y="114"/>
                      </a:cxn>
                      <a:cxn ang="0">
                        <a:pos x="273" y="150"/>
                      </a:cxn>
                      <a:cxn ang="0">
                        <a:pos x="236" y="65"/>
                      </a:cxn>
                      <a:cxn ang="0">
                        <a:pos x="231" y="114"/>
                      </a:cxn>
                      <a:cxn ang="0">
                        <a:pos x="241" y="73"/>
                      </a:cxn>
                      <a:cxn ang="0">
                        <a:pos x="243" y="106"/>
                      </a:cxn>
                      <a:cxn ang="0">
                        <a:pos x="91" y="20"/>
                      </a:cxn>
                      <a:cxn ang="0">
                        <a:pos x="49" y="57"/>
                      </a:cxn>
                      <a:cxn ang="0">
                        <a:pos x="86" y="34"/>
                      </a:cxn>
                      <a:cxn ang="0">
                        <a:pos x="43" y="69"/>
                      </a:cxn>
                      <a:cxn ang="0">
                        <a:pos x="33" y="37"/>
                      </a:cxn>
                      <a:cxn ang="0">
                        <a:pos x="256" y="183"/>
                      </a:cxn>
                      <a:cxn ang="0">
                        <a:pos x="62" y="54"/>
                      </a:cxn>
                      <a:cxn ang="0">
                        <a:pos x="62" y="40"/>
                      </a:cxn>
                      <a:cxn ang="0">
                        <a:pos x="211" y="95"/>
                      </a:cxn>
                      <a:cxn ang="0">
                        <a:pos x="36" y="53"/>
                      </a:cxn>
                      <a:cxn ang="0">
                        <a:pos x="32" y="65"/>
                      </a:cxn>
                      <a:cxn ang="0">
                        <a:pos x="148" y="37"/>
                      </a:cxn>
                      <a:cxn ang="0">
                        <a:pos x="142" y="25"/>
                      </a:cxn>
                      <a:cxn ang="0">
                        <a:pos x="156" y="39"/>
                      </a:cxn>
                      <a:cxn ang="0">
                        <a:pos x="119" y="27"/>
                      </a:cxn>
                      <a:cxn ang="0">
                        <a:pos x="100" y="40"/>
                      </a:cxn>
                      <a:cxn ang="0">
                        <a:pos x="96" y="38"/>
                      </a:cxn>
                      <a:cxn ang="0">
                        <a:pos x="110" y="36"/>
                      </a:cxn>
                    </a:cxnLst>
                    <a:rect l="0" t="0" r="r" b="b"/>
                    <a:pathLst>
                      <a:path w="277" h="184">
                        <a:moveTo>
                          <a:pt x="30" y="164"/>
                        </a:moveTo>
                        <a:cubicBezTo>
                          <a:pt x="30" y="163"/>
                          <a:pt x="29" y="163"/>
                          <a:pt x="28" y="163"/>
                        </a:cubicBezTo>
                        <a:cubicBezTo>
                          <a:pt x="26" y="163"/>
                          <a:pt x="25" y="165"/>
                          <a:pt x="25" y="167"/>
                        </a:cubicBezTo>
                        <a:cubicBezTo>
                          <a:pt x="25" y="169"/>
                          <a:pt x="26" y="170"/>
                          <a:pt x="27" y="170"/>
                        </a:cubicBezTo>
                        <a:cubicBezTo>
                          <a:pt x="27" y="171"/>
                          <a:pt x="27" y="171"/>
                          <a:pt x="27" y="171"/>
                        </a:cubicBezTo>
                        <a:moveTo>
                          <a:pt x="237" y="184"/>
                        </a:moveTo>
                        <a:cubicBezTo>
                          <a:pt x="236" y="183"/>
                          <a:pt x="235" y="183"/>
                          <a:pt x="234" y="182"/>
                        </a:cubicBezTo>
                        <a:cubicBezTo>
                          <a:pt x="234" y="182"/>
                          <a:pt x="234" y="182"/>
                          <a:pt x="234" y="182"/>
                        </a:cubicBezTo>
                        <a:cubicBezTo>
                          <a:pt x="234" y="182"/>
                          <a:pt x="235" y="181"/>
                          <a:pt x="235" y="181"/>
                        </a:cubicBezTo>
                        <a:cubicBezTo>
                          <a:pt x="236" y="180"/>
                          <a:pt x="237" y="179"/>
                          <a:pt x="239" y="178"/>
                        </a:cubicBezTo>
                        <a:cubicBezTo>
                          <a:pt x="239" y="178"/>
                          <a:pt x="239" y="179"/>
                          <a:pt x="239" y="179"/>
                        </a:cubicBezTo>
                        <a:cubicBezTo>
                          <a:pt x="239" y="179"/>
                          <a:pt x="239" y="179"/>
                          <a:pt x="239" y="179"/>
                        </a:cubicBezTo>
                        <a:cubicBezTo>
                          <a:pt x="238" y="179"/>
                          <a:pt x="236" y="180"/>
                          <a:pt x="236" y="182"/>
                        </a:cubicBezTo>
                        <a:cubicBezTo>
                          <a:pt x="236" y="183"/>
                          <a:pt x="238" y="184"/>
                          <a:pt x="239" y="184"/>
                        </a:cubicBezTo>
                        <a:cubicBezTo>
                          <a:pt x="240" y="184"/>
                          <a:pt x="242" y="183"/>
                          <a:pt x="242" y="182"/>
                        </a:cubicBezTo>
                        <a:cubicBezTo>
                          <a:pt x="242" y="181"/>
                          <a:pt x="241" y="181"/>
                          <a:pt x="241" y="181"/>
                        </a:cubicBezTo>
                        <a:cubicBezTo>
                          <a:pt x="242" y="181"/>
                          <a:pt x="242" y="181"/>
                          <a:pt x="242" y="181"/>
                        </a:cubicBezTo>
                        <a:cubicBezTo>
                          <a:pt x="244" y="181"/>
                          <a:pt x="246" y="179"/>
                          <a:pt x="246" y="177"/>
                        </a:cubicBezTo>
                        <a:cubicBezTo>
                          <a:pt x="246" y="176"/>
                          <a:pt x="245" y="174"/>
                          <a:pt x="244" y="174"/>
                        </a:cubicBezTo>
                        <a:cubicBezTo>
                          <a:pt x="245" y="173"/>
                          <a:pt x="246" y="172"/>
                          <a:pt x="246" y="171"/>
                        </a:cubicBezTo>
                        <a:cubicBezTo>
                          <a:pt x="247" y="173"/>
                          <a:pt x="248" y="174"/>
                          <a:pt x="250" y="174"/>
                        </a:cubicBezTo>
                        <a:cubicBezTo>
                          <a:pt x="252" y="174"/>
                          <a:pt x="253" y="172"/>
                          <a:pt x="253" y="170"/>
                        </a:cubicBezTo>
                        <a:cubicBezTo>
                          <a:pt x="253" y="168"/>
                          <a:pt x="252" y="166"/>
                          <a:pt x="250" y="166"/>
                        </a:cubicBezTo>
                        <a:cubicBezTo>
                          <a:pt x="250" y="166"/>
                          <a:pt x="250" y="165"/>
                          <a:pt x="250" y="165"/>
                        </a:cubicBezTo>
                        <a:cubicBezTo>
                          <a:pt x="251" y="163"/>
                          <a:pt x="250" y="161"/>
                          <a:pt x="250" y="159"/>
                        </a:cubicBezTo>
                        <a:cubicBezTo>
                          <a:pt x="253" y="157"/>
                          <a:pt x="255" y="156"/>
                          <a:pt x="257" y="155"/>
                        </a:cubicBezTo>
                        <a:cubicBezTo>
                          <a:pt x="257" y="154"/>
                          <a:pt x="257" y="154"/>
                          <a:pt x="258" y="154"/>
                        </a:cubicBezTo>
                        <a:cubicBezTo>
                          <a:pt x="258" y="155"/>
                          <a:pt x="259" y="155"/>
                          <a:pt x="260" y="155"/>
                        </a:cubicBezTo>
                        <a:cubicBezTo>
                          <a:pt x="262" y="155"/>
                          <a:pt x="264" y="153"/>
                          <a:pt x="264" y="151"/>
                        </a:cubicBezTo>
                        <a:cubicBezTo>
                          <a:pt x="264" y="149"/>
                          <a:pt x="262" y="148"/>
                          <a:pt x="260" y="148"/>
                        </a:cubicBezTo>
                        <a:cubicBezTo>
                          <a:pt x="259" y="148"/>
                          <a:pt x="259" y="148"/>
                          <a:pt x="258" y="149"/>
                        </a:cubicBezTo>
                        <a:cubicBezTo>
                          <a:pt x="257" y="146"/>
                          <a:pt x="254" y="142"/>
                          <a:pt x="252" y="139"/>
                        </a:cubicBezTo>
                        <a:cubicBezTo>
                          <a:pt x="252" y="140"/>
                          <a:pt x="252" y="140"/>
                          <a:pt x="252" y="140"/>
                        </a:cubicBezTo>
                        <a:cubicBezTo>
                          <a:pt x="253" y="140"/>
                          <a:pt x="255" y="138"/>
                          <a:pt x="255" y="137"/>
                        </a:cubicBezTo>
                        <a:cubicBezTo>
                          <a:pt x="255" y="136"/>
                          <a:pt x="253" y="134"/>
                          <a:pt x="252" y="134"/>
                        </a:cubicBezTo>
                        <a:cubicBezTo>
                          <a:pt x="252" y="134"/>
                          <a:pt x="251" y="135"/>
                          <a:pt x="251" y="135"/>
                        </a:cubicBezTo>
                        <a:cubicBezTo>
                          <a:pt x="251" y="134"/>
                          <a:pt x="249" y="133"/>
                          <a:pt x="248" y="133"/>
                        </a:cubicBezTo>
                        <a:cubicBezTo>
                          <a:pt x="246" y="133"/>
                          <a:pt x="244" y="135"/>
                          <a:pt x="244" y="137"/>
                        </a:cubicBezTo>
                        <a:cubicBezTo>
                          <a:pt x="244" y="137"/>
                          <a:pt x="244" y="137"/>
                          <a:pt x="244" y="137"/>
                        </a:cubicBezTo>
                        <a:cubicBezTo>
                          <a:pt x="244" y="137"/>
                          <a:pt x="243" y="137"/>
                          <a:pt x="242" y="137"/>
                        </a:cubicBezTo>
                        <a:cubicBezTo>
                          <a:pt x="243" y="136"/>
                          <a:pt x="243" y="135"/>
                          <a:pt x="243" y="134"/>
                        </a:cubicBezTo>
                        <a:cubicBezTo>
                          <a:pt x="243" y="132"/>
                          <a:pt x="242" y="130"/>
                          <a:pt x="240" y="130"/>
                        </a:cubicBezTo>
                        <a:cubicBezTo>
                          <a:pt x="238" y="130"/>
                          <a:pt x="236" y="132"/>
                          <a:pt x="236" y="134"/>
                        </a:cubicBezTo>
                        <a:cubicBezTo>
                          <a:pt x="236" y="135"/>
                          <a:pt x="236" y="135"/>
                          <a:pt x="237" y="136"/>
                        </a:cubicBezTo>
                        <a:cubicBezTo>
                          <a:pt x="237" y="136"/>
                          <a:pt x="237" y="136"/>
                          <a:pt x="237" y="136"/>
                        </a:cubicBezTo>
                        <a:cubicBezTo>
                          <a:pt x="237" y="136"/>
                          <a:pt x="237" y="136"/>
                          <a:pt x="236" y="136"/>
                        </a:cubicBezTo>
                        <a:cubicBezTo>
                          <a:pt x="235" y="134"/>
                          <a:pt x="234" y="132"/>
                          <a:pt x="233" y="130"/>
                        </a:cubicBezTo>
                        <a:cubicBezTo>
                          <a:pt x="234" y="130"/>
                          <a:pt x="235" y="129"/>
                          <a:pt x="235" y="129"/>
                        </a:cubicBezTo>
                        <a:cubicBezTo>
                          <a:pt x="236" y="129"/>
                          <a:pt x="237" y="130"/>
                          <a:pt x="238" y="130"/>
                        </a:cubicBezTo>
                        <a:cubicBezTo>
                          <a:pt x="240" y="130"/>
                          <a:pt x="241" y="128"/>
                          <a:pt x="241" y="126"/>
                        </a:cubicBezTo>
                        <a:cubicBezTo>
                          <a:pt x="241" y="124"/>
                          <a:pt x="240" y="122"/>
                          <a:pt x="238" y="122"/>
                        </a:cubicBezTo>
                        <a:cubicBezTo>
                          <a:pt x="236" y="122"/>
                          <a:pt x="235" y="123"/>
                          <a:pt x="234" y="124"/>
                        </a:cubicBezTo>
                        <a:cubicBezTo>
                          <a:pt x="234" y="123"/>
                          <a:pt x="233" y="123"/>
                          <a:pt x="232" y="123"/>
                        </a:cubicBezTo>
                        <a:cubicBezTo>
                          <a:pt x="231" y="123"/>
                          <a:pt x="230" y="124"/>
                          <a:pt x="229" y="124"/>
                        </a:cubicBezTo>
                        <a:cubicBezTo>
                          <a:pt x="229" y="124"/>
                          <a:pt x="229" y="124"/>
                          <a:pt x="229" y="124"/>
                        </a:cubicBezTo>
                        <a:cubicBezTo>
                          <a:pt x="231" y="124"/>
                          <a:pt x="232" y="122"/>
                          <a:pt x="232" y="121"/>
                        </a:cubicBezTo>
                        <a:cubicBezTo>
                          <a:pt x="232" y="118"/>
                          <a:pt x="230" y="117"/>
                          <a:pt x="228" y="117"/>
                        </a:cubicBezTo>
                        <a:cubicBezTo>
                          <a:pt x="227" y="117"/>
                          <a:pt x="226" y="117"/>
                          <a:pt x="225" y="118"/>
                        </a:cubicBezTo>
                        <a:cubicBezTo>
                          <a:pt x="225" y="118"/>
                          <a:pt x="225" y="117"/>
                          <a:pt x="224" y="117"/>
                        </a:cubicBezTo>
                        <a:cubicBezTo>
                          <a:pt x="224" y="117"/>
                          <a:pt x="224" y="117"/>
                          <a:pt x="224" y="116"/>
                        </a:cubicBezTo>
                        <a:cubicBezTo>
                          <a:pt x="226" y="116"/>
                          <a:pt x="227" y="115"/>
                          <a:pt x="227" y="113"/>
                        </a:cubicBezTo>
                        <a:cubicBezTo>
                          <a:pt x="227" y="111"/>
                          <a:pt x="225" y="109"/>
                          <a:pt x="223" y="109"/>
                        </a:cubicBezTo>
                        <a:cubicBezTo>
                          <a:pt x="222" y="109"/>
                          <a:pt x="221" y="110"/>
                          <a:pt x="220" y="111"/>
                        </a:cubicBezTo>
                        <a:cubicBezTo>
                          <a:pt x="220" y="110"/>
                          <a:pt x="220" y="110"/>
                          <a:pt x="219" y="109"/>
                        </a:cubicBezTo>
                        <a:cubicBezTo>
                          <a:pt x="220" y="109"/>
                          <a:pt x="220" y="108"/>
                          <a:pt x="220" y="107"/>
                        </a:cubicBezTo>
                        <a:cubicBezTo>
                          <a:pt x="220" y="105"/>
                          <a:pt x="219" y="103"/>
                          <a:pt x="217" y="103"/>
                        </a:cubicBezTo>
                        <a:cubicBezTo>
                          <a:pt x="216" y="103"/>
                          <a:pt x="216" y="104"/>
                          <a:pt x="216" y="104"/>
                        </a:cubicBezTo>
                        <a:cubicBezTo>
                          <a:pt x="215" y="103"/>
                          <a:pt x="215" y="102"/>
                          <a:pt x="214" y="101"/>
                        </a:cubicBezTo>
                        <a:cubicBezTo>
                          <a:pt x="216" y="100"/>
                          <a:pt x="217" y="99"/>
                          <a:pt x="217" y="97"/>
                        </a:cubicBezTo>
                        <a:cubicBezTo>
                          <a:pt x="217" y="95"/>
                          <a:pt x="216" y="94"/>
                          <a:pt x="214" y="93"/>
                        </a:cubicBezTo>
                        <a:cubicBezTo>
                          <a:pt x="216" y="93"/>
                          <a:pt x="217" y="92"/>
                          <a:pt x="217" y="90"/>
                        </a:cubicBezTo>
                        <a:cubicBezTo>
                          <a:pt x="217" y="88"/>
                          <a:pt x="216" y="87"/>
                          <a:pt x="214" y="86"/>
                        </a:cubicBezTo>
                        <a:cubicBezTo>
                          <a:pt x="216" y="84"/>
                          <a:pt x="217" y="82"/>
                          <a:pt x="218" y="80"/>
                        </a:cubicBezTo>
                        <a:cubicBezTo>
                          <a:pt x="218" y="81"/>
                          <a:pt x="219" y="82"/>
                          <a:pt x="221" y="83"/>
                        </a:cubicBezTo>
                        <a:cubicBezTo>
                          <a:pt x="219" y="83"/>
                          <a:pt x="218" y="85"/>
                          <a:pt x="218" y="86"/>
                        </a:cubicBezTo>
                        <a:cubicBezTo>
                          <a:pt x="218" y="88"/>
                          <a:pt x="220" y="90"/>
                          <a:pt x="222" y="90"/>
                        </a:cubicBezTo>
                        <a:cubicBezTo>
                          <a:pt x="224" y="90"/>
                          <a:pt x="226" y="88"/>
                          <a:pt x="226" y="86"/>
                        </a:cubicBezTo>
                        <a:cubicBezTo>
                          <a:pt x="226" y="85"/>
                          <a:pt x="224" y="83"/>
                          <a:pt x="223" y="83"/>
                        </a:cubicBezTo>
                        <a:cubicBezTo>
                          <a:pt x="224" y="82"/>
                          <a:pt x="225" y="81"/>
                          <a:pt x="225" y="79"/>
                        </a:cubicBezTo>
                        <a:cubicBezTo>
                          <a:pt x="225" y="78"/>
                          <a:pt x="225" y="77"/>
                          <a:pt x="223" y="76"/>
                        </a:cubicBezTo>
                        <a:cubicBezTo>
                          <a:pt x="224" y="76"/>
                          <a:pt x="224" y="75"/>
                          <a:pt x="224" y="75"/>
                        </a:cubicBezTo>
                        <a:cubicBezTo>
                          <a:pt x="224" y="73"/>
                          <a:pt x="223" y="72"/>
                          <a:pt x="222" y="72"/>
                        </a:cubicBezTo>
                        <a:cubicBezTo>
                          <a:pt x="220" y="72"/>
                          <a:pt x="219" y="73"/>
                          <a:pt x="219" y="75"/>
                        </a:cubicBezTo>
                        <a:cubicBezTo>
                          <a:pt x="219" y="75"/>
                          <a:pt x="219" y="76"/>
                          <a:pt x="220" y="76"/>
                        </a:cubicBezTo>
                        <a:cubicBezTo>
                          <a:pt x="219" y="76"/>
                          <a:pt x="219" y="77"/>
                          <a:pt x="219" y="77"/>
                        </a:cubicBezTo>
                        <a:cubicBezTo>
                          <a:pt x="219" y="75"/>
                          <a:pt x="219" y="73"/>
                          <a:pt x="218" y="70"/>
                        </a:cubicBezTo>
                        <a:cubicBezTo>
                          <a:pt x="219" y="70"/>
                          <a:pt x="221" y="68"/>
                          <a:pt x="221" y="67"/>
                        </a:cubicBezTo>
                        <a:cubicBezTo>
                          <a:pt x="221" y="65"/>
                          <a:pt x="219" y="63"/>
                          <a:pt x="217" y="63"/>
                        </a:cubicBezTo>
                        <a:cubicBezTo>
                          <a:pt x="215" y="63"/>
                          <a:pt x="214" y="64"/>
                          <a:pt x="214" y="65"/>
                        </a:cubicBezTo>
                        <a:cubicBezTo>
                          <a:pt x="212" y="64"/>
                          <a:pt x="211" y="64"/>
                          <a:pt x="210" y="65"/>
                        </a:cubicBezTo>
                        <a:cubicBezTo>
                          <a:pt x="210" y="64"/>
                          <a:pt x="210" y="64"/>
                          <a:pt x="210" y="64"/>
                        </a:cubicBezTo>
                        <a:cubicBezTo>
                          <a:pt x="208" y="64"/>
                          <a:pt x="206" y="66"/>
                          <a:pt x="206" y="68"/>
                        </a:cubicBezTo>
                        <a:cubicBezTo>
                          <a:pt x="205" y="67"/>
                          <a:pt x="204" y="66"/>
                          <a:pt x="203" y="66"/>
                        </a:cubicBezTo>
                        <a:cubicBezTo>
                          <a:pt x="201" y="66"/>
                          <a:pt x="200" y="68"/>
                          <a:pt x="200" y="70"/>
                        </a:cubicBezTo>
                        <a:cubicBezTo>
                          <a:pt x="200" y="71"/>
                          <a:pt x="200" y="72"/>
                          <a:pt x="201" y="73"/>
                        </a:cubicBezTo>
                        <a:cubicBezTo>
                          <a:pt x="201" y="73"/>
                          <a:pt x="200" y="73"/>
                          <a:pt x="200" y="73"/>
                        </a:cubicBezTo>
                        <a:cubicBezTo>
                          <a:pt x="200" y="72"/>
                          <a:pt x="198" y="71"/>
                          <a:pt x="197" y="71"/>
                        </a:cubicBezTo>
                        <a:cubicBezTo>
                          <a:pt x="195" y="71"/>
                          <a:pt x="194" y="71"/>
                          <a:pt x="194" y="72"/>
                        </a:cubicBezTo>
                        <a:cubicBezTo>
                          <a:pt x="193" y="72"/>
                          <a:pt x="193" y="72"/>
                          <a:pt x="193" y="71"/>
                        </a:cubicBezTo>
                        <a:cubicBezTo>
                          <a:pt x="194" y="71"/>
                          <a:pt x="194" y="70"/>
                          <a:pt x="194" y="69"/>
                        </a:cubicBezTo>
                        <a:cubicBezTo>
                          <a:pt x="194" y="67"/>
                          <a:pt x="192" y="65"/>
                          <a:pt x="190" y="65"/>
                        </a:cubicBezTo>
                        <a:cubicBezTo>
                          <a:pt x="189" y="65"/>
                          <a:pt x="188" y="66"/>
                          <a:pt x="187" y="67"/>
                        </a:cubicBezTo>
                        <a:cubicBezTo>
                          <a:pt x="185" y="65"/>
                          <a:pt x="182" y="64"/>
                          <a:pt x="179" y="62"/>
                        </a:cubicBezTo>
                        <a:cubicBezTo>
                          <a:pt x="180" y="62"/>
                          <a:pt x="180" y="61"/>
                          <a:pt x="180" y="60"/>
                        </a:cubicBezTo>
                        <a:cubicBezTo>
                          <a:pt x="180" y="58"/>
                          <a:pt x="179" y="56"/>
                          <a:pt x="177" y="56"/>
                        </a:cubicBezTo>
                        <a:cubicBezTo>
                          <a:pt x="175" y="56"/>
                          <a:pt x="173" y="58"/>
                          <a:pt x="173" y="60"/>
                        </a:cubicBezTo>
                        <a:cubicBezTo>
                          <a:pt x="173" y="60"/>
                          <a:pt x="173" y="60"/>
                          <a:pt x="173" y="60"/>
                        </a:cubicBezTo>
                        <a:cubicBezTo>
                          <a:pt x="170" y="59"/>
                          <a:pt x="167" y="59"/>
                          <a:pt x="165" y="58"/>
                        </a:cubicBezTo>
                        <a:cubicBezTo>
                          <a:pt x="165" y="58"/>
                          <a:pt x="165" y="58"/>
                          <a:pt x="165" y="57"/>
                        </a:cubicBezTo>
                        <a:cubicBezTo>
                          <a:pt x="165" y="55"/>
                          <a:pt x="163" y="54"/>
                          <a:pt x="161" y="54"/>
                        </a:cubicBezTo>
                        <a:cubicBezTo>
                          <a:pt x="159" y="54"/>
                          <a:pt x="157" y="55"/>
                          <a:pt x="157" y="57"/>
                        </a:cubicBezTo>
                        <a:cubicBezTo>
                          <a:pt x="156" y="57"/>
                          <a:pt x="155" y="57"/>
                          <a:pt x="153" y="57"/>
                        </a:cubicBezTo>
                        <a:cubicBezTo>
                          <a:pt x="154" y="56"/>
                          <a:pt x="154" y="55"/>
                          <a:pt x="154" y="55"/>
                        </a:cubicBezTo>
                        <a:cubicBezTo>
                          <a:pt x="154" y="53"/>
                          <a:pt x="154" y="53"/>
                          <a:pt x="153" y="52"/>
                        </a:cubicBezTo>
                        <a:cubicBezTo>
                          <a:pt x="154" y="51"/>
                          <a:pt x="155" y="50"/>
                          <a:pt x="155" y="49"/>
                        </a:cubicBezTo>
                        <a:cubicBezTo>
                          <a:pt x="155" y="47"/>
                          <a:pt x="153" y="45"/>
                          <a:pt x="151" y="45"/>
                        </a:cubicBezTo>
                        <a:cubicBezTo>
                          <a:pt x="149" y="45"/>
                          <a:pt x="147" y="47"/>
                          <a:pt x="147" y="49"/>
                        </a:cubicBezTo>
                        <a:cubicBezTo>
                          <a:pt x="147" y="50"/>
                          <a:pt x="148" y="51"/>
                          <a:pt x="148" y="51"/>
                        </a:cubicBezTo>
                        <a:cubicBezTo>
                          <a:pt x="147" y="52"/>
                          <a:pt x="147" y="53"/>
                          <a:pt x="147" y="55"/>
                        </a:cubicBezTo>
                        <a:cubicBezTo>
                          <a:pt x="147" y="55"/>
                          <a:pt x="147" y="55"/>
                          <a:pt x="147" y="55"/>
                        </a:cubicBezTo>
                        <a:cubicBezTo>
                          <a:pt x="146" y="55"/>
                          <a:pt x="144" y="55"/>
                          <a:pt x="143" y="54"/>
                        </a:cubicBezTo>
                        <a:cubicBezTo>
                          <a:pt x="144" y="54"/>
                          <a:pt x="144" y="53"/>
                          <a:pt x="144" y="52"/>
                        </a:cubicBezTo>
                        <a:cubicBezTo>
                          <a:pt x="144" y="51"/>
                          <a:pt x="144" y="51"/>
                          <a:pt x="144" y="51"/>
                        </a:cubicBezTo>
                        <a:cubicBezTo>
                          <a:pt x="145" y="50"/>
                          <a:pt x="146" y="49"/>
                          <a:pt x="146" y="47"/>
                        </a:cubicBezTo>
                        <a:cubicBezTo>
                          <a:pt x="146" y="45"/>
                          <a:pt x="145" y="43"/>
                          <a:pt x="143" y="43"/>
                        </a:cubicBezTo>
                        <a:cubicBezTo>
                          <a:pt x="141" y="43"/>
                          <a:pt x="139" y="45"/>
                          <a:pt x="139" y="47"/>
                        </a:cubicBezTo>
                        <a:cubicBezTo>
                          <a:pt x="139" y="48"/>
                          <a:pt x="139" y="48"/>
                          <a:pt x="139" y="48"/>
                        </a:cubicBezTo>
                        <a:cubicBezTo>
                          <a:pt x="138" y="49"/>
                          <a:pt x="138" y="49"/>
                          <a:pt x="137" y="50"/>
                        </a:cubicBezTo>
                        <a:cubicBezTo>
                          <a:pt x="138" y="48"/>
                          <a:pt x="138" y="46"/>
                          <a:pt x="138" y="44"/>
                        </a:cubicBezTo>
                        <a:cubicBezTo>
                          <a:pt x="139" y="44"/>
                          <a:pt x="139" y="44"/>
                          <a:pt x="139" y="44"/>
                        </a:cubicBezTo>
                        <a:cubicBezTo>
                          <a:pt x="141" y="44"/>
                          <a:pt x="143" y="42"/>
                          <a:pt x="143" y="40"/>
                        </a:cubicBezTo>
                        <a:cubicBezTo>
                          <a:pt x="143" y="38"/>
                          <a:pt x="141" y="37"/>
                          <a:pt x="139" y="37"/>
                        </a:cubicBezTo>
                        <a:cubicBezTo>
                          <a:pt x="139" y="37"/>
                          <a:pt x="139" y="37"/>
                          <a:pt x="138" y="37"/>
                        </a:cubicBezTo>
                        <a:cubicBezTo>
                          <a:pt x="138" y="35"/>
                          <a:pt x="138" y="33"/>
                          <a:pt x="137" y="32"/>
                        </a:cubicBezTo>
                        <a:cubicBezTo>
                          <a:pt x="139" y="32"/>
                          <a:pt x="140" y="30"/>
                          <a:pt x="140" y="28"/>
                        </a:cubicBezTo>
                        <a:cubicBezTo>
                          <a:pt x="140" y="26"/>
                          <a:pt x="139" y="25"/>
                          <a:pt x="137" y="25"/>
                        </a:cubicBezTo>
                        <a:cubicBezTo>
                          <a:pt x="135" y="25"/>
                          <a:pt x="133" y="26"/>
                          <a:pt x="133" y="28"/>
                        </a:cubicBezTo>
                        <a:cubicBezTo>
                          <a:pt x="133" y="29"/>
                          <a:pt x="133" y="29"/>
                          <a:pt x="133" y="29"/>
                        </a:cubicBezTo>
                        <a:cubicBezTo>
                          <a:pt x="133" y="29"/>
                          <a:pt x="133" y="29"/>
                          <a:pt x="133" y="29"/>
                        </a:cubicBezTo>
                        <a:cubicBezTo>
                          <a:pt x="132" y="28"/>
                          <a:pt x="131" y="28"/>
                          <a:pt x="130" y="28"/>
                        </a:cubicBezTo>
                        <a:cubicBezTo>
                          <a:pt x="130" y="28"/>
                          <a:pt x="129" y="28"/>
                          <a:pt x="128" y="29"/>
                        </a:cubicBezTo>
                        <a:cubicBezTo>
                          <a:pt x="128" y="29"/>
                          <a:pt x="127" y="29"/>
                          <a:pt x="127" y="29"/>
                        </a:cubicBezTo>
                        <a:cubicBezTo>
                          <a:pt x="124" y="30"/>
                          <a:pt x="123" y="31"/>
                          <a:pt x="122" y="34"/>
                        </a:cubicBezTo>
                        <a:cubicBezTo>
                          <a:pt x="122" y="33"/>
                          <a:pt x="122" y="33"/>
                          <a:pt x="122" y="32"/>
                        </a:cubicBezTo>
                        <a:cubicBezTo>
                          <a:pt x="122" y="30"/>
                          <a:pt x="120" y="29"/>
                          <a:pt x="118" y="29"/>
                        </a:cubicBezTo>
                        <a:cubicBezTo>
                          <a:pt x="116" y="29"/>
                          <a:pt x="115" y="30"/>
                          <a:pt x="115" y="32"/>
                        </a:cubicBezTo>
                        <a:cubicBezTo>
                          <a:pt x="115" y="34"/>
                          <a:pt x="116" y="36"/>
                          <a:pt x="118" y="36"/>
                        </a:cubicBezTo>
                        <a:cubicBezTo>
                          <a:pt x="120" y="36"/>
                          <a:pt x="121" y="35"/>
                          <a:pt x="122" y="34"/>
                        </a:cubicBezTo>
                        <a:cubicBezTo>
                          <a:pt x="121" y="35"/>
                          <a:pt x="120" y="36"/>
                          <a:pt x="120" y="38"/>
                        </a:cubicBezTo>
                        <a:cubicBezTo>
                          <a:pt x="119" y="37"/>
                          <a:pt x="118" y="37"/>
                          <a:pt x="117" y="37"/>
                        </a:cubicBezTo>
                        <a:cubicBezTo>
                          <a:pt x="115" y="37"/>
                          <a:pt x="114" y="38"/>
                          <a:pt x="114" y="40"/>
                        </a:cubicBezTo>
                        <a:cubicBezTo>
                          <a:pt x="114" y="42"/>
                          <a:pt x="115" y="44"/>
                          <a:pt x="117" y="44"/>
                        </a:cubicBezTo>
                        <a:cubicBezTo>
                          <a:pt x="118" y="44"/>
                          <a:pt x="118" y="44"/>
                          <a:pt x="118" y="44"/>
                        </a:cubicBezTo>
                        <a:cubicBezTo>
                          <a:pt x="118" y="44"/>
                          <a:pt x="118" y="45"/>
                          <a:pt x="118" y="45"/>
                        </a:cubicBezTo>
                        <a:cubicBezTo>
                          <a:pt x="117" y="46"/>
                          <a:pt x="117" y="47"/>
                          <a:pt x="116" y="47"/>
                        </a:cubicBezTo>
                        <a:cubicBezTo>
                          <a:pt x="116" y="47"/>
                          <a:pt x="116" y="47"/>
                          <a:pt x="116" y="47"/>
                        </a:cubicBezTo>
                        <a:cubicBezTo>
                          <a:pt x="116" y="47"/>
                          <a:pt x="116" y="47"/>
                          <a:pt x="116" y="47"/>
                        </a:cubicBezTo>
                        <a:cubicBezTo>
                          <a:pt x="116" y="45"/>
                          <a:pt x="114" y="43"/>
                          <a:pt x="112" y="43"/>
                        </a:cubicBezTo>
                        <a:cubicBezTo>
                          <a:pt x="110" y="43"/>
                          <a:pt x="109" y="44"/>
                          <a:pt x="108" y="46"/>
                        </a:cubicBezTo>
                        <a:cubicBezTo>
                          <a:pt x="106" y="46"/>
                          <a:pt x="103" y="45"/>
                          <a:pt x="100" y="45"/>
                        </a:cubicBezTo>
                        <a:cubicBezTo>
                          <a:pt x="100" y="43"/>
                          <a:pt x="99" y="42"/>
                          <a:pt x="97" y="42"/>
                        </a:cubicBezTo>
                        <a:cubicBezTo>
                          <a:pt x="95" y="42"/>
                          <a:pt x="93" y="43"/>
                          <a:pt x="93" y="45"/>
                        </a:cubicBezTo>
                        <a:cubicBezTo>
                          <a:pt x="91" y="45"/>
                          <a:pt x="90" y="45"/>
                          <a:pt x="88" y="45"/>
                        </a:cubicBezTo>
                        <a:cubicBezTo>
                          <a:pt x="88" y="45"/>
                          <a:pt x="88" y="45"/>
                          <a:pt x="88" y="45"/>
                        </a:cubicBezTo>
                        <a:cubicBezTo>
                          <a:pt x="88" y="43"/>
                          <a:pt x="86" y="41"/>
                          <a:pt x="84" y="41"/>
                        </a:cubicBezTo>
                        <a:cubicBezTo>
                          <a:pt x="82" y="41"/>
                          <a:pt x="80" y="43"/>
                          <a:pt x="80" y="45"/>
                        </a:cubicBezTo>
                        <a:cubicBezTo>
                          <a:pt x="80" y="45"/>
                          <a:pt x="81" y="46"/>
                          <a:pt x="81" y="46"/>
                        </a:cubicBezTo>
                        <a:cubicBezTo>
                          <a:pt x="80" y="46"/>
                          <a:pt x="80" y="46"/>
                          <a:pt x="80" y="46"/>
                        </a:cubicBezTo>
                        <a:cubicBezTo>
                          <a:pt x="80" y="46"/>
                          <a:pt x="80" y="45"/>
                          <a:pt x="80" y="45"/>
                        </a:cubicBezTo>
                        <a:cubicBezTo>
                          <a:pt x="80" y="43"/>
                          <a:pt x="78" y="41"/>
                          <a:pt x="76" y="41"/>
                        </a:cubicBezTo>
                        <a:cubicBezTo>
                          <a:pt x="76" y="41"/>
                          <a:pt x="76" y="42"/>
                          <a:pt x="76" y="42"/>
                        </a:cubicBezTo>
                        <a:cubicBezTo>
                          <a:pt x="76" y="41"/>
                          <a:pt x="77" y="40"/>
                          <a:pt x="77" y="39"/>
                        </a:cubicBezTo>
                        <a:cubicBezTo>
                          <a:pt x="77" y="37"/>
                          <a:pt x="75" y="35"/>
                          <a:pt x="73" y="35"/>
                        </a:cubicBezTo>
                        <a:cubicBezTo>
                          <a:pt x="71" y="35"/>
                          <a:pt x="69" y="37"/>
                          <a:pt x="69" y="39"/>
                        </a:cubicBezTo>
                        <a:cubicBezTo>
                          <a:pt x="69" y="39"/>
                          <a:pt x="69" y="39"/>
                          <a:pt x="69" y="39"/>
                        </a:cubicBezTo>
                        <a:cubicBezTo>
                          <a:pt x="69" y="39"/>
                          <a:pt x="69" y="39"/>
                          <a:pt x="69" y="39"/>
                        </a:cubicBezTo>
                        <a:cubicBezTo>
                          <a:pt x="68" y="39"/>
                          <a:pt x="67" y="40"/>
                          <a:pt x="66" y="40"/>
                        </a:cubicBezTo>
                        <a:cubicBezTo>
                          <a:pt x="66" y="40"/>
                          <a:pt x="66" y="39"/>
                          <a:pt x="66" y="39"/>
                        </a:cubicBezTo>
                        <a:cubicBezTo>
                          <a:pt x="66" y="38"/>
                          <a:pt x="67" y="37"/>
                          <a:pt x="67" y="36"/>
                        </a:cubicBezTo>
                        <a:cubicBezTo>
                          <a:pt x="67" y="34"/>
                          <a:pt x="65" y="32"/>
                          <a:pt x="63" y="32"/>
                        </a:cubicBezTo>
                        <a:cubicBezTo>
                          <a:pt x="61" y="32"/>
                          <a:pt x="60" y="34"/>
                          <a:pt x="60" y="36"/>
                        </a:cubicBezTo>
                        <a:cubicBezTo>
                          <a:pt x="60" y="37"/>
                          <a:pt x="60" y="38"/>
                          <a:pt x="61" y="39"/>
                        </a:cubicBezTo>
                        <a:cubicBezTo>
                          <a:pt x="61" y="39"/>
                          <a:pt x="60" y="39"/>
                          <a:pt x="60" y="39"/>
                        </a:cubicBezTo>
                        <a:cubicBezTo>
                          <a:pt x="58" y="39"/>
                          <a:pt x="56" y="41"/>
                          <a:pt x="56" y="43"/>
                        </a:cubicBezTo>
                        <a:cubicBezTo>
                          <a:pt x="56" y="44"/>
                          <a:pt x="57" y="45"/>
                          <a:pt x="58" y="46"/>
                        </a:cubicBezTo>
                        <a:cubicBezTo>
                          <a:pt x="57" y="46"/>
                          <a:pt x="56" y="48"/>
                          <a:pt x="56" y="49"/>
                        </a:cubicBezTo>
                        <a:cubicBezTo>
                          <a:pt x="56" y="50"/>
                          <a:pt x="57" y="50"/>
                          <a:pt x="57" y="51"/>
                        </a:cubicBezTo>
                        <a:cubicBezTo>
                          <a:pt x="56" y="51"/>
                          <a:pt x="54" y="53"/>
                          <a:pt x="54" y="54"/>
                        </a:cubicBezTo>
                        <a:cubicBezTo>
                          <a:pt x="54" y="56"/>
                          <a:pt x="55" y="57"/>
                          <a:pt x="57" y="58"/>
                        </a:cubicBezTo>
                        <a:cubicBezTo>
                          <a:pt x="57" y="58"/>
                          <a:pt x="57" y="59"/>
                          <a:pt x="57" y="59"/>
                        </a:cubicBezTo>
                        <a:cubicBezTo>
                          <a:pt x="57" y="60"/>
                          <a:pt x="57" y="61"/>
                          <a:pt x="58" y="61"/>
                        </a:cubicBezTo>
                        <a:cubicBezTo>
                          <a:pt x="57" y="61"/>
                          <a:pt x="56" y="60"/>
                          <a:pt x="55" y="60"/>
                        </a:cubicBezTo>
                        <a:cubicBezTo>
                          <a:pt x="53" y="60"/>
                          <a:pt x="51" y="62"/>
                          <a:pt x="51" y="64"/>
                        </a:cubicBezTo>
                        <a:cubicBezTo>
                          <a:pt x="51" y="64"/>
                          <a:pt x="51" y="65"/>
                          <a:pt x="51" y="65"/>
                        </a:cubicBezTo>
                        <a:cubicBezTo>
                          <a:pt x="51" y="65"/>
                          <a:pt x="51" y="65"/>
                          <a:pt x="51" y="65"/>
                        </a:cubicBezTo>
                        <a:cubicBezTo>
                          <a:pt x="49" y="65"/>
                          <a:pt x="47" y="66"/>
                          <a:pt x="47" y="68"/>
                        </a:cubicBezTo>
                        <a:cubicBezTo>
                          <a:pt x="47" y="70"/>
                          <a:pt x="49" y="72"/>
                          <a:pt x="51" y="72"/>
                        </a:cubicBezTo>
                        <a:cubicBezTo>
                          <a:pt x="51" y="72"/>
                          <a:pt x="51" y="72"/>
                          <a:pt x="52" y="72"/>
                        </a:cubicBezTo>
                        <a:cubicBezTo>
                          <a:pt x="50" y="74"/>
                          <a:pt x="49" y="76"/>
                          <a:pt x="48" y="78"/>
                        </a:cubicBezTo>
                        <a:cubicBezTo>
                          <a:pt x="48" y="76"/>
                          <a:pt x="47" y="75"/>
                          <a:pt x="45" y="75"/>
                        </a:cubicBezTo>
                        <a:cubicBezTo>
                          <a:pt x="43" y="75"/>
                          <a:pt x="42" y="77"/>
                          <a:pt x="41" y="79"/>
                        </a:cubicBezTo>
                        <a:cubicBezTo>
                          <a:pt x="40" y="78"/>
                          <a:pt x="39" y="78"/>
                          <a:pt x="38" y="78"/>
                        </a:cubicBezTo>
                        <a:cubicBezTo>
                          <a:pt x="38" y="77"/>
                          <a:pt x="38" y="77"/>
                          <a:pt x="38" y="76"/>
                        </a:cubicBezTo>
                        <a:cubicBezTo>
                          <a:pt x="38" y="74"/>
                          <a:pt x="37" y="72"/>
                          <a:pt x="35" y="72"/>
                        </a:cubicBezTo>
                        <a:cubicBezTo>
                          <a:pt x="33" y="72"/>
                          <a:pt x="31" y="74"/>
                          <a:pt x="31" y="76"/>
                        </a:cubicBezTo>
                        <a:cubicBezTo>
                          <a:pt x="31" y="78"/>
                          <a:pt x="33" y="80"/>
                          <a:pt x="35" y="80"/>
                        </a:cubicBezTo>
                        <a:cubicBezTo>
                          <a:pt x="35" y="80"/>
                          <a:pt x="35" y="80"/>
                          <a:pt x="35" y="80"/>
                        </a:cubicBezTo>
                        <a:cubicBezTo>
                          <a:pt x="35" y="81"/>
                          <a:pt x="35" y="82"/>
                          <a:pt x="35" y="83"/>
                        </a:cubicBezTo>
                        <a:cubicBezTo>
                          <a:pt x="35" y="83"/>
                          <a:pt x="35" y="83"/>
                          <a:pt x="35" y="83"/>
                        </a:cubicBezTo>
                        <a:cubicBezTo>
                          <a:pt x="33" y="83"/>
                          <a:pt x="32" y="84"/>
                          <a:pt x="32" y="86"/>
                        </a:cubicBezTo>
                        <a:cubicBezTo>
                          <a:pt x="32" y="87"/>
                          <a:pt x="33" y="88"/>
                          <a:pt x="35" y="88"/>
                        </a:cubicBezTo>
                        <a:cubicBezTo>
                          <a:pt x="35" y="88"/>
                          <a:pt x="35" y="88"/>
                          <a:pt x="35" y="88"/>
                        </a:cubicBezTo>
                        <a:cubicBezTo>
                          <a:pt x="35" y="88"/>
                          <a:pt x="35" y="89"/>
                          <a:pt x="35" y="89"/>
                        </a:cubicBezTo>
                        <a:cubicBezTo>
                          <a:pt x="35" y="90"/>
                          <a:pt x="35" y="90"/>
                          <a:pt x="35" y="90"/>
                        </a:cubicBezTo>
                        <a:cubicBezTo>
                          <a:pt x="34" y="89"/>
                          <a:pt x="33" y="89"/>
                          <a:pt x="32" y="89"/>
                        </a:cubicBezTo>
                        <a:cubicBezTo>
                          <a:pt x="30" y="89"/>
                          <a:pt x="28" y="91"/>
                          <a:pt x="28" y="93"/>
                        </a:cubicBezTo>
                        <a:cubicBezTo>
                          <a:pt x="28" y="95"/>
                          <a:pt x="30" y="96"/>
                          <a:pt x="32" y="96"/>
                        </a:cubicBezTo>
                        <a:cubicBezTo>
                          <a:pt x="33" y="96"/>
                          <a:pt x="34" y="96"/>
                          <a:pt x="35" y="95"/>
                        </a:cubicBezTo>
                        <a:cubicBezTo>
                          <a:pt x="35" y="114"/>
                          <a:pt x="35" y="114"/>
                          <a:pt x="35" y="114"/>
                        </a:cubicBezTo>
                        <a:cubicBezTo>
                          <a:pt x="36" y="114"/>
                          <a:pt x="36" y="114"/>
                          <a:pt x="36" y="114"/>
                        </a:cubicBezTo>
                        <a:cubicBezTo>
                          <a:pt x="35" y="115"/>
                          <a:pt x="35" y="117"/>
                          <a:pt x="35" y="118"/>
                        </a:cubicBezTo>
                        <a:cubicBezTo>
                          <a:pt x="35" y="118"/>
                          <a:pt x="34" y="117"/>
                          <a:pt x="33" y="117"/>
                        </a:cubicBezTo>
                        <a:cubicBezTo>
                          <a:pt x="31" y="117"/>
                          <a:pt x="30" y="119"/>
                          <a:pt x="30" y="121"/>
                        </a:cubicBezTo>
                        <a:cubicBezTo>
                          <a:pt x="30" y="123"/>
                          <a:pt x="31" y="125"/>
                          <a:pt x="33" y="125"/>
                        </a:cubicBezTo>
                        <a:cubicBezTo>
                          <a:pt x="34" y="125"/>
                          <a:pt x="35" y="125"/>
                          <a:pt x="35" y="124"/>
                        </a:cubicBezTo>
                        <a:cubicBezTo>
                          <a:pt x="35" y="127"/>
                          <a:pt x="35" y="129"/>
                          <a:pt x="35" y="131"/>
                        </a:cubicBezTo>
                        <a:cubicBezTo>
                          <a:pt x="34" y="130"/>
                          <a:pt x="33" y="129"/>
                          <a:pt x="32" y="129"/>
                        </a:cubicBezTo>
                        <a:cubicBezTo>
                          <a:pt x="30" y="129"/>
                          <a:pt x="28" y="131"/>
                          <a:pt x="28" y="133"/>
                        </a:cubicBezTo>
                        <a:cubicBezTo>
                          <a:pt x="28" y="135"/>
                          <a:pt x="30" y="136"/>
                          <a:pt x="32" y="136"/>
                        </a:cubicBezTo>
                        <a:cubicBezTo>
                          <a:pt x="33" y="136"/>
                          <a:pt x="34" y="135"/>
                          <a:pt x="35" y="134"/>
                        </a:cubicBezTo>
                        <a:cubicBezTo>
                          <a:pt x="35" y="136"/>
                          <a:pt x="35" y="137"/>
                          <a:pt x="35" y="138"/>
                        </a:cubicBezTo>
                        <a:moveTo>
                          <a:pt x="23" y="120"/>
                        </a:moveTo>
                        <a:cubicBezTo>
                          <a:pt x="24" y="120"/>
                          <a:pt x="25" y="119"/>
                          <a:pt x="25" y="118"/>
                        </a:cubicBezTo>
                        <a:cubicBezTo>
                          <a:pt x="25" y="116"/>
                          <a:pt x="24" y="115"/>
                          <a:pt x="23" y="115"/>
                        </a:cubicBezTo>
                        <a:cubicBezTo>
                          <a:pt x="21" y="115"/>
                          <a:pt x="20" y="116"/>
                          <a:pt x="20" y="118"/>
                        </a:cubicBezTo>
                        <a:cubicBezTo>
                          <a:pt x="20" y="119"/>
                          <a:pt x="21" y="120"/>
                          <a:pt x="23" y="120"/>
                        </a:cubicBezTo>
                        <a:close/>
                        <a:moveTo>
                          <a:pt x="29" y="109"/>
                        </a:moveTo>
                        <a:cubicBezTo>
                          <a:pt x="29" y="108"/>
                          <a:pt x="28" y="107"/>
                          <a:pt x="27" y="107"/>
                        </a:cubicBezTo>
                        <a:cubicBezTo>
                          <a:pt x="26" y="107"/>
                          <a:pt x="25" y="108"/>
                          <a:pt x="25" y="109"/>
                        </a:cubicBezTo>
                        <a:cubicBezTo>
                          <a:pt x="25" y="110"/>
                          <a:pt x="26" y="111"/>
                          <a:pt x="27" y="111"/>
                        </a:cubicBezTo>
                        <a:cubicBezTo>
                          <a:pt x="28" y="111"/>
                          <a:pt x="29" y="110"/>
                          <a:pt x="29" y="109"/>
                        </a:cubicBezTo>
                        <a:close/>
                        <a:moveTo>
                          <a:pt x="21" y="91"/>
                        </a:moveTo>
                        <a:cubicBezTo>
                          <a:pt x="21" y="91"/>
                          <a:pt x="22" y="90"/>
                          <a:pt x="22" y="89"/>
                        </a:cubicBezTo>
                        <a:cubicBezTo>
                          <a:pt x="22" y="89"/>
                          <a:pt x="21" y="88"/>
                          <a:pt x="21" y="88"/>
                        </a:cubicBezTo>
                        <a:cubicBezTo>
                          <a:pt x="20" y="88"/>
                          <a:pt x="19" y="89"/>
                          <a:pt x="19" y="89"/>
                        </a:cubicBezTo>
                        <a:cubicBezTo>
                          <a:pt x="19" y="90"/>
                          <a:pt x="20" y="91"/>
                          <a:pt x="21" y="91"/>
                        </a:cubicBezTo>
                        <a:close/>
                        <a:moveTo>
                          <a:pt x="26" y="94"/>
                        </a:moveTo>
                        <a:cubicBezTo>
                          <a:pt x="24" y="94"/>
                          <a:pt x="22" y="96"/>
                          <a:pt x="22" y="98"/>
                        </a:cubicBezTo>
                        <a:cubicBezTo>
                          <a:pt x="22" y="100"/>
                          <a:pt x="24" y="101"/>
                          <a:pt x="26" y="101"/>
                        </a:cubicBezTo>
                        <a:cubicBezTo>
                          <a:pt x="28" y="101"/>
                          <a:pt x="29" y="100"/>
                          <a:pt x="29" y="98"/>
                        </a:cubicBezTo>
                        <a:cubicBezTo>
                          <a:pt x="29" y="96"/>
                          <a:pt x="28" y="94"/>
                          <a:pt x="26" y="94"/>
                        </a:cubicBezTo>
                        <a:close/>
                        <a:moveTo>
                          <a:pt x="27" y="151"/>
                        </a:moveTo>
                        <a:cubicBezTo>
                          <a:pt x="28" y="151"/>
                          <a:pt x="29" y="149"/>
                          <a:pt x="29" y="148"/>
                        </a:cubicBezTo>
                        <a:cubicBezTo>
                          <a:pt x="29" y="147"/>
                          <a:pt x="28" y="145"/>
                          <a:pt x="27" y="145"/>
                        </a:cubicBezTo>
                        <a:cubicBezTo>
                          <a:pt x="25" y="145"/>
                          <a:pt x="24" y="147"/>
                          <a:pt x="24" y="148"/>
                        </a:cubicBezTo>
                        <a:cubicBezTo>
                          <a:pt x="24" y="149"/>
                          <a:pt x="25" y="151"/>
                          <a:pt x="27" y="151"/>
                        </a:cubicBezTo>
                        <a:close/>
                        <a:moveTo>
                          <a:pt x="17" y="154"/>
                        </a:moveTo>
                        <a:cubicBezTo>
                          <a:pt x="18" y="154"/>
                          <a:pt x="19" y="153"/>
                          <a:pt x="19" y="152"/>
                        </a:cubicBezTo>
                        <a:cubicBezTo>
                          <a:pt x="19" y="151"/>
                          <a:pt x="18" y="150"/>
                          <a:pt x="17" y="150"/>
                        </a:cubicBezTo>
                        <a:cubicBezTo>
                          <a:pt x="16" y="150"/>
                          <a:pt x="15" y="151"/>
                          <a:pt x="15" y="152"/>
                        </a:cubicBezTo>
                        <a:cubicBezTo>
                          <a:pt x="15" y="153"/>
                          <a:pt x="16" y="154"/>
                          <a:pt x="17" y="154"/>
                        </a:cubicBezTo>
                        <a:close/>
                        <a:moveTo>
                          <a:pt x="27" y="68"/>
                        </a:moveTo>
                        <a:cubicBezTo>
                          <a:pt x="28" y="68"/>
                          <a:pt x="29" y="66"/>
                          <a:pt x="29" y="65"/>
                        </a:cubicBezTo>
                        <a:cubicBezTo>
                          <a:pt x="29" y="64"/>
                          <a:pt x="28" y="62"/>
                          <a:pt x="27" y="62"/>
                        </a:cubicBezTo>
                        <a:cubicBezTo>
                          <a:pt x="25" y="62"/>
                          <a:pt x="24" y="64"/>
                          <a:pt x="24" y="65"/>
                        </a:cubicBezTo>
                        <a:cubicBezTo>
                          <a:pt x="24" y="66"/>
                          <a:pt x="25" y="68"/>
                          <a:pt x="27" y="68"/>
                        </a:cubicBezTo>
                        <a:close/>
                        <a:moveTo>
                          <a:pt x="26" y="85"/>
                        </a:moveTo>
                        <a:cubicBezTo>
                          <a:pt x="28" y="85"/>
                          <a:pt x="30" y="83"/>
                          <a:pt x="30" y="81"/>
                        </a:cubicBezTo>
                        <a:cubicBezTo>
                          <a:pt x="30" y="79"/>
                          <a:pt x="28" y="77"/>
                          <a:pt x="26" y="77"/>
                        </a:cubicBezTo>
                        <a:cubicBezTo>
                          <a:pt x="24" y="77"/>
                          <a:pt x="23" y="79"/>
                          <a:pt x="23" y="81"/>
                        </a:cubicBezTo>
                        <a:cubicBezTo>
                          <a:pt x="23" y="83"/>
                          <a:pt x="24" y="85"/>
                          <a:pt x="26" y="85"/>
                        </a:cubicBezTo>
                        <a:close/>
                        <a:moveTo>
                          <a:pt x="23" y="142"/>
                        </a:moveTo>
                        <a:cubicBezTo>
                          <a:pt x="24" y="142"/>
                          <a:pt x="25" y="141"/>
                          <a:pt x="25" y="140"/>
                        </a:cubicBezTo>
                        <a:cubicBezTo>
                          <a:pt x="25" y="138"/>
                          <a:pt x="24" y="137"/>
                          <a:pt x="23" y="137"/>
                        </a:cubicBezTo>
                        <a:cubicBezTo>
                          <a:pt x="21" y="137"/>
                          <a:pt x="20" y="138"/>
                          <a:pt x="20" y="140"/>
                        </a:cubicBezTo>
                        <a:cubicBezTo>
                          <a:pt x="20" y="141"/>
                          <a:pt x="21" y="142"/>
                          <a:pt x="23" y="142"/>
                        </a:cubicBezTo>
                        <a:close/>
                        <a:moveTo>
                          <a:pt x="6" y="152"/>
                        </a:moveTo>
                        <a:cubicBezTo>
                          <a:pt x="7" y="152"/>
                          <a:pt x="8" y="151"/>
                          <a:pt x="8" y="150"/>
                        </a:cubicBezTo>
                        <a:cubicBezTo>
                          <a:pt x="8" y="149"/>
                          <a:pt x="7" y="148"/>
                          <a:pt x="6" y="148"/>
                        </a:cubicBezTo>
                        <a:cubicBezTo>
                          <a:pt x="5" y="148"/>
                          <a:pt x="4" y="149"/>
                          <a:pt x="4" y="150"/>
                        </a:cubicBezTo>
                        <a:cubicBezTo>
                          <a:pt x="4" y="151"/>
                          <a:pt x="5" y="152"/>
                          <a:pt x="6" y="152"/>
                        </a:cubicBezTo>
                        <a:close/>
                        <a:moveTo>
                          <a:pt x="13" y="114"/>
                        </a:moveTo>
                        <a:cubicBezTo>
                          <a:pt x="14" y="114"/>
                          <a:pt x="14" y="114"/>
                          <a:pt x="14" y="113"/>
                        </a:cubicBezTo>
                        <a:cubicBezTo>
                          <a:pt x="14" y="112"/>
                          <a:pt x="14" y="111"/>
                          <a:pt x="13" y="111"/>
                        </a:cubicBezTo>
                        <a:cubicBezTo>
                          <a:pt x="12" y="111"/>
                          <a:pt x="12" y="112"/>
                          <a:pt x="12" y="113"/>
                        </a:cubicBezTo>
                        <a:cubicBezTo>
                          <a:pt x="12" y="114"/>
                          <a:pt x="12" y="114"/>
                          <a:pt x="13" y="114"/>
                        </a:cubicBezTo>
                        <a:close/>
                        <a:moveTo>
                          <a:pt x="13" y="160"/>
                        </a:moveTo>
                        <a:cubicBezTo>
                          <a:pt x="14" y="160"/>
                          <a:pt x="16" y="159"/>
                          <a:pt x="16" y="158"/>
                        </a:cubicBezTo>
                        <a:cubicBezTo>
                          <a:pt x="16" y="156"/>
                          <a:pt x="14" y="155"/>
                          <a:pt x="13" y="155"/>
                        </a:cubicBezTo>
                        <a:cubicBezTo>
                          <a:pt x="12" y="155"/>
                          <a:pt x="10" y="156"/>
                          <a:pt x="10" y="158"/>
                        </a:cubicBezTo>
                        <a:cubicBezTo>
                          <a:pt x="10" y="159"/>
                          <a:pt x="12" y="160"/>
                          <a:pt x="13" y="160"/>
                        </a:cubicBezTo>
                        <a:close/>
                        <a:moveTo>
                          <a:pt x="17" y="132"/>
                        </a:moveTo>
                        <a:cubicBezTo>
                          <a:pt x="17" y="131"/>
                          <a:pt x="16" y="130"/>
                          <a:pt x="15" y="130"/>
                        </a:cubicBezTo>
                        <a:cubicBezTo>
                          <a:pt x="14" y="130"/>
                          <a:pt x="14" y="131"/>
                          <a:pt x="14" y="132"/>
                        </a:cubicBezTo>
                        <a:cubicBezTo>
                          <a:pt x="14" y="133"/>
                          <a:pt x="14" y="134"/>
                          <a:pt x="15" y="134"/>
                        </a:cubicBezTo>
                        <a:cubicBezTo>
                          <a:pt x="16" y="134"/>
                          <a:pt x="17" y="133"/>
                          <a:pt x="17" y="132"/>
                        </a:cubicBezTo>
                        <a:close/>
                        <a:moveTo>
                          <a:pt x="1" y="166"/>
                        </a:moveTo>
                        <a:cubicBezTo>
                          <a:pt x="2" y="166"/>
                          <a:pt x="3" y="165"/>
                          <a:pt x="3" y="164"/>
                        </a:cubicBezTo>
                        <a:cubicBezTo>
                          <a:pt x="3" y="163"/>
                          <a:pt x="2" y="162"/>
                          <a:pt x="1" y="162"/>
                        </a:cubicBezTo>
                        <a:cubicBezTo>
                          <a:pt x="0" y="162"/>
                          <a:pt x="0" y="163"/>
                          <a:pt x="0" y="164"/>
                        </a:cubicBezTo>
                        <a:cubicBezTo>
                          <a:pt x="0" y="165"/>
                          <a:pt x="0" y="166"/>
                          <a:pt x="1" y="166"/>
                        </a:cubicBezTo>
                        <a:close/>
                        <a:moveTo>
                          <a:pt x="14" y="93"/>
                        </a:moveTo>
                        <a:cubicBezTo>
                          <a:pt x="15" y="93"/>
                          <a:pt x="16" y="92"/>
                          <a:pt x="16" y="91"/>
                        </a:cubicBezTo>
                        <a:cubicBezTo>
                          <a:pt x="16" y="90"/>
                          <a:pt x="15" y="89"/>
                          <a:pt x="14" y="89"/>
                        </a:cubicBezTo>
                        <a:cubicBezTo>
                          <a:pt x="13" y="89"/>
                          <a:pt x="12" y="90"/>
                          <a:pt x="12" y="91"/>
                        </a:cubicBezTo>
                        <a:cubicBezTo>
                          <a:pt x="12" y="92"/>
                          <a:pt x="13" y="93"/>
                          <a:pt x="14" y="93"/>
                        </a:cubicBezTo>
                        <a:close/>
                        <a:moveTo>
                          <a:pt x="17" y="61"/>
                        </a:moveTo>
                        <a:cubicBezTo>
                          <a:pt x="18" y="61"/>
                          <a:pt x="19" y="60"/>
                          <a:pt x="19" y="59"/>
                        </a:cubicBezTo>
                        <a:cubicBezTo>
                          <a:pt x="19" y="58"/>
                          <a:pt x="18" y="58"/>
                          <a:pt x="17" y="58"/>
                        </a:cubicBezTo>
                        <a:cubicBezTo>
                          <a:pt x="17" y="58"/>
                          <a:pt x="16" y="58"/>
                          <a:pt x="16" y="59"/>
                        </a:cubicBezTo>
                        <a:cubicBezTo>
                          <a:pt x="16" y="60"/>
                          <a:pt x="17" y="61"/>
                          <a:pt x="17" y="61"/>
                        </a:cubicBezTo>
                        <a:close/>
                        <a:moveTo>
                          <a:pt x="207" y="29"/>
                        </a:moveTo>
                        <a:cubicBezTo>
                          <a:pt x="208" y="29"/>
                          <a:pt x="210" y="27"/>
                          <a:pt x="210" y="26"/>
                        </a:cubicBezTo>
                        <a:cubicBezTo>
                          <a:pt x="210" y="25"/>
                          <a:pt x="208" y="23"/>
                          <a:pt x="207" y="23"/>
                        </a:cubicBezTo>
                        <a:cubicBezTo>
                          <a:pt x="206" y="23"/>
                          <a:pt x="204" y="25"/>
                          <a:pt x="204" y="26"/>
                        </a:cubicBezTo>
                        <a:cubicBezTo>
                          <a:pt x="204" y="27"/>
                          <a:pt x="206" y="29"/>
                          <a:pt x="207" y="29"/>
                        </a:cubicBezTo>
                        <a:close/>
                        <a:moveTo>
                          <a:pt x="197" y="58"/>
                        </a:moveTo>
                        <a:cubicBezTo>
                          <a:pt x="197" y="60"/>
                          <a:pt x="199" y="62"/>
                          <a:pt x="201" y="62"/>
                        </a:cubicBezTo>
                        <a:cubicBezTo>
                          <a:pt x="203" y="62"/>
                          <a:pt x="205" y="60"/>
                          <a:pt x="205" y="58"/>
                        </a:cubicBezTo>
                        <a:cubicBezTo>
                          <a:pt x="205" y="56"/>
                          <a:pt x="203" y="55"/>
                          <a:pt x="201" y="55"/>
                        </a:cubicBezTo>
                        <a:cubicBezTo>
                          <a:pt x="199" y="55"/>
                          <a:pt x="197" y="56"/>
                          <a:pt x="197" y="58"/>
                        </a:cubicBezTo>
                        <a:close/>
                        <a:moveTo>
                          <a:pt x="211" y="56"/>
                        </a:moveTo>
                        <a:cubicBezTo>
                          <a:pt x="209" y="56"/>
                          <a:pt x="208" y="57"/>
                          <a:pt x="208" y="59"/>
                        </a:cubicBezTo>
                        <a:cubicBezTo>
                          <a:pt x="208" y="60"/>
                          <a:pt x="209" y="61"/>
                          <a:pt x="211" y="61"/>
                        </a:cubicBezTo>
                        <a:cubicBezTo>
                          <a:pt x="212" y="61"/>
                          <a:pt x="213" y="60"/>
                          <a:pt x="213" y="59"/>
                        </a:cubicBezTo>
                        <a:cubicBezTo>
                          <a:pt x="213" y="57"/>
                          <a:pt x="212" y="56"/>
                          <a:pt x="211" y="56"/>
                        </a:cubicBezTo>
                        <a:close/>
                        <a:moveTo>
                          <a:pt x="270" y="138"/>
                        </a:moveTo>
                        <a:cubicBezTo>
                          <a:pt x="270" y="140"/>
                          <a:pt x="271" y="142"/>
                          <a:pt x="273" y="142"/>
                        </a:cubicBezTo>
                        <a:cubicBezTo>
                          <a:pt x="276" y="142"/>
                          <a:pt x="277" y="140"/>
                          <a:pt x="277" y="138"/>
                        </a:cubicBezTo>
                        <a:cubicBezTo>
                          <a:pt x="277" y="136"/>
                          <a:pt x="276" y="134"/>
                          <a:pt x="273" y="134"/>
                        </a:cubicBezTo>
                        <a:cubicBezTo>
                          <a:pt x="271" y="134"/>
                          <a:pt x="270" y="136"/>
                          <a:pt x="270" y="138"/>
                        </a:cubicBezTo>
                        <a:close/>
                        <a:moveTo>
                          <a:pt x="197" y="66"/>
                        </a:moveTo>
                        <a:cubicBezTo>
                          <a:pt x="197" y="67"/>
                          <a:pt x="198" y="68"/>
                          <a:pt x="199" y="68"/>
                        </a:cubicBezTo>
                        <a:cubicBezTo>
                          <a:pt x="200" y="68"/>
                          <a:pt x="201" y="67"/>
                          <a:pt x="201" y="66"/>
                        </a:cubicBezTo>
                        <a:cubicBezTo>
                          <a:pt x="201" y="65"/>
                          <a:pt x="200" y="64"/>
                          <a:pt x="199" y="64"/>
                        </a:cubicBezTo>
                        <a:cubicBezTo>
                          <a:pt x="198" y="64"/>
                          <a:pt x="197" y="65"/>
                          <a:pt x="197" y="66"/>
                        </a:cubicBezTo>
                        <a:close/>
                        <a:moveTo>
                          <a:pt x="208" y="50"/>
                        </a:moveTo>
                        <a:cubicBezTo>
                          <a:pt x="208" y="51"/>
                          <a:pt x="209" y="52"/>
                          <a:pt x="211" y="52"/>
                        </a:cubicBezTo>
                        <a:cubicBezTo>
                          <a:pt x="212" y="52"/>
                          <a:pt x="213" y="51"/>
                          <a:pt x="213" y="50"/>
                        </a:cubicBezTo>
                        <a:cubicBezTo>
                          <a:pt x="213" y="48"/>
                          <a:pt x="212" y="47"/>
                          <a:pt x="211" y="47"/>
                        </a:cubicBezTo>
                        <a:cubicBezTo>
                          <a:pt x="209" y="47"/>
                          <a:pt x="208" y="48"/>
                          <a:pt x="208" y="50"/>
                        </a:cubicBezTo>
                        <a:close/>
                        <a:moveTo>
                          <a:pt x="220" y="23"/>
                        </a:moveTo>
                        <a:cubicBezTo>
                          <a:pt x="221" y="23"/>
                          <a:pt x="221" y="22"/>
                          <a:pt x="221" y="21"/>
                        </a:cubicBezTo>
                        <a:cubicBezTo>
                          <a:pt x="221" y="20"/>
                          <a:pt x="221" y="20"/>
                          <a:pt x="220" y="20"/>
                        </a:cubicBezTo>
                        <a:cubicBezTo>
                          <a:pt x="219" y="20"/>
                          <a:pt x="218" y="20"/>
                          <a:pt x="218" y="21"/>
                        </a:cubicBezTo>
                        <a:cubicBezTo>
                          <a:pt x="218" y="22"/>
                          <a:pt x="219" y="23"/>
                          <a:pt x="220" y="23"/>
                        </a:cubicBezTo>
                        <a:close/>
                        <a:moveTo>
                          <a:pt x="199" y="42"/>
                        </a:moveTo>
                        <a:cubicBezTo>
                          <a:pt x="200" y="42"/>
                          <a:pt x="202" y="41"/>
                          <a:pt x="202" y="40"/>
                        </a:cubicBezTo>
                        <a:cubicBezTo>
                          <a:pt x="202" y="38"/>
                          <a:pt x="200" y="37"/>
                          <a:pt x="199" y="37"/>
                        </a:cubicBezTo>
                        <a:cubicBezTo>
                          <a:pt x="198" y="37"/>
                          <a:pt x="196" y="38"/>
                          <a:pt x="196" y="40"/>
                        </a:cubicBezTo>
                        <a:cubicBezTo>
                          <a:pt x="196" y="41"/>
                          <a:pt x="198" y="42"/>
                          <a:pt x="199" y="42"/>
                        </a:cubicBezTo>
                        <a:close/>
                        <a:moveTo>
                          <a:pt x="226" y="68"/>
                        </a:moveTo>
                        <a:cubicBezTo>
                          <a:pt x="228" y="68"/>
                          <a:pt x="230" y="66"/>
                          <a:pt x="230" y="64"/>
                        </a:cubicBezTo>
                        <a:cubicBezTo>
                          <a:pt x="230" y="62"/>
                          <a:pt x="228" y="61"/>
                          <a:pt x="226" y="61"/>
                        </a:cubicBezTo>
                        <a:cubicBezTo>
                          <a:pt x="224" y="61"/>
                          <a:pt x="222" y="62"/>
                          <a:pt x="222" y="64"/>
                        </a:cubicBezTo>
                        <a:cubicBezTo>
                          <a:pt x="222" y="66"/>
                          <a:pt x="224" y="68"/>
                          <a:pt x="226" y="68"/>
                        </a:cubicBezTo>
                        <a:close/>
                        <a:moveTo>
                          <a:pt x="183" y="14"/>
                        </a:moveTo>
                        <a:cubicBezTo>
                          <a:pt x="184" y="14"/>
                          <a:pt x="185" y="13"/>
                          <a:pt x="185" y="12"/>
                        </a:cubicBezTo>
                        <a:cubicBezTo>
                          <a:pt x="185" y="11"/>
                          <a:pt x="184" y="11"/>
                          <a:pt x="183" y="11"/>
                        </a:cubicBezTo>
                        <a:cubicBezTo>
                          <a:pt x="183" y="11"/>
                          <a:pt x="182" y="11"/>
                          <a:pt x="182" y="12"/>
                        </a:cubicBezTo>
                        <a:cubicBezTo>
                          <a:pt x="182" y="13"/>
                          <a:pt x="183" y="14"/>
                          <a:pt x="183" y="14"/>
                        </a:cubicBezTo>
                        <a:close/>
                        <a:moveTo>
                          <a:pt x="196" y="50"/>
                        </a:moveTo>
                        <a:cubicBezTo>
                          <a:pt x="197" y="50"/>
                          <a:pt x="198" y="49"/>
                          <a:pt x="198" y="48"/>
                        </a:cubicBezTo>
                        <a:cubicBezTo>
                          <a:pt x="198" y="47"/>
                          <a:pt x="197" y="46"/>
                          <a:pt x="196" y="46"/>
                        </a:cubicBezTo>
                        <a:cubicBezTo>
                          <a:pt x="195" y="46"/>
                          <a:pt x="195" y="47"/>
                          <a:pt x="195" y="48"/>
                        </a:cubicBezTo>
                        <a:cubicBezTo>
                          <a:pt x="195" y="49"/>
                          <a:pt x="195" y="50"/>
                          <a:pt x="196" y="50"/>
                        </a:cubicBezTo>
                        <a:close/>
                        <a:moveTo>
                          <a:pt x="184" y="27"/>
                        </a:moveTo>
                        <a:cubicBezTo>
                          <a:pt x="184" y="28"/>
                          <a:pt x="185" y="29"/>
                          <a:pt x="186" y="29"/>
                        </a:cubicBezTo>
                        <a:cubicBezTo>
                          <a:pt x="187" y="29"/>
                          <a:pt x="188" y="28"/>
                          <a:pt x="188" y="27"/>
                        </a:cubicBezTo>
                        <a:cubicBezTo>
                          <a:pt x="188" y="26"/>
                          <a:pt x="187" y="25"/>
                          <a:pt x="186" y="25"/>
                        </a:cubicBezTo>
                        <a:cubicBezTo>
                          <a:pt x="185" y="25"/>
                          <a:pt x="184" y="26"/>
                          <a:pt x="184" y="27"/>
                        </a:cubicBezTo>
                        <a:close/>
                        <a:moveTo>
                          <a:pt x="226" y="94"/>
                        </a:moveTo>
                        <a:cubicBezTo>
                          <a:pt x="225" y="94"/>
                          <a:pt x="223" y="95"/>
                          <a:pt x="223" y="97"/>
                        </a:cubicBezTo>
                        <a:cubicBezTo>
                          <a:pt x="223" y="98"/>
                          <a:pt x="225" y="99"/>
                          <a:pt x="226" y="99"/>
                        </a:cubicBezTo>
                        <a:cubicBezTo>
                          <a:pt x="227" y="99"/>
                          <a:pt x="229" y="98"/>
                          <a:pt x="229" y="97"/>
                        </a:cubicBezTo>
                        <a:cubicBezTo>
                          <a:pt x="229" y="95"/>
                          <a:pt x="227" y="94"/>
                          <a:pt x="226" y="94"/>
                        </a:cubicBezTo>
                        <a:close/>
                        <a:moveTo>
                          <a:pt x="172" y="48"/>
                        </a:moveTo>
                        <a:cubicBezTo>
                          <a:pt x="174" y="48"/>
                          <a:pt x="175" y="47"/>
                          <a:pt x="175" y="45"/>
                        </a:cubicBezTo>
                        <a:cubicBezTo>
                          <a:pt x="175" y="42"/>
                          <a:pt x="174" y="41"/>
                          <a:pt x="172" y="41"/>
                        </a:cubicBezTo>
                        <a:cubicBezTo>
                          <a:pt x="169" y="41"/>
                          <a:pt x="168" y="42"/>
                          <a:pt x="168" y="45"/>
                        </a:cubicBezTo>
                        <a:cubicBezTo>
                          <a:pt x="168" y="47"/>
                          <a:pt x="169" y="48"/>
                          <a:pt x="172" y="48"/>
                        </a:cubicBezTo>
                        <a:close/>
                        <a:moveTo>
                          <a:pt x="179" y="43"/>
                        </a:moveTo>
                        <a:cubicBezTo>
                          <a:pt x="181" y="43"/>
                          <a:pt x="183" y="41"/>
                          <a:pt x="183" y="39"/>
                        </a:cubicBezTo>
                        <a:cubicBezTo>
                          <a:pt x="183" y="37"/>
                          <a:pt x="181" y="35"/>
                          <a:pt x="179" y="35"/>
                        </a:cubicBezTo>
                        <a:cubicBezTo>
                          <a:pt x="177" y="35"/>
                          <a:pt x="176" y="37"/>
                          <a:pt x="176" y="39"/>
                        </a:cubicBezTo>
                        <a:cubicBezTo>
                          <a:pt x="176" y="41"/>
                          <a:pt x="177" y="43"/>
                          <a:pt x="179" y="43"/>
                        </a:cubicBezTo>
                        <a:close/>
                        <a:moveTo>
                          <a:pt x="190" y="45"/>
                        </a:moveTo>
                        <a:cubicBezTo>
                          <a:pt x="191" y="45"/>
                          <a:pt x="192" y="44"/>
                          <a:pt x="192" y="43"/>
                        </a:cubicBezTo>
                        <a:cubicBezTo>
                          <a:pt x="192" y="42"/>
                          <a:pt x="191" y="42"/>
                          <a:pt x="190" y="42"/>
                        </a:cubicBezTo>
                        <a:cubicBezTo>
                          <a:pt x="189" y="42"/>
                          <a:pt x="188" y="42"/>
                          <a:pt x="188" y="43"/>
                        </a:cubicBezTo>
                        <a:cubicBezTo>
                          <a:pt x="188" y="44"/>
                          <a:pt x="189" y="45"/>
                          <a:pt x="190" y="45"/>
                        </a:cubicBezTo>
                        <a:close/>
                        <a:moveTo>
                          <a:pt x="186" y="56"/>
                        </a:moveTo>
                        <a:cubicBezTo>
                          <a:pt x="184" y="56"/>
                          <a:pt x="182" y="58"/>
                          <a:pt x="182" y="60"/>
                        </a:cubicBezTo>
                        <a:cubicBezTo>
                          <a:pt x="182" y="62"/>
                          <a:pt x="184" y="63"/>
                          <a:pt x="186" y="63"/>
                        </a:cubicBezTo>
                        <a:cubicBezTo>
                          <a:pt x="188" y="63"/>
                          <a:pt x="190" y="62"/>
                          <a:pt x="190" y="60"/>
                        </a:cubicBezTo>
                        <a:cubicBezTo>
                          <a:pt x="190" y="58"/>
                          <a:pt x="188" y="56"/>
                          <a:pt x="186" y="56"/>
                        </a:cubicBezTo>
                        <a:close/>
                        <a:moveTo>
                          <a:pt x="186" y="47"/>
                        </a:moveTo>
                        <a:cubicBezTo>
                          <a:pt x="184" y="47"/>
                          <a:pt x="182" y="49"/>
                          <a:pt x="182" y="51"/>
                        </a:cubicBezTo>
                        <a:cubicBezTo>
                          <a:pt x="182" y="53"/>
                          <a:pt x="184" y="55"/>
                          <a:pt x="186" y="55"/>
                        </a:cubicBezTo>
                        <a:cubicBezTo>
                          <a:pt x="188" y="55"/>
                          <a:pt x="190" y="53"/>
                          <a:pt x="190" y="51"/>
                        </a:cubicBezTo>
                        <a:cubicBezTo>
                          <a:pt x="190" y="49"/>
                          <a:pt x="188" y="47"/>
                          <a:pt x="186" y="47"/>
                        </a:cubicBezTo>
                        <a:close/>
                        <a:moveTo>
                          <a:pt x="261" y="147"/>
                        </a:moveTo>
                        <a:cubicBezTo>
                          <a:pt x="263" y="147"/>
                          <a:pt x="264" y="145"/>
                          <a:pt x="264" y="143"/>
                        </a:cubicBezTo>
                        <a:cubicBezTo>
                          <a:pt x="264" y="141"/>
                          <a:pt x="263" y="139"/>
                          <a:pt x="261" y="139"/>
                        </a:cubicBezTo>
                        <a:cubicBezTo>
                          <a:pt x="258" y="139"/>
                          <a:pt x="257" y="141"/>
                          <a:pt x="257" y="143"/>
                        </a:cubicBezTo>
                        <a:cubicBezTo>
                          <a:pt x="257" y="145"/>
                          <a:pt x="258" y="147"/>
                          <a:pt x="261" y="147"/>
                        </a:cubicBezTo>
                        <a:close/>
                        <a:moveTo>
                          <a:pt x="164" y="46"/>
                        </a:moveTo>
                        <a:cubicBezTo>
                          <a:pt x="162" y="46"/>
                          <a:pt x="161" y="47"/>
                          <a:pt x="161" y="49"/>
                        </a:cubicBezTo>
                        <a:cubicBezTo>
                          <a:pt x="161" y="51"/>
                          <a:pt x="162" y="53"/>
                          <a:pt x="164" y="53"/>
                        </a:cubicBezTo>
                        <a:cubicBezTo>
                          <a:pt x="166" y="53"/>
                          <a:pt x="168" y="51"/>
                          <a:pt x="168" y="49"/>
                        </a:cubicBezTo>
                        <a:cubicBezTo>
                          <a:pt x="168" y="47"/>
                          <a:pt x="166" y="46"/>
                          <a:pt x="164" y="46"/>
                        </a:cubicBezTo>
                        <a:close/>
                        <a:moveTo>
                          <a:pt x="265" y="111"/>
                        </a:moveTo>
                        <a:cubicBezTo>
                          <a:pt x="266" y="111"/>
                          <a:pt x="268" y="109"/>
                          <a:pt x="268" y="108"/>
                        </a:cubicBezTo>
                        <a:cubicBezTo>
                          <a:pt x="268" y="107"/>
                          <a:pt x="266" y="105"/>
                          <a:pt x="265" y="105"/>
                        </a:cubicBezTo>
                        <a:cubicBezTo>
                          <a:pt x="264" y="105"/>
                          <a:pt x="262" y="107"/>
                          <a:pt x="262" y="108"/>
                        </a:cubicBezTo>
                        <a:cubicBezTo>
                          <a:pt x="262" y="109"/>
                          <a:pt x="264" y="111"/>
                          <a:pt x="265" y="111"/>
                        </a:cubicBezTo>
                        <a:close/>
                        <a:moveTo>
                          <a:pt x="252" y="121"/>
                        </a:moveTo>
                        <a:cubicBezTo>
                          <a:pt x="255" y="121"/>
                          <a:pt x="256" y="119"/>
                          <a:pt x="256" y="117"/>
                        </a:cubicBezTo>
                        <a:cubicBezTo>
                          <a:pt x="256" y="115"/>
                          <a:pt x="255" y="113"/>
                          <a:pt x="252" y="113"/>
                        </a:cubicBezTo>
                        <a:cubicBezTo>
                          <a:pt x="250" y="113"/>
                          <a:pt x="249" y="115"/>
                          <a:pt x="249" y="117"/>
                        </a:cubicBezTo>
                        <a:cubicBezTo>
                          <a:pt x="249" y="119"/>
                          <a:pt x="250" y="121"/>
                          <a:pt x="252" y="121"/>
                        </a:cubicBezTo>
                        <a:close/>
                        <a:moveTo>
                          <a:pt x="251" y="130"/>
                        </a:moveTo>
                        <a:cubicBezTo>
                          <a:pt x="253" y="130"/>
                          <a:pt x="255" y="128"/>
                          <a:pt x="255" y="126"/>
                        </a:cubicBezTo>
                        <a:cubicBezTo>
                          <a:pt x="255" y="124"/>
                          <a:pt x="253" y="122"/>
                          <a:pt x="251" y="122"/>
                        </a:cubicBezTo>
                        <a:cubicBezTo>
                          <a:pt x="249" y="122"/>
                          <a:pt x="248" y="124"/>
                          <a:pt x="248" y="126"/>
                        </a:cubicBezTo>
                        <a:cubicBezTo>
                          <a:pt x="248" y="128"/>
                          <a:pt x="249" y="130"/>
                          <a:pt x="251" y="130"/>
                        </a:cubicBezTo>
                        <a:close/>
                        <a:moveTo>
                          <a:pt x="264" y="161"/>
                        </a:moveTo>
                        <a:cubicBezTo>
                          <a:pt x="265" y="161"/>
                          <a:pt x="267" y="160"/>
                          <a:pt x="267" y="159"/>
                        </a:cubicBezTo>
                        <a:cubicBezTo>
                          <a:pt x="267" y="157"/>
                          <a:pt x="265" y="156"/>
                          <a:pt x="264" y="156"/>
                        </a:cubicBezTo>
                        <a:cubicBezTo>
                          <a:pt x="263" y="156"/>
                          <a:pt x="261" y="157"/>
                          <a:pt x="261" y="159"/>
                        </a:cubicBezTo>
                        <a:cubicBezTo>
                          <a:pt x="261" y="160"/>
                          <a:pt x="263" y="161"/>
                          <a:pt x="264" y="161"/>
                        </a:cubicBezTo>
                        <a:close/>
                        <a:moveTo>
                          <a:pt x="271" y="114"/>
                        </a:moveTo>
                        <a:cubicBezTo>
                          <a:pt x="272" y="114"/>
                          <a:pt x="272" y="114"/>
                          <a:pt x="272" y="113"/>
                        </a:cubicBezTo>
                        <a:cubicBezTo>
                          <a:pt x="272" y="112"/>
                          <a:pt x="272" y="111"/>
                          <a:pt x="271" y="111"/>
                        </a:cubicBezTo>
                        <a:cubicBezTo>
                          <a:pt x="270" y="111"/>
                          <a:pt x="269" y="112"/>
                          <a:pt x="269" y="113"/>
                        </a:cubicBezTo>
                        <a:cubicBezTo>
                          <a:pt x="269" y="114"/>
                          <a:pt x="270" y="114"/>
                          <a:pt x="271" y="114"/>
                        </a:cubicBezTo>
                        <a:close/>
                        <a:moveTo>
                          <a:pt x="264" y="184"/>
                        </a:moveTo>
                        <a:cubicBezTo>
                          <a:pt x="266" y="184"/>
                          <a:pt x="268" y="182"/>
                          <a:pt x="268" y="180"/>
                        </a:cubicBezTo>
                        <a:cubicBezTo>
                          <a:pt x="268" y="178"/>
                          <a:pt x="266" y="176"/>
                          <a:pt x="264" y="176"/>
                        </a:cubicBezTo>
                        <a:cubicBezTo>
                          <a:pt x="262" y="176"/>
                          <a:pt x="260" y="178"/>
                          <a:pt x="260" y="180"/>
                        </a:cubicBezTo>
                        <a:cubicBezTo>
                          <a:pt x="260" y="182"/>
                          <a:pt x="262" y="184"/>
                          <a:pt x="264" y="184"/>
                        </a:cubicBezTo>
                        <a:close/>
                        <a:moveTo>
                          <a:pt x="270" y="150"/>
                        </a:moveTo>
                        <a:cubicBezTo>
                          <a:pt x="270" y="151"/>
                          <a:pt x="270" y="152"/>
                          <a:pt x="271" y="152"/>
                        </a:cubicBezTo>
                        <a:cubicBezTo>
                          <a:pt x="272" y="152"/>
                          <a:pt x="273" y="151"/>
                          <a:pt x="273" y="150"/>
                        </a:cubicBezTo>
                        <a:cubicBezTo>
                          <a:pt x="273" y="149"/>
                          <a:pt x="272" y="149"/>
                          <a:pt x="271" y="149"/>
                        </a:cubicBezTo>
                        <a:cubicBezTo>
                          <a:pt x="270" y="149"/>
                          <a:pt x="270" y="149"/>
                          <a:pt x="270" y="150"/>
                        </a:cubicBezTo>
                        <a:close/>
                        <a:moveTo>
                          <a:pt x="264" y="124"/>
                        </a:moveTo>
                        <a:cubicBezTo>
                          <a:pt x="264" y="125"/>
                          <a:pt x="265" y="127"/>
                          <a:pt x="267" y="127"/>
                        </a:cubicBezTo>
                        <a:cubicBezTo>
                          <a:pt x="268" y="127"/>
                          <a:pt x="269" y="125"/>
                          <a:pt x="269" y="124"/>
                        </a:cubicBezTo>
                        <a:cubicBezTo>
                          <a:pt x="269" y="123"/>
                          <a:pt x="268" y="121"/>
                          <a:pt x="267" y="121"/>
                        </a:cubicBezTo>
                        <a:cubicBezTo>
                          <a:pt x="265" y="121"/>
                          <a:pt x="264" y="123"/>
                          <a:pt x="264" y="124"/>
                        </a:cubicBezTo>
                        <a:close/>
                        <a:moveTo>
                          <a:pt x="236" y="65"/>
                        </a:moveTo>
                        <a:cubicBezTo>
                          <a:pt x="236" y="66"/>
                          <a:pt x="238" y="68"/>
                          <a:pt x="239" y="68"/>
                        </a:cubicBezTo>
                        <a:cubicBezTo>
                          <a:pt x="240" y="68"/>
                          <a:pt x="242" y="66"/>
                          <a:pt x="242" y="65"/>
                        </a:cubicBezTo>
                        <a:cubicBezTo>
                          <a:pt x="242" y="64"/>
                          <a:pt x="240" y="62"/>
                          <a:pt x="239" y="62"/>
                        </a:cubicBezTo>
                        <a:cubicBezTo>
                          <a:pt x="238" y="62"/>
                          <a:pt x="236" y="64"/>
                          <a:pt x="236" y="65"/>
                        </a:cubicBezTo>
                        <a:close/>
                        <a:moveTo>
                          <a:pt x="238" y="118"/>
                        </a:moveTo>
                        <a:cubicBezTo>
                          <a:pt x="239" y="118"/>
                          <a:pt x="240" y="117"/>
                          <a:pt x="240" y="116"/>
                        </a:cubicBezTo>
                        <a:cubicBezTo>
                          <a:pt x="240" y="115"/>
                          <a:pt x="239" y="115"/>
                          <a:pt x="238" y="115"/>
                        </a:cubicBezTo>
                        <a:cubicBezTo>
                          <a:pt x="238" y="115"/>
                          <a:pt x="237" y="115"/>
                          <a:pt x="237" y="116"/>
                        </a:cubicBezTo>
                        <a:cubicBezTo>
                          <a:pt x="237" y="117"/>
                          <a:pt x="238" y="118"/>
                          <a:pt x="238" y="118"/>
                        </a:cubicBezTo>
                        <a:close/>
                        <a:moveTo>
                          <a:pt x="236" y="52"/>
                        </a:moveTo>
                        <a:cubicBezTo>
                          <a:pt x="237" y="52"/>
                          <a:pt x="237" y="52"/>
                          <a:pt x="237" y="51"/>
                        </a:cubicBezTo>
                        <a:cubicBezTo>
                          <a:pt x="237" y="50"/>
                          <a:pt x="237" y="49"/>
                          <a:pt x="236" y="49"/>
                        </a:cubicBezTo>
                        <a:cubicBezTo>
                          <a:pt x="235" y="49"/>
                          <a:pt x="234" y="50"/>
                          <a:pt x="234" y="51"/>
                        </a:cubicBezTo>
                        <a:cubicBezTo>
                          <a:pt x="234" y="52"/>
                          <a:pt x="235" y="52"/>
                          <a:pt x="236" y="52"/>
                        </a:cubicBezTo>
                        <a:close/>
                        <a:moveTo>
                          <a:pt x="227" y="110"/>
                        </a:moveTo>
                        <a:cubicBezTo>
                          <a:pt x="227" y="112"/>
                          <a:pt x="229" y="114"/>
                          <a:pt x="231" y="114"/>
                        </a:cubicBezTo>
                        <a:cubicBezTo>
                          <a:pt x="233" y="114"/>
                          <a:pt x="234" y="112"/>
                          <a:pt x="234" y="110"/>
                        </a:cubicBezTo>
                        <a:cubicBezTo>
                          <a:pt x="234" y="108"/>
                          <a:pt x="233" y="106"/>
                          <a:pt x="231" y="106"/>
                        </a:cubicBezTo>
                        <a:cubicBezTo>
                          <a:pt x="229" y="106"/>
                          <a:pt x="227" y="108"/>
                          <a:pt x="227" y="110"/>
                        </a:cubicBezTo>
                        <a:close/>
                        <a:moveTo>
                          <a:pt x="236" y="83"/>
                        </a:moveTo>
                        <a:cubicBezTo>
                          <a:pt x="237" y="83"/>
                          <a:pt x="238" y="82"/>
                          <a:pt x="238" y="81"/>
                        </a:cubicBezTo>
                        <a:cubicBezTo>
                          <a:pt x="238" y="79"/>
                          <a:pt x="237" y="78"/>
                          <a:pt x="236" y="78"/>
                        </a:cubicBezTo>
                        <a:cubicBezTo>
                          <a:pt x="234" y="78"/>
                          <a:pt x="233" y="79"/>
                          <a:pt x="233" y="81"/>
                        </a:cubicBezTo>
                        <a:cubicBezTo>
                          <a:pt x="233" y="82"/>
                          <a:pt x="234" y="83"/>
                          <a:pt x="236" y="83"/>
                        </a:cubicBezTo>
                        <a:close/>
                        <a:moveTo>
                          <a:pt x="243" y="75"/>
                        </a:moveTo>
                        <a:cubicBezTo>
                          <a:pt x="244" y="75"/>
                          <a:pt x="244" y="74"/>
                          <a:pt x="244" y="73"/>
                        </a:cubicBezTo>
                        <a:cubicBezTo>
                          <a:pt x="244" y="72"/>
                          <a:pt x="244" y="72"/>
                          <a:pt x="243" y="72"/>
                        </a:cubicBezTo>
                        <a:cubicBezTo>
                          <a:pt x="242" y="72"/>
                          <a:pt x="241" y="72"/>
                          <a:pt x="241" y="73"/>
                        </a:cubicBezTo>
                        <a:cubicBezTo>
                          <a:pt x="241" y="74"/>
                          <a:pt x="242" y="75"/>
                          <a:pt x="243" y="75"/>
                        </a:cubicBezTo>
                        <a:close/>
                        <a:moveTo>
                          <a:pt x="238" y="99"/>
                        </a:moveTo>
                        <a:cubicBezTo>
                          <a:pt x="238" y="98"/>
                          <a:pt x="237" y="97"/>
                          <a:pt x="236" y="97"/>
                        </a:cubicBezTo>
                        <a:cubicBezTo>
                          <a:pt x="235" y="97"/>
                          <a:pt x="234" y="98"/>
                          <a:pt x="234" y="99"/>
                        </a:cubicBezTo>
                        <a:cubicBezTo>
                          <a:pt x="234" y="100"/>
                          <a:pt x="235" y="100"/>
                          <a:pt x="236" y="100"/>
                        </a:cubicBezTo>
                        <a:cubicBezTo>
                          <a:pt x="237" y="100"/>
                          <a:pt x="238" y="100"/>
                          <a:pt x="238" y="99"/>
                        </a:cubicBezTo>
                        <a:close/>
                        <a:moveTo>
                          <a:pt x="241" y="87"/>
                        </a:moveTo>
                        <a:cubicBezTo>
                          <a:pt x="239" y="87"/>
                          <a:pt x="237" y="89"/>
                          <a:pt x="237" y="91"/>
                        </a:cubicBezTo>
                        <a:cubicBezTo>
                          <a:pt x="237" y="93"/>
                          <a:pt x="239" y="95"/>
                          <a:pt x="241" y="95"/>
                        </a:cubicBezTo>
                        <a:cubicBezTo>
                          <a:pt x="243" y="95"/>
                          <a:pt x="245" y="93"/>
                          <a:pt x="245" y="91"/>
                        </a:cubicBezTo>
                        <a:cubicBezTo>
                          <a:pt x="245" y="89"/>
                          <a:pt x="243" y="87"/>
                          <a:pt x="241" y="87"/>
                        </a:cubicBezTo>
                        <a:close/>
                        <a:moveTo>
                          <a:pt x="243" y="106"/>
                        </a:moveTo>
                        <a:cubicBezTo>
                          <a:pt x="244" y="106"/>
                          <a:pt x="245" y="105"/>
                          <a:pt x="245" y="104"/>
                        </a:cubicBezTo>
                        <a:cubicBezTo>
                          <a:pt x="245" y="102"/>
                          <a:pt x="244" y="101"/>
                          <a:pt x="243" y="101"/>
                        </a:cubicBezTo>
                        <a:cubicBezTo>
                          <a:pt x="241" y="101"/>
                          <a:pt x="240" y="102"/>
                          <a:pt x="240" y="104"/>
                        </a:cubicBezTo>
                        <a:cubicBezTo>
                          <a:pt x="240" y="105"/>
                          <a:pt x="241" y="106"/>
                          <a:pt x="243" y="106"/>
                        </a:cubicBezTo>
                        <a:close/>
                        <a:moveTo>
                          <a:pt x="126" y="15"/>
                        </a:moveTo>
                        <a:cubicBezTo>
                          <a:pt x="128" y="15"/>
                          <a:pt x="130" y="13"/>
                          <a:pt x="130" y="11"/>
                        </a:cubicBezTo>
                        <a:cubicBezTo>
                          <a:pt x="130" y="9"/>
                          <a:pt x="128" y="7"/>
                          <a:pt x="126" y="7"/>
                        </a:cubicBezTo>
                        <a:cubicBezTo>
                          <a:pt x="124" y="7"/>
                          <a:pt x="122" y="9"/>
                          <a:pt x="122" y="11"/>
                        </a:cubicBezTo>
                        <a:cubicBezTo>
                          <a:pt x="122" y="13"/>
                          <a:pt x="124" y="15"/>
                          <a:pt x="126" y="15"/>
                        </a:cubicBezTo>
                        <a:close/>
                        <a:moveTo>
                          <a:pt x="84" y="20"/>
                        </a:moveTo>
                        <a:cubicBezTo>
                          <a:pt x="84" y="22"/>
                          <a:pt x="85" y="23"/>
                          <a:pt x="87" y="23"/>
                        </a:cubicBezTo>
                        <a:cubicBezTo>
                          <a:pt x="89" y="23"/>
                          <a:pt x="91" y="22"/>
                          <a:pt x="91" y="20"/>
                        </a:cubicBezTo>
                        <a:cubicBezTo>
                          <a:pt x="91" y="18"/>
                          <a:pt x="89" y="16"/>
                          <a:pt x="87" y="16"/>
                        </a:cubicBezTo>
                        <a:cubicBezTo>
                          <a:pt x="85" y="16"/>
                          <a:pt x="84" y="18"/>
                          <a:pt x="84" y="20"/>
                        </a:cubicBezTo>
                        <a:close/>
                        <a:moveTo>
                          <a:pt x="55" y="21"/>
                        </a:moveTo>
                        <a:cubicBezTo>
                          <a:pt x="56" y="21"/>
                          <a:pt x="57" y="20"/>
                          <a:pt x="57" y="19"/>
                        </a:cubicBezTo>
                        <a:cubicBezTo>
                          <a:pt x="57" y="17"/>
                          <a:pt x="56" y="16"/>
                          <a:pt x="55" y="16"/>
                        </a:cubicBezTo>
                        <a:cubicBezTo>
                          <a:pt x="53" y="16"/>
                          <a:pt x="52" y="17"/>
                          <a:pt x="52" y="19"/>
                        </a:cubicBezTo>
                        <a:cubicBezTo>
                          <a:pt x="52" y="20"/>
                          <a:pt x="53" y="21"/>
                          <a:pt x="55" y="21"/>
                        </a:cubicBezTo>
                        <a:close/>
                        <a:moveTo>
                          <a:pt x="49" y="57"/>
                        </a:moveTo>
                        <a:cubicBezTo>
                          <a:pt x="49" y="55"/>
                          <a:pt x="48" y="53"/>
                          <a:pt x="46" y="53"/>
                        </a:cubicBezTo>
                        <a:cubicBezTo>
                          <a:pt x="44" y="53"/>
                          <a:pt x="42" y="55"/>
                          <a:pt x="42" y="57"/>
                        </a:cubicBezTo>
                        <a:cubicBezTo>
                          <a:pt x="42" y="59"/>
                          <a:pt x="44" y="60"/>
                          <a:pt x="46" y="60"/>
                        </a:cubicBezTo>
                        <a:cubicBezTo>
                          <a:pt x="48" y="60"/>
                          <a:pt x="49" y="59"/>
                          <a:pt x="49" y="57"/>
                        </a:cubicBezTo>
                        <a:close/>
                        <a:moveTo>
                          <a:pt x="72" y="12"/>
                        </a:moveTo>
                        <a:cubicBezTo>
                          <a:pt x="72" y="14"/>
                          <a:pt x="73" y="16"/>
                          <a:pt x="75" y="16"/>
                        </a:cubicBezTo>
                        <a:cubicBezTo>
                          <a:pt x="77" y="16"/>
                          <a:pt x="79" y="14"/>
                          <a:pt x="79" y="12"/>
                        </a:cubicBezTo>
                        <a:cubicBezTo>
                          <a:pt x="79" y="10"/>
                          <a:pt x="77" y="9"/>
                          <a:pt x="75" y="9"/>
                        </a:cubicBezTo>
                        <a:cubicBezTo>
                          <a:pt x="73" y="9"/>
                          <a:pt x="72" y="10"/>
                          <a:pt x="72" y="12"/>
                        </a:cubicBezTo>
                        <a:close/>
                        <a:moveTo>
                          <a:pt x="70" y="21"/>
                        </a:moveTo>
                        <a:cubicBezTo>
                          <a:pt x="70" y="22"/>
                          <a:pt x="71" y="23"/>
                          <a:pt x="72" y="23"/>
                        </a:cubicBezTo>
                        <a:cubicBezTo>
                          <a:pt x="73" y="23"/>
                          <a:pt x="74" y="22"/>
                          <a:pt x="74" y="21"/>
                        </a:cubicBezTo>
                        <a:cubicBezTo>
                          <a:pt x="74" y="20"/>
                          <a:pt x="73" y="19"/>
                          <a:pt x="72" y="19"/>
                        </a:cubicBezTo>
                        <a:cubicBezTo>
                          <a:pt x="71" y="19"/>
                          <a:pt x="70" y="20"/>
                          <a:pt x="70" y="21"/>
                        </a:cubicBezTo>
                        <a:close/>
                        <a:moveTo>
                          <a:pt x="82" y="38"/>
                        </a:moveTo>
                        <a:cubicBezTo>
                          <a:pt x="84" y="38"/>
                          <a:pt x="86" y="36"/>
                          <a:pt x="86" y="34"/>
                        </a:cubicBezTo>
                        <a:cubicBezTo>
                          <a:pt x="86" y="32"/>
                          <a:pt x="84" y="31"/>
                          <a:pt x="82" y="31"/>
                        </a:cubicBezTo>
                        <a:cubicBezTo>
                          <a:pt x="80" y="31"/>
                          <a:pt x="78" y="32"/>
                          <a:pt x="78" y="34"/>
                        </a:cubicBezTo>
                        <a:cubicBezTo>
                          <a:pt x="78" y="36"/>
                          <a:pt x="80" y="38"/>
                          <a:pt x="82" y="38"/>
                        </a:cubicBezTo>
                        <a:close/>
                        <a:moveTo>
                          <a:pt x="165" y="26"/>
                        </a:moveTo>
                        <a:cubicBezTo>
                          <a:pt x="166" y="26"/>
                          <a:pt x="168" y="24"/>
                          <a:pt x="168" y="23"/>
                        </a:cubicBezTo>
                        <a:cubicBezTo>
                          <a:pt x="168" y="22"/>
                          <a:pt x="166" y="20"/>
                          <a:pt x="165" y="20"/>
                        </a:cubicBezTo>
                        <a:cubicBezTo>
                          <a:pt x="164" y="20"/>
                          <a:pt x="162" y="22"/>
                          <a:pt x="162" y="23"/>
                        </a:cubicBezTo>
                        <a:cubicBezTo>
                          <a:pt x="162" y="24"/>
                          <a:pt x="164" y="26"/>
                          <a:pt x="165" y="26"/>
                        </a:cubicBezTo>
                        <a:close/>
                        <a:moveTo>
                          <a:pt x="41" y="71"/>
                        </a:moveTo>
                        <a:cubicBezTo>
                          <a:pt x="41" y="72"/>
                          <a:pt x="42" y="73"/>
                          <a:pt x="43" y="73"/>
                        </a:cubicBezTo>
                        <a:cubicBezTo>
                          <a:pt x="44" y="73"/>
                          <a:pt x="45" y="72"/>
                          <a:pt x="45" y="71"/>
                        </a:cubicBezTo>
                        <a:cubicBezTo>
                          <a:pt x="45" y="70"/>
                          <a:pt x="44" y="69"/>
                          <a:pt x="43" y="69"/>
                        </a:cubicBezTo>
                        <a:cubicBezTo>
                          <a:pt x="42" y="69"/>
                          <a:pt x="41" y="70"/>
                          <a:pt x="41" y="71"/>
                        </a:cubicBezTo>
                        <a:close/>
                        <a:moveTo>
                          <a:pt x="46" y="49"/>
                        </a:moveTo>
                        <a:cubicBezTo>
                          <a:pt x="46" y="51"/>
                          <a:pt x="48" y="53"/>
                          <a:pt x="50" y="53"/>
                        </a:cubicBezTo>
                        <a:cubicBezTo>
                          <a:pt x="52" y="53"/>
                          <a:pt x="54" y="51"/>
                          <a:pt x="54" y="49"/>
                        </a:cubicBezTo>
                        <a:cubicBezTo>
                          <a:pt x="54" y="47"/>
                          <a:pt x="52" y="46"/>
                          <a:pt x="50" y="46"/>
                        </a:cubicBezTo>
                        <a:cubicBezTo>
                          <a:pt x="48" y="46"/>
                          <a:pt x="46" y="47"/>
                          <a:pt x="46" y="49"/>
                        </a:cubicBezTo>
                        <a:close/>
                        <a:moveTo>
                          <a:pt x="257" y="164"/>
                        </a:moveTo>
                        <a:cubicBezTo>
                          <a:pt x="255" y="164"/>
                          <a:pt x="254" y="165"/>
                          <a:pt x="254" y="167"/>
                        </a:cubicBezTo>
                        <a:cubicBezTo>
                          <a:pt x="254" y="168"/>
                          <a:pt x="255" y="169"/>
                          <a:pt x="257" y="169"/>
                        </a:cubicBezTo>
                        <a:cubicBezTo>
                          <a:pt x="258" y="169"/>
                          <a:pt x="259" y="168"/>
                          <a:pt x="259" y="167"/>
                        </a:cubicBezTo>
                        <a:cubicBezTo>
                          <a:pt x="259" y="165"/>
                          <a:pt x="258" y="164"/>
                          <a:pt x="257" y="164"/>
                        </a:cubicBezTo>
                        <a:close/>
                        <a:moveTo>
                          <a:pt x="33" y="37"/>
                        </a:moveTo>
                        <a:cubicBezTo>
                          <a:pt x="34" y="37"/>
                          <a:pt x="35" y="36"/>
                          <a:pt x="35" y="35"/>
                        </a:cubicBezTo>
                        <a:cubicBezTo>
                          <a:pt x="35" y="33"/>
                          <a:pt x="34" y="32"/>
                          <a:pt x="33" y="32"/>
                        </a:cubicBezTo>
                        <a:cubicBezTo>
                          <a:pt x="31" y="32"/>
                          <a:pt x="30" y="33"/>
                          <a:pt x="30" y="35"/>
                        </a:cubicBezTo>
                        <a:cubicBezTo>
                          <a:pt x="30" y="36"/>
                          <a:pt x="31" y="37"/>
                          <a:pt x="33" y="37"/>
                        </a:cubicBezTo>
                        <a:close/>
                        <a:moveTo>
                          <a:pt x="42" y="38"/>
                        </a:moveTo>
                        <a:cubicBezTo>
                          <a:pt x="42" y="41"/>
                          <a:pt x="44" y="42"/>
                          <a:pt x="46" y="42"/>
                        </a:cubicBezTo>
                        <a:cubicBezTo>
                          <a:pt x="48" y="42"/>
                          <a:pt x="49" y="41"/>
                          <a:pt x="49" y="38"/>
                        </a:cubicBezTo>
                        <a:cubicBezTo>
                          <a:pt x="49" y="36"/>
                          <a:pt x="48" y="35"/>
                          <a:pt x="46" y="35"/>
                        </a:cubicBezTo>
                        <a:cubicBezTo>
                          <a:pt x="44" y="35"/>
                          <a:pt x="42" y="36"/>
                          <a:pt x="42" y="38"/>
                        </a:cubicBezTo>
                        <a:close/>
                        <a:moveTo>
                          <a:pt x="256" y="177"/>
                        </a:moveTo>
                        <a:cubicBezTo>
                          <a:pt x="255" y="177"/>
                          <a:pt x="253" y="179"/>
                          <a:pt x="253" y="180"/>
                        </a:cubicBezTo>
                        <a:cubicBezTo>
                          <a:pt x="253" y="181"/>
                          <a:pt x="255" y="183"/>
                          <a:pt x="256" y="183"/>
                        </a:cubicBezTo>
                        <a:cubicBezTo>
                          <a:pt x="257" y="183"/>
                          <a:pt x="259" y="181"/>
                          <a:pt x="259" y="180"/>
                        </a:cubicBezTo>
                        <a:cubicBezTo>
                          <a:pt x="259" y="179"/>
                          <a:pt x="257" y="177"/>
                          <a:pt x="256" y="177"/>
                        </a:cubicBezTo>
                        <a:close/>
                        <a:moveTo>
                          <a:pt x="55" y="68"/>
                        </a:moveTo>
                        <a:cubicBezTo>
                          <a:pt x="55" y="68"/>
                          <a:pt x="55" y="68"/>
                          <a:pt x="55" y="68"/>
                        </a:cubicBezTo>
                        <a:cubicBezTo>
                          <a:pt x="55" y="68"/>
                          <a:pt x="55" y="68"/>
                          <a:pt x="55" y="68"/>
                        </a:cubicBezTo>
                        <a:cubicBezTo>
                          <a:pt x="55" y="68"/>
                          <a:pt x="55" y="68"/>
                          <a:pt x="55" y="68"/>
                        </a:cubicBezTo>
                        <a:close/>
                        <a:moveTo>
                          <a:pt x="59" y="63"/>
                        </a:moveTo>
                        <a:cubicBezTo>
                          <a:pt x="59" y="63"/>
                          <a:pt x="58" y="62"/>
                          <a:pt x="58" y="62"/>
                        </a:cubicBezTo>
                        <a:cubicBezTo>
                          <a:pt x="58" y="62"/>
                          <a:pt x="59" y="62"/>
                          <a:pt x="60" y="63"/>
                        </a:cubicBezTo>
                        <a:cubicBezTo>
                          <a:pt x="59" y="63"/>
                          <a:pt x="59" y="63"/>
                          <a:pt x="59" y="63"/>
                        </a:cubicBezTo>
                        <a:close/>
                        <a:moveTo>
                          <a:pt x="62" y="55"/>
                        </a:moveTo>
                        <a:cubicBezTo>
                          <a:pt x="62" y="55"/>
                          <a:pt x="62" y="55"/>
                          <a:pt x="62" y="54"/>
                        </a:cubicBezTo>
                        <a:cubicBezTo>
                          <a:pt x="62" y="54"/>
                          <a:pt x="62" y="53"/>
                          <a:pt x="61" y="52"/>
                        </a:cubicBezTo>
                        <a:cubicBezTo>
                          <a:pt x="62" y="52"/>
                          <a:pt x="62" y="52"/>
                          <a:pt x="62" y="52"/>
                        </a:cubicBezTo>
                        <a:cubicBezTo>
                          <a:pt x="62" y="53"/>
                          <a:pt x="62" y="54"/>
                          <a:pt x="62" y="56"/>
                        </a:cubicBezTo>
                        <a:cubicBezTo>
                          <a:pt x="62" y="56"/>
                          <a:pt x="62" y="56"/>
                          <a:pt x="62" y="55"/>
                        </a:cubicBezTo>
                        <a:close/>
                        <a:moveTo>
                          <a:pt x="62" y="46"/>
                        </a:moveTo>
                        <a:cubicBezTo>
                          <a:pt x="62" y="45"/>
                          <a:pt x="62" y="45"/>
                          <a:pt x="62" y="45"/>
                        </a:cubicBezTo>
                        <a:cubicBezTo>
                          <a:pt x="62" y="45"/>
                          <a:pt x="62" y="46"/>
                          <a:pt x="62" y="46"/>
                        </a:cubicBezTo>
                        <a:cubicBezTo>
                          <a:pt x="62" y="46"/>
                          <a:pt x="62" y="46"/>
                          <a:pt x="62" y="46"/>
                        </a:cubicBezTo>
                        <a:close/>
                        <a:moveTo>
                          <a:pt x="62" y="40"/>
                        </a:moveTo>
                        <a:cubicBezTo>
                          <a:pt x="62" y="40"/>
                          <a:pt x="62" y="40"/>
                          <a:pt x="62" y="40"/>
                        </a:cubicBezTo>
                        <a:cubicBezTo>
                          <a:pt x="62" y="40"/>
                          <a:pt x="62" y="40"/>
                          <a:pt x="62" y="40"/>
                        </a:cubicBezTo>
                        <a:cubicBezTo>
                          <a:pt x="62" y="40"/>
                          <a:pt x="62" y="40"/>
                          <a:pt x="62" y="40"/>
                        </a:cubicBezTo>
                        <a:close/>
                        <a:moveTo>
                          <a:pt x="73" y="46"/>
                        </a:moveTo>
                        <a:cubicBezTo>
                          <a:pt x="72" y="46"/>
                          <a:pt x="72" y="47"/>
                          <a:pt x="71" y="47"/>
                        </a:cubicBezTo>
                        <a:cubicBezTo>
                          <a:pt x="71" y="46"/>
                          <a:pt x="71" y="46"/>
                          <a:pt x="71" y="46"/>
                        </a:cubicBezTo>
                        <a:cubicBezTo>
                          <a:pt x="71" y="46"/>
                          <a:pt x="71" y="46"/>
                          <a:pt x="71" y="46"/>
                        </a:cubicBezTo>
                        <a:cubicBezTo>
                          <a:pt x="72" y="45"/>
                          <a:pt x="72" y="44"/>
                          <a:pt x="72" y="43"/>
                        </a:cubicBezTo>
                        <a:cubicBezTo>
                          <a:pt x="72" y="43"/>
                          <a:pt x="72" y="43"/>
                          <a:pt x="72" y="43"/>
                        </a:cubicBezTo>
                        <a:cubicBezTo>
                          <a:pt x="72" y="43"/>
                          <a:pt x="73" y="43"/>
                          <a:pt x="73" y="43"/>
                        </a:cubicBezTo>
                        <a:cubicBezTo>
                          <a:pt x="73" y="43"/>
                          <a:pt x="73" y="43"/>
                          <a:pt x="73" y="43"/>
                        </a:cubicBezTo>
                        <a:cubicBezTo>
                          <a:pt x="73" y="43"/>
                          <a:pt x="72" y="44"/>
                          <a:pt x="72" y="45"/>
                        </a:cubicBezTo>
                        <a:cubicBezTo>
                          <a:pt x="72" y="46"/>
                          <a:pt x="72" y="46"/>
                          <a:pt x="73" y="46"/>
                        </a:cubicBezTo>
                        <a:close/>
                        <a:moveTo>
                          <a:pt x="211" y="95"/>
                        </a:moveTo>
                        <a:cubicBezTo>
                          <a:pt x="211" y="95"/>
                          <a:pt x="211" y="95"/>
                          <a:pt x="211" y="95"/>
                        </a:cubicBezTo>
                        <a:cubicBezTo>
                          <a:pt x="211" y="94"/>
                          <a:pt x="211" y="93"/>
                          <a:pt x="211" y="93"/>
                        </a:cubicBezTo>
                        <a:cubicBezTo>
                          <a:pt x="212" y="93"/>
                          <a:pt x="212" y="93"/>
                          <a:pt x="213" y="93"/>
                        </a:cubicBezTo>
                        <a:cubicBezTo>
                          <a:pt x="212" y="94"/>
                          <a:pt x="211" y="94"/>
                          <a:pt x="211" y="95"/>
                        </a:cubicBezTo>
                        <a:close/>
                        <a:moveTo>
                          <a:pt x="230" y="132"/>
                        </a:moveTo>
                        <a:cubicBezTo>
                          <a:pt x="229" y="132"/>
                          <a:pt x="228" y="131"/>
                          <a:pt x="228" y="130"/>
                        </a:cubicBezTo>
                        <a:cubicBezTo>
                          <a:pt x="228" y="129"/>
                          <a:pt x="228" y="128"/>
                          <a:pt x="228" y="128"/>
                        </a:cubicBezTo>
                        <a:cubicBezTo>
                          <a:pt x="229" y="129"/>
                          <a:pt x="230" y="131"/>
                          <a:pt x="232" y="131"/>
                        </a:cubicBezTo>
                        <a:cubicBezTo>
                          <a:pt x="232" y="131"/>
                          <a:pt x="232" y="131"/>
                          <a:pt x="232" y="131"/>
                        </a:cubicBezTo>
                        <a:cubicBezTo>
                          <a:pt x="232" y="131"/>
                          <a:pt x="231" y="132"/>
                          <a:pt x="230" y="132"/>
                        </a:cubicBezTo>
                        <a:close/>
                        <a:moveTo>
                          <a:pt x="33" y="53"/>
                        </a:moveTo>
                        <a:cubicBezTo>
                          <a:pt x="33" y="54"/>
                          <a:pt x="33" y="55"/>
                          <a:pt x="34" y="55"/>
                        </a:cubicBezTo>
                        <a:cubicBezTo>
                          <a:pt x="35" y="55"/>
                          <a:pt x="36" y="54"/>
                          <a:pt x="36" y="53"/>
                        </a:cubicBezTo>
                        <a:cubicBezTo>
                          <a:pt x="36" y="52"/>
                          <a:pt x="35" y="52"/>
                          <a:pt x="34" y="52"/>
                        </a:cubicBezTo>
                        <a:cubicBezTo>
                          <a:pt x="33" y="52"/>
                          <a:pt x="33" y="52"/>
                          <a:pt x="33" y="53"/>
                        </a:cubicBezTo>
                        <a:close/>
                        <a:moveTo>
                          <a:pt x="42" y="33"/>
                        </a:moveTo>
                        <a:cubicBezTo>
                          <a:pt x="43" y="33"/>
                          <a:pt x="43" y="32"/>
                          <a:pt x="43" y="32"/>
                        </a:cubicBezTo>
                        <a:cubicBezTo>
                          <a:pt x="43" y="31"/>
                          <a:pt x="43" y="30"/>
                          <a:pt x="42" y="30"/>
                        </a:cubicBezTo>
                        <a:cubicBezTo>
                          <a:pt x="41" y="30"/>
                          <a:pt x="40" y="31"/>
                          <a:pt x="40" y="32"/>
                        </a:cubicBezTo>
                        <a:cubicBezTo>
                          <a:pt x="40" y="32"/>
                          <a:pt x="41" y="33"/>
                          <a:pt x="42" y="33"/>
                        </a:cubicBezTo>
                        <a:close/>
                        <a:moveTo>
                          <a:pt x="32" y="65"/>
                        </a:moveTo>
                        <a:cubicBezTo>
                          <a:pt x="32" y="67"/>
                          <a:pt x="34" y="69"/>
                          <a:pt x="36" y="69"/>
                        </a:cubicBezTo>
                        <a:cubicBezTo>
                          <a:pt x="38" y="69"/>
                          <a:pt x="40" y="67"/>
                          <a:pt x="40" y="65"/>
                        </a:cubicBezTo>
                        <a:cubicBezTo>
                          <a:pt x="40" y="63"/>
                          <a:pt x="38" y="61"/>
                          <a:pt x="36" y="61"/>
                        </a:cubicBezTo>
                        <a:cubicBezTo>
                          <a:pt x="34" y="61"/>
                          <a:pt x="32" y="63"/>
                          <a:pt x="32" y="65"/>
                        </a:cubicBezTo>
                        <a:close/>
                        <a:moveTo>
                          <a:pt x="85" y="5"/>
                        </a:moveTo>
                        <a:cubicBezTo>
                          <a:pt x="86" y="5"/>
                          <a:pt x="88" y="4"/>
                          <a:pt x="88" y="3"/>
                        </a:cubicBezTo>
                        <a:cubicBezTo>
                          <a:pt x="88" y="1"/>
                          <a:pt x="86" y="0"/>
                          <a:pt x="85" y="0"/>
                        </a:cubicBezTo>
                        <a:cubicBezTo>
                          <a:pt x="84" y="0"/>
                          <a:pt x="82" y="1"/>
                          <a:pt x="82" y="3"/>
                        </a:cubicBezTo>
                        <a:cubicBezTo>
                          <a:pt x="82" y="4"/>
                          <a:pt x="84" y="5"/>
                          <a:pt x="85" y="5"/>
                        </a:cubicBezTo>
                        <a:close/>
                        <a:moveTo>
                          <a:pt x="151" y="14"/>
                        </a:moveTo>
                        <a:cubicBezTo>
                          <a:pt x="152" y="14"/>
                          <a:pt x="153" y="14"/>
                          <a:pt x="153" y="13"/>
                        </a:cubicBezTo>
                        <a:cubicBezTo>
                          <a:pt x="153" y="12"/>
                          <a:pt x="152" y="11"/>
                          <a:pt x="151" y="11"/>
                        </a:cubicBezTo>
                        <a:cubicBezTo>
                          <a:pt x="151" y="11"/>
                          <a:pt x="150" y="12"/>
                          <a:pt x="150" y="13"/>
                        </a:cubicBezTo>
                        <a:cubicBezTo>
                          <a:pt x="150" y="14"/>
                          <a:pt x="151" y="14"/>
                          <a:pt x="151" y="14"/>
                        </a:cubicBezTo>
                        <a:close/>
                        <a:moveTo>
                          <a:pt x="144" y="34"/>
                        </a:moveTo>
                        <a:cubicBezTo>
                          <a:pt x="144" y="36"/>
                          <a:pt x="146" y="37"/>
                          <a:pt x="148" y="37"/>
                        </a:cubicBezTo>
                        <a:cubicBezTo>
                          <a:pt x="150" y="37"/>
                          <a:pt x="152" y="36"/>
                          <a:pt x="152" y="34"/>
                        </a:cubicBezTo>
                        <a:cubicBezTo>
                          <a:pt x="152" y="32"/>
                          <a:pt x="150" y="30"/>
                          <a:pt x="148" y="30"/>
                        </a:cubicBezTo>
                        <a:cubicBezTo>
                          <a:pt x="146" y="30"/>
                          <a:pt x="144" y="32"/>
                          <a:pt x="144" y="34"/>
                        </a:cubicBezTo>
                        <a:close/>
                        <a:moveTo>
                          <a:pt x="146" y="42"/>
                        </a:moveTo>
                        <a:cubicBezTo>
                          <a:pt x="146" y="43"/>
                          <a:pt x="147" y="44"/>
                          <a:pt x="147" y="44"/>
                        </a:cubicBezTo>
                        <a:cubicBezTo>
                          <a:pt x="148" y="44"/>
                          <a:pt x="149" y="43"/>
                          <a:pt x="149" y="42"/>
                        </a:cubicBezTo>
                        <a:cubicBezTo>
                          <a:pt x="149" y="41"/>
                          <a:pt x="148" y="41"/>
                          <a:pt x="147" y="41"/>
                        </a:cubicBezTo>
                        <a:cubicBezTo>
                          <a:pt x="147" y="41"/>
                          <a:pt x="146" y="41"/>
                          <a:pt x="146" y="42"/>
                        </a:cubicBezTo>
                        <a:close/>
                        <a:moveTo>
                          <a:pt x="145" y="27"/>
                        </a:moveTo>
                        <a:cubicBezTo>
                          <a:pt x="146" y="27"/>
                          <a:pt x="147" y="26"/>
                          <a:pt x="147" y="25"/>
                        </a:cubicBezTo>
                        <a:cubicBezTo>
                          <a:pt x="147" y="23"/>
                          <a:pt x="146" y="22"/>
                          <a:pt x="145" y="22"/>
                        </a:cubicBezTo>
                        <a:cubicBezTo>
                          <a:pt x="143" y="22"/>
                          <a:pt x="142" y="23"/>
                          <a:pt x="142" y="25"/>
                        </a:cubicBezTo>
                        <a:cubicBezTo>
                          <a:pt x="142" y="26"/>
                          <a:pt x="143" y="27"/>
                          <a:pt x="145" y="27"/>
                        </a:cubicBezTo>
                        <a:close/>
                        <a:moveTo>
                          <a:pt x="158" y="6"/>
                        </a:moveTo>
                        <a:cubicBezTo>
                          <a:pt x="159" y="6"/>
                          <a:pt x="160" y="5"/>
                          <a:pt x="160" y="4"/>
                        </a:cubicBezTo>
                        <a:cubicBezTo>
                          <a:pt x="160" y="2"/>
                          <a:pt x="159" y="1"/>
                          <a:pt x="158" y="1"/>
                        </a:cubicBezTo>
                        <a:cubicBezTo>
                          <a:pt x="156" y="1"/>
                          <a:pt x="155" y="2"/>
                          <a:pt x="155" y="4"/>
                        </a:cubicBezTo>
                        <a:cubicBezTo>
                          <a:pt x="155" y="5"/>
                          <a:pt x="156" y="6"/>
                          <a:pt x="158" y="6"/>
                        </a:cubicBezTo>
                        <a:close/>
                        <a:moveTo>
                          <a:pt x="165" y="33"/>
                        </a:moveTo>
                        <a:cubicBezTo>
                          <a:pt x="166" y="33"/>
                          <a:pt x="168" y="32"/>
                          <a:pt x="168" y="31"/>
                        </a:cubicBezTo>
                        <a:cubicBezTo>
                          <a:pt x="168" y="29"/>
                          <a:pt x="166" y="28"/>
                          <a:pt x="165" y="28"/>
                        </a:cubicBezTo>
                        <a:cubicBezTo>
                          <a:pt x="164" y="28"/>
                          <a:pt x="162" y="29"/>
                          <a:pt x="162" y="31"/>
                        </a:cubicBezTo>
                        <a:cubicBezTo>
                          <a:pt x="162" y="32"/>
                          <a:pt x="164" y="33"/>
                          <a:pt x="165" y="33"/>
                        </a:cubicBezTo>
                        <a:close/>
                        <a:moveTo>
                          <a:pt x="156" y="39"/>
                        </a:moveTo>
                        <a:cubicBezTo>
                          <a:pt x="156" y="41"/>
                          <a:pt x="157" y="43"/>
                          <a:pt x="159" y="43"/>
                        </a:cubicBezTo>
                        <a:cubicBezTo>
                          <a:pt x="161" y="43"/>
                          <a:pt x="163" y="41"/>
                          <a:pt x="163" y="39"/>
                        </a:cubicBezTo>
                        <a:cubicBezTo>
                          <a:pt x="163" y="37"/>
                          <a:pt x="161" y="35"/>
                          <a:pt x="159" y="35"/>
                        </a:cubicBezTo>
                        <a:cubicBezTo>
                          <a:pt x="157" y="35"/>
                          <a:pt x="156" y="37"/>
                          <a:pt x="156" y="39"/>
                        </a:cubicBezTo>
                        <a:close/>
                        <a:moveTo>
                          <a:pt x="123" y="30"/>
                        </a:moveTo>
                        <a:cubicBezTo>
                          <a:pt x="125" y="30"/>
                          <a:pt x="127" y="29"/>
                          <a:pt x="127" y="27"/>
                        </a:cubicBezTo>
                        <a:cubicBezTo>
                          <a:pt x="127" y="26"/>
                          <a:pt x="127" y="26"/>
                          <a:pt x="127" y="25"/>
                        </a:cubicBezTo>
                        <a:cubicBezTo>
                          <a:pt x="129" y="25"/>
                          <a:pt x="130" y="24"/>
                          <a:pt x="130" y="22"/>
                        </a:cubicBezTo>
                        <a:cubicBezTo>
                          <a:pt x="130" y="20"/>
                          <a:pt x="128" y="18"/>
                          <a:pt x="126" y="18"/>
                        </a:cubicBezTo>
                        <a:cubicBezTo>
                          <a:pt x="124" y="18"/>
                          <a:pt x="123" y="20"/>
                          <a:pt x="123" y="22"/>
                        </a:cubicBezTo>
                        <a:cubicBezTo>
                          <a:pt x="123" y="22"/>
                          <a:pt x="123" y="22"/>
                          <a:pt x="123" y="23"/>
                        </a:cubicBezTo>
                        <a:cubicBezTo>
                          <a:pt x="121" y="23"/>
                          <a:pt x="119" y="25"/>
                          <a:pt x="119" y="27"/>
                        </a:cubicBezTo>
                        <a:cubicBezTo>
                          <a:pt x="119" y="29"/>
                          <a:pt x="121" y="30"/>
                          <a:pt x="123" y="30"/>
                        </a:cubicBezTo>
                        <a:close/>
                        <a:moveTo>
                          <a:pt x="99" y="18"/>
                        </a:moveTo>
                        <a:cubicBezTo>
                          <a:pt x="100" y="18"/>
                          <a:pt x="101" y="17"/>
                          <a:pt x="101" y="16"/>
                        </a:cubicBezTo>
                        <a:cubicBezTo>
                          <a:pt x="101" y="15"/>
                          <a:pt x="100" y="14"/>
                          <a:pt x="99" y="14"/>
                        </a:cubicBezTo>
                        <a:cubicBezTo>
                          <a:pt x="98" y="14"/>
                          <a:pt x="97" y="15"/>
                          <a:pt x="97" y="16"/>
                        </a:cubicBezTo>
                        <a:cubicBezTo>
                          <a:pt x="97" y="17"/>
                          <a:pt x="98" y="18"/>
                          <a:pt x="99" y="18"/>
                        </a:cubicBezTo>
                        <a:close/>
                        <a:moveTo>
                          <a:pt x="103" y="8"/>
                        </a:moveTo>
                        <a:cubicBezTo>
                          <a:pt x="103" y="8"/>
                          <a:pt x="104" y="7"/>
                          <a:pt x="104" y="7"/>
                        </a:cubicBezTo>
                        <a:cubicBezTo>
                          <a:pt x="104" y="6"/>
                          <a:pt x="103" y="5"/>
                          <a:pt x="103" y="5"/>
                        </a:cubicBezTo>
                        <a:cubicBezTo>
                          <a:pt x="102" y="5"/>
                          <a:pt x="101" y="6"/>
                          <a:pt x="101" y="7"/>
                        </a:cubicBezTo>
                        <a:cubicBezTo>
                          <a:pt x="101" y="7"/>
                          <a:pt x="102" y="8"/>
                          <a:pt x="103" y="8"/>
                        </a:cubicBezTo>
                        <a:close/>
                        <a:moveTo>
                          <a:pt x="100" y="40"/>
                        </a:moveTo>
                        <a:cubicBezTo>
                          <a:pt x="100" y="42"/>
                          <a:pt x="102" y="44"/>
                          <a:pt x="104" y="44"/>
                        </a:cubicBezTo>
                        <a:cubicBezTo>
                          <a:pt x="106" y="44"/>
                          <a:pt x="108" y="42"/>
                          <a:pt x="108" y="40"/>
                        </a:cubicBezTo>
                        <a:cubicBezTo>
                          <a:pt x="108" y="38"/>
                          <a:pt x="106" y="36"/>
                          <a:pt x="104" y="36"/>
                        </a:cubicBezTo>
                        <a:cubicBezTo>
                          <a:pt x="102" y="36"/>
                          <a:pt x="100" y="38"/>
                          <a:pt x="100" y="40"/>
                        </a:cubicBezTo>
                        <a:close/>
                        <a:moveTo>
                          <a:pt x="100" y="35"/>
                        </a:moveTo>
                        <a:cubicBezTo>
                          <a:pt x="102" y="35"/>
                          <a:pt x="103" y="33"/>
                          <a:pt x="103" y="31"/>
                        </a:cubicBezTo>
                        <a:cubicBezTo>
                          <a:pt x="103" y="29"/>
                          <a:pt x="102" y="27"/>
                          <a:pt x="100" y="27"/>
                        </a:cubicBezTo>
                        <a:cubicBezTo>
                          <a:pt x="98" y="27"/>
                          <a:pt x="96" y="29"/>
                          <a:pt x="96" y="31"/>
                        </a:cubicBezTo>
                        <a:cubicBezTo>
                          <a:pt x="96" y="33"/>
                          <a:pt x="98" y="35"/>
                          <a:pt x="100" y="35"/>
                        </a:cubicBezTo>
                        <a:close/>
                        <a:moveTo>
                          <a:pt x="89" y="38"/>
                        </a:moveTo>
                        <a:cubicBezTo>
                          <a:pt x="89" y="40"/>
                          <a:pt x="90" y="42"/>
                          <a:pt x="92" y="42"/>
                        </a:cubicBezTo>
                        <a:cubicBezTo>
                          <a:pt x="94" y="42"/>
                          <a:pt x="96" y="40"/>
                          <a:pt x="96" y="38"/>
                        </a:cubicBezTo>
                        <a:cubicBezTo>
                          <a:pt x="96" y="36"/>
                          <a:pt x="94" y="34"/>
                          <a:pt x="92" y="34"/>
                        </a:cubicBezTo>
                        <a:cubicBezTo>
                          <a:pt x="90" y="34"/>
                          <a:pt x="89" y="36"/>
                          <a:pt x="89" y="38"/>
                        </a:cubicBezTo>
                        <a:close/>
                        <a:moveTo>
                          <a:pt x="111" y="25"/>
                        </a:moveTo>
                        <a:cubicBezTo>
                          <a:pt x="113" y="25"/>
                          <a:pt x="115" y="23"/>
                          <a:pt x="115" y="21"/>
                        </a:cubicBezTo>
                        <a:cubicBezTo>
                          <a:pt x="115" y="19"/>
                          <a:pt x="113" y="17"/>
                          <a:pt x="111" y="17"/>
                        </a:cubicBezTo>
                        <a:cubicBezTo>
                          <a:pt x="109" y="17"/>
                          <a:pt x="107" y="19"/>
                          <a:pt x="107" y="21"/>
                        </a:cubicBezTo>
                        <a:cubicBezTo>
                          <a:pt x="107" y="23"/>
                          <a:pt x="109" y="25"/>
                          <a:pt x="111" y="25"/>
                        </a:cubicBezTo>
                        <a:close/>
                        <a:moveTo>
                          <a:pt x="110" y="36"/>
                        </a:moveTo>
                        <a:cubicBezTo>
                          <a:pt x="112" y="36"/>
                          <a:pt x="114" y="34"/>
                          <a:pt x="114" y="32"/>
                        </a:cubicBezTo>
                        <a:cubicBezTo>
                          <a:pt x="114" y="30"/>
                          <a:pt x="112" y="28"/>
                          <a:pt x="110" y="28"/>
                        </a:cubicBezTo>
                        <a:cubicBezTo>
                          <a:pt x="108" y="28"/>
                          <a:pt x="106" y="30"/>
                          <a:pt x="106" y="32"/>
                        </a:cubicBezTo>
                        <a:cubicBezTo>
                          <a:pt x="106" y="34"/>
                          <a:pt x="108" y="36"/>
                          <a:pt x="110" y="36"/>
                        </a:cubicBezTo>
                        <a:close/>
                      </a:path>
                    </a:pathLst>
                  </a:custGeom>
                  <a:noFill/>
                  <a:ln w="7938" cap="rnd">
                    <a:solidFill>
                      <a:srgbClr val="000000"/>
                    </a:solidFill>
                    <a:prstDash val="solid"/>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29" name="Freeform 56">
                    <a:extLst>
                      <a:ext uri="{FF2B5EF4-FFF2-40B4-BE49-F238E27FC236}">
                        <a16:creationId xmlns:a16="http://schemas.microsoft.com/office/drawing/2014/main" id="{CA1CB96C-AB68-D145-BF5A-7D5C5E222D3B}"/>
                      </a:ext>
                    </a:extLst>
                  </p:cNvPr>
                  <p:cNvSpPr>
                    <a:spLocks/>
                  </p:cNvSpPr>
                  <p:nvPr/>
                </p:nvSpPr>
                <p:spPr bwMode="auto">
                  <a:xfrm rot="5845513">
                    <a:off x="3045727" y="2973638"/>
                    <a:ext cx="649554" cy="916420"/>
                  </a:xfrm>
                  <a:custGeom>
                    <a:avLst/>
                    <a:gdLst/>
                    <a:ahLst/>
                    <a:cxnLst>
                      <a:cxn ang="0">
                        <a:pos x="478" y="224"/>
                      </a:cxn>
                      <a:cxn ang="0">
                        <a:pos x="447" y="133"/>
                      </a:cxn>
                      <a:cxn ang="0">
                        <a:pos x="435" y="67"/>
                      </a:cxn>
                      <a:cxn ang="0">
                        <a:pos x="432" y="63"/>
                      </a:cxn>
                      <a:cxn ang="0">
                        <a:pos x="430" y="62"/>
                      </a:cxn>
                      <a:cxn ang="0">
                        <a:pos x="428" y="60"/>
                      </a:cxn>
                      <a:cxn ang="0">
                        <a:pos x="427" y="59"/>
                      </a:cxn>
                      <a:cxn ang="0">
                        <a:pos x="424" y="57"/>
                      </a:cxn>
                      <a:cxn ang="0">
                        <a:pos x="423" y="56"/>
                      </a:cxn>
                      <a:cxn ang="0">
                        <a:pos x="420" y="54"/>
                      </a:cxn>
                      <a:cxn ang="0">
                        <a:pos x="419" y="53"/>
                      </a:cxn>
                      <a:cxn ang="0">
                        <a:pos x="417" y="51"/>
                      </a:cxn>
                      <a:cxn ang="0">
                        <a:pos x="415" y="50"/>
                      </a:cxn>
                      <a:cxn ang="0">
                        <a:pos x="413" y="49"/>
                      </a:cxn>
                      <a:cxn ang="0">
                        <a:pos x="411" y="48"/>
                      </a:cxn>
                      <a:cxn ang="0">
                        <a:pos x="409" y="47"/>
                      </a:cxn>
                      <a:cxn ang="0">
                        <a:pos x="407" y="46"/>
                      </a:cxn>
                      <a:cxn ang="0">
                        <a:pos x="406" y="46"/>
                      </a:cxn>
                      <a:cxn ang="0">
                        <a:pos x="406" y="46"/>
                      </a:cxn>
                      <a:cxn ang="0">
                        <a:pos x="403" y="44"/>
                      </a:cxn>
                      <a:cxn ang="0">
                        <a:pos x="380" y="42"/>
                      </a:cxn>
                      <a:cxn ang="0">
                        <a:pos x="356" y="21"/>
                      </a:cxn>
                      <a:cxn ang="0">
                        <a:pos x="328" y="16"/>
                      </a:cxn>
                      <a:cxn ang="0">
                        <a:pos x="302" y="0"/>
                      </a:cxn>
                      <a:cxn ang="0">
                        <a:pos x="268" y="17"/>
                      </a:cxn>
                      <a:cxn ang="0">
                        <a:pos x="238" y="18"/>
                      </a:cxn>
                      <a:cxn ang="0">
                        <a:pos x="212" y="34"/>
                      </a:cxn>
                      <a:cxn ang="0">
                        <a:pos x="196" y="33"/>
                      </a:cxn>
                      <a:cxn ang="0">
                        <a:pos x="193" y="37"/>
                      </a:cxn>
                      <a:cxn ang="0">
                        <a:pos x="193" y="37"/>
                      </a:cxn>
                      <a:cxn ang="0">
                        <a:pos x="184" y="38"/>
                      </a:cxn>
                      <a:cxn ang="0">
                        <a:pos x="184" y="38"/>
                      </a:cxn>
                      <a:cxn ang="0">
                        <a:pos x="184" y="38"/>
                      </a:cxn>
                      <a:cxn ang="0">
                        <a:pos x="180" y="39"/>
                      </a:cxn>
                      <a:cxn ang="0">
                        <a:pos x="179" y="39"/>
                      </a:cxn>
                      <a:cxn ang="0">
                        <a:pos x="179" y="39"/>
                      </a:cxn>
                      <a:cxn ang="0">
                        <a:pos x="175" y="40"/>
                      </a:cxn>
                      <a:cxn ang="0">
                        <a:pos x="143" y="54"/>
                      </a:cxn>
                      <a:cxn ang="0">
                        <a:pos x="68" y="133"/>
                      </a:cxn>
                      <a:cxn ang="0">
                        <a:pos x="27" y="352"/>
                      </a:cxn>
                      <a:cxn ang="0">
                        <a:pos x="175" y="493"/>
                      </a:cxn>
                      <a:cxn ang="0">
                        <a:pos x="356" y="491"/>
                      </a:cxn>
                      <a:cxn ang="0">
                        <a:pos x="478" y="224"/>
                      </a:cxn>
                    </a:cxnLst>
                    <a:rect l="0" t="0" r="r" b="b"/>
                    <a:pathLst>
                      <a:path w="508" h="512">
                        <a:moveTo>
                          <a:pt x="478" y="224"/>
                        </a:moveTo>
                        <a:cubicBezTo>
                          <a:pt x="474" y="190"/>
                          <a:pt x="454" y="153"/>
                          <a:pt x="447" y="133"/>
                        </a:cubicBezTo>
                        <a:cubicBezTo>
                          <a:pt x="439" y="113"/>
                          <a:pt x="445" y="77"/>
                          <a:pt x="435" y="67"/>
                        </a:cubicBezTo>
                        <a:cubicBezTo>
                          <a:pt x="434" y="66"/>
                          <a:pt x="433" y="64"/>
                          <a:pt x="432" y="63"/>
                        </a:cubicBezTo>
                        <a:cubicBezTo>
                          <a:pt x="431" y="63"/>
                          <a:pt x="431" y="62"/>
                          <a:pt x="430" y="62"/>
                        </a:cubicBezTo>
                        <a:cubicBezTo>
                          <a:pt x="430" y="61"/>
                          <a:pt x="429" y="61"/>
                          <a:pt x="428" y="60"/>
                        </a:cubicBezTo>
                        <a:cubicBezTo>
                          <a:pt x="428" y="59"/>
                          <a:pt x="427" y="59"/>
                          <a:pt x="427" y="59"/>
                        </a:cubicBezTo>
                        <a:cubicBezTo>
                          <a:pt x="426" y="58"/>
                          <a:pt x="425" y="57"/>
                          <a:pt x="424" y="57"/>
                        </a:cubicBezTo>
                        <a:cubicBezTo>
                          <a:pt x="424" y="56"/>
                          <a:pt x="423" y="56"/>
                          <a:pt x="423" y="56"/>
                        </a:cubicBezTo>
                        <a:cubicBezTo>
                          <a:pt x="422" y="55"/>
                          <a:pt x="421" y="54"/>
                          <a:pt x="420" y="54"/>
                        </a:cubicBezTo>
                        <a:cubicBezTo>
                          <a:pt x="420" y="54"/>
                          <a:pt x="419" y="53"/>
                          <a:pt x="419" y="53"/>
                        </a:cubicBezTo>
                        <a:cubicBezTo>
                          <a:pt x="418" y="52"/>
                          <a:pt x="417" y="52"/>
                          <a:pt x="417" y="51"/>
                        </a:cubicBezTo>
                        <a:cubicBezTo>
                          <a:pt x="416" y="51"/>
                          <a:pt x="415" y="51"/>
                          <a:pt x="415" y="50"/>
                        </a:cubicBezTo>
                        <a:cubicBezTo>
                          <a:pt x="414" y="50"/>
                          <a:pt x="413" y="49"/>
                          <a:pt x="413" y="49"/>
                        </a:cubicBezTo>
                        <a:cubicBezTo>
                          <a:pt x="412" y="49"/>
                          <a:pt x="411" y="48"/>
                          <a:pt x="411" y="48"/>
                        </a:cubicBezTo>
                        <a:cubicBezTo>
                          <a:pt x="410" y="48"/>
                          <a:pt x="409" y="47"/>
                          <a:pt x="409" y="47"/>
                        </a:cubicBezTo>
                        <a:cubicBezTo>
                          <a:pt x="408" y="47"/>
                          <a:pt x="407" y="46"/>
                          <a:pt x="407" y="46"/>
                        </a:cubicBezTo>
                        <a:cubicBezTo>
                          <a:pt x="407" y="46"/>
                          <a:pt x="407" y="46"/>
                          <a:pt x="406" y="46"/>
                        </a:cubicBezTo>
                        <a:cubicBezTo>
                          <a:pt x="406" y="46"/>
                          <a:pt x="406" y="46"/>
                          <a:pt x="406" y="46"/>
                        </a:cubicBezTo>
                        <a:cubicBezTo>
                          <a:pt x="405" y="45"/>
                          <a:pt x="404" y="45"/>
                          <a:pt x="403" y="44"/>
                        </a:cubicBezTo>
                        <a:cubicBezTo>
                          <a:pt x="397" y="41"/>
                          <a:pt x="380" y="42"/>
                          <a:pt x="380" y="42"/>
                        </a:cubicBezTo>
                        <a:cubicBezTo>
                          <a:pt x="380" y="42"/>
                          <a:pt x="365" y="26"/>
                          <a:pt x="356" y="21"/>
                        </a:cubicBezTo>
                        <a:cubicBezTo>
                          <a:pt x="347" y="17"/>
                          <a:pt x="328" y="16"/>
                          <a:pt x="328" y="16"/>
                        </a:cubicBezTo>
                        <a:cubicBezTo>
                          <a:pt x="328" y="16"/>
                          <a:pt x="308" y="0"/>
                          <a:pt x="302" y="0"/>
                        </a:cubicBezTo>
                        <a:cubicBezTo>
                          <a:pt x="288" y="0"/>
                          <a:pt x="268" y="17"/>
                          <a:pt x="268" y="17"/>
                        </a:cubicBezTo>
                        <a:cubicBezTo>
                          <a:pt x="268" y="17"/>
                          <a:pt x="246" y="14"/>
                          <a:pt x="238" y="18"/>
                        </a:cubicBezTo>
                        <a:cubicBezTo>
                          <a:pt x="230" y="22"/>
                          <a:pt x="218" y="30"/>
                          <a:pt x="212" y="34"/>
                        </a:cubicBezTo>
                        <a:cubicBezTo>
                          <a:pt x="196" y="33"/>
                          <a:pt x="196" y="33"/>
                          <a:pt x="196" y="33"/>
                        </a:cubicBezTo>
                        <a:cubicBezTo>
                          <a:pt x="195" y="35"/>
                          <a:pt x="194" y="36"/>
                          <a:pt x="193" y="37"/>
                        </a:cubicBezTo>
                        <a:cubicBezTo>
                          <a:pt x="193" y="37"/>
                          <a:pt x="193" y="37"/>
                          <a:pt x="193" y="37"/>
                        </a:cubicBezTo>
                        <a:cubicBezTo>
                          <a:pt x="190" y="38"/>
                          <a:pt x="187" y="38"/>
                          <a:pt x="184" y="38"/>
                        </a:cubicBezTo>
                        <a:cubicBezTo>
                          <a:pt x="184" y="38"/>
                          <a:pt x="184" y="38"/>
                          <a:pt x="184" y="38"/>
                        </a:cubicBezTo>
                        <a:cubicBezTo>
                          <a:pt x="184" y="38"/>
                          <a:pt x="184" y="38"/>
                          <a:pt x="184" y="38"/>
                        </a:cubicBezTo>
                        <a:cubicBezTo>
                          <a:pt x="183" y="39"/>
                          <a:pt x="181" y="39"/>
                          <a:pt x="180" y="39"/>
                        </a:cubicBezTo>
                        <a:cubicBezTo>
                          <a:pt x="180" y="39"/>
                          <a:pt x="179" y="39"/>
                          <a:pt x="179" y="39"/>
                        </a:cubicBezTo>
                        <a:cubicBezTo>
                          <a:pt x="179" y="39"/>
                          <a:pt x="179" y="39"/>
                          <a:pt x="179" y="39"/>
                        </a:cubicBezTo>
                        <a:cubicBezTo>
                          <a:pt x="178" y="40"/>
                          <a:pt x="177" y="40"/>
                          <a:pt x="175" y="40"/>
                        </a:cubicBezTo>
                        <a:cubicBezTo>
                          <a:pt x="166" y="43"/>
                          <a:pt x="155" y="48"/>
                          <a:pt x="143" y="54"/>
                        </a:cubicBezTo>
                        <a:cubicBezTo>
                          <a:pt x="127" y="63"/>
                          <a:pt x="82" y="113"/>
                          <a:pt x="68" y="133"/>
                        </a:cubicBezTo>
                        <a:cubicBezTo>
                          <a:pt x="56" y="152"/>
                          <a:pt x="0" y="237"/>
                          <a:pt x="27" y="352"/>
                        </a:cubicBezTo>
                        <a:cubicBezTo>
                          <a:pt x="58" y="444"/>
                          <a:pt x="134" y="483"/>
                          <a:pt x="175" y="493"/>
                        </a:cubicBezTo>
                        <a:cubicBezTo>
                          <a:pt x="218" y="504"/>
                          <a:pt x="284" y="512"/>
                          <a:pt x="356" y="491"/>
                        </a:cubicBezTo>
                        <a:cubicBezTo>
                          <a:pt x="508" y="447"/>
                          <a:pt x="484" y="288"/>
                          <a:pt x="478" y="224"/>
                        </a:cubicBezTo>
                        <a:close/>
                      </a:path>
                    </a:pathLst>
                  </a:custGeom>
                  <a:noFill/>
                  <a:ln w="23813" cap="rnd">
                    <a:solidFill>
                      <a:srgbClr val="000000"/>
                    </a:solidFill>
                    <a:prstDash val="solid"/>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0" name="Freeform 57">
                    <a:extLst>
                      <a:ext uri="{FF2B5EF4-FFF2-40B4-BE49-F238E27FC236}">
                        <a16:creationId xmlns:a16="http://schemas.microsoft.com/office/drawing/2014/main" id="{489FE1CA-4ECA-EF49-A2AA-881C43B988D7}"/>
                      </a:ext>
                    </a:extLst>
                  </p:cNvPr>
                  <p:cNvSpPr>
                    <a:spLocks/>
                  </p:cNvSpPr>
                  <p:nvPr/>
                </p:nvSpPr>
                <p:spPr bwMode="auto">
                  <a:xfrm rot="5845513">
                    <a:off x="3045727" y="2973638"/>
                    <a:ext cx="649554" cy="916420"/>
                  </a:xfrm>
                  <a:custGeom>
                    <a:avLst/>
                    <a:gdLst/>
                    <a:ahLst/>
                    <a:cxnLst>
                      <a:cxn ang="0">
                        <a:pos x="268" y="17"/>
                      </a:cxn>
                      <a:cxn ang="0">
                        <a:pos x="238" y="18"/>
                      </a:cxn>
                      <a:cxn ang="0">
                        <a:pos x="207" y="37"/>
                      </a:cxn>
                      <a:cxn ang="0">
                        <a:pos x="175" y="40"/>
                      </a:cxn>
                      <a:cxn ang="0">
                        <a:pos x="143" y="54"/>
                      </a:cxn>
                      <a:cxn ang="0">
                        <a:pos x="68" y="133"/>
                      </a:cxn>
                      <a:cxn ang="0">
                        <a:pos x="27" y="352"/>
                      </a:cxn>
                      <a:cxn ang="0">
                        <a:pos x="175" y="493"/>
                      </a:cxn>
                      <a:cxn ang="0">
                        <a:pos x="356" y="491"/>
                      </a:cxn>
                      <a:cxn ang="0">
                        <a:pos x="478" y="224"/>
                      </a:cxn>
                      <a:cxn ang="0">
                        <a:pos x="447" y="133"/>
                      </a:cxn>
                      <a:cxn ang="0">
                        <a:pos x="435" y="67"/>
                      </a:cxn>
                      <a:cxn ang="0">
                        <a:pos x="403" y="44"/>
                      </a:cxn>
                      <a:cxn ang="0">
                        <a:pos x="380" y="42"/>
                      </a:cxn>
                      <a:cxn ang="0">
                        <a:pos x="356" y="21"/>
                      </a:cxn>
                      <a:cxn ang="0">
                        <a:pos x="328" y="16"/>
                      </a:cxn>
                      <a:cxn ang="0">
                        <a:pos x="302" y="0"/>
                      </a:cxn>
                      <a:cxn ang="0">
                        <a:pos x="268" y="17"/>
                      </a:cxn>
                    </a:cxnLst>
                    <a:rect l="0" t="0" r="r" b="b"/>
                    <a:pathLst>
                      <a:path w="508" h="512">
                        <a:moveTo>
                          <a:pt x="268" y="17"/>
                        </a:moveTo>
                        <a:cubicBezTo>
                          <a:pt x="268" y="17"/>
                          <a:pt x="246" y="14"/>
                          <a:pt x="238" y="18"/>
                        </a:cubicBezTo>
                        <a:cubicBezTo>
                          <a:pt x="227" y="24"/>
                          <a:pt x="207" y="37"/>
                          <a:pt x="207" y="37"/>
                        </a:cubicBezTo>
                        <a:cubicBezTo>
                          <a:pt x="207" y="37"/>
                          <a:pt x="189" y="36"/>
                          <a:pt x="175" y="40"/>
                        </a:cubicBezTo>
                        <a:cubicBezTo>
                          <a:pt x="166" y="43"/>
                          <a:pt x="155" y="48"/>
                          <a:pt x="143" y="54"/>
                        </a:cubicBezTo>
                        <a:cubicBezTo>
                          <a:pt x="127" y="63"/>
                          <a:pt x="82" y="113"/>
                          <a:pt x="68" y="133"/>
                        </a:cubicBezTo>
                        <a:cubicBezTo>
                          <a:pt x="56" y="152"/>
                          <a:pt x="0" y="237"/>
                          <a:pt x="27" y="352"/>
                        </a:cubicBezTo>
                        <a:cubicBezTo>
                          <a:pt x="58" y="444"/>
                          <a:pt x="134" y="483"/>
                          <a:pt x="175" y="493"/>
                        </a:cubicBezTo>
                        <a:cubicBezTo>
                          <a:pt x="218" y="504"/>
                          <a:pt x="284" y="512"/>
                          <a:pt x="356" y="491"/>
                        </a:cubicBezTo>
                        <a:cubicBezTo>
                          <a:pt x="508" y="447"/>
                          <a:pt x="484" y="288"/>
                          <a:pt x="478" y="224"/>
                        </a:cubicBezTo>
                        <a:cubicBezTo>
                          <a:pt x="474" y="190"/>
                          <a:pt x="454" y="153"/>
                          <a:pt x="447" y="133"/>
                        </a:cubicBezTo>
                        <a:cubicBezTo>
                          <a:pt x="439" y="113"/>
                          <a:pt x="445" y="77"/>
                          <a:pt x="435" y="67"/>
                        </a:cubicBezTo>
                        <a:cubicBezTo>
                          <a:pt x="425" y="56"/>
                          <a:pt x="415" y="49"/>
                          <a:pt x="403" y="44"/>
                        </a:cubicBezTo>
                        <a:cubicBezTo>
                          <a:pt x="397" y="41"/>
                          <a:pt x="380" y="42"/>
                          <a:pt x="380" y="42"/>
                        </a:cubicBezTo>
                        <a:cubicBezTo>
                          <a:pt x="380" y="42"/>
                          <a:pt x="365" y="26"/>
                          <a:pt x="356" y="21"/>
                        </a:cubicBezTo>
                        <a:cubicBezTo>
                          <a:pt x="347" y="17"/>
                          <a:pt x="328" y="16"/>
                          <a:pt x="328" y="16"/>
                        </a:cubicBezTo>
                        <a:cubicBezTo>
                          <a:pt x="328" y="16"/>
                          <a:pt x="308" y="0"/>
                          <a:pt x="302" y="0"/>
                        </a:cubicBezTo>
                        <a:cubicBezTo>
                          <a:pt x="288" y="0"/>
                          <a:pt x="268" y="17"/>
                          <a:pt x="268" y="17"/>
                        </a:cubicBezTo>
                        <a:close/>
                      </a:path>
                    </a:pathLst>
                  </a:custGeom>
                  <a:solidFill>
                    <a:srgbClr val="EF9E7E"/>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1" name="Freeform 58">
                    <a:extLst>
                      <a:ext uri="{FF2B5EF4-FFF2-40B4-BE49-F238E27FC236}">
                        <a16:creationId xmlns:a16="http://schemas.microsoft.com/office/drawing/2014/main" id="{FC957565-D20D-854A-982D-90C28736AAB6}"/>
                      </a:ext>
                    </a:extLst>
                  </p:cNvPr>
                  <p:cNvSpPr>
                    <a:spLocks/>
                  </p:cNvSpPr>
                  <p:nvPr/>
                </p:nvSpPr>
                <p:spPr bwMode="auto">
                  <a:xfrm rot="5845513">
                    <a:off x="3002642" y="3044869"/>
                    <a:ext cx="626669" cy="758113"/>
                  </a:xfrm>
                  <a:custGeom>
                    <a:avLst/>
                    <a:gdLst/>
                    <a:ahLst/>
                    <a:cxnLst>
                      <a:cxn ang="0">
                        <a:pos x="435" y="74"/>
                      </a:cxn>
                      <a:cxn ang="0">
                        <a:pos x="461" y="151"/>
                      </a:cxn>
                      <a:cxn ang="0">
                        <a:pos x="343" y="404"/>
                      </a:cxn>
                      <a:cxn ang="0">
                        <a:pos x="169" y="407"/>
                      </a:cxn>
                      <a:cxn ang="0">
                        <a:pos x="26" y="273"/>
                      </a:cxn>
                      <a:cxn ang="0">
                        <a:pos x="66" y="64"/>
                      </a:cxn>
                      <a:cxn ang="0">
                        <a:pos x="124" y="0"/>
                      </a:cxn>
                      <a:cxn ang="0">
                        <a:pos x="95" y="122"/>
                      </a:cxn>
                      <a:cxn ang="0">
                        <a:pos x="100" y="197"/>
                      </a:cxn>
                      <a:cxn ang="0">
                        <a:pos x="136" y="273"/>
                      </a:cxn>
                      <a:cxn ang="0">
                        <a:pos x="283" y="321"/>
                      </a:cxn>
                      <a:cxn ang="0">
                        <a:pos x="379" y="244"/>
                      </a:cxn>
                      <a:cxn ang="0">
                        <a:pos x="423" y="162"/>
                      </a:cxn>
                    </a:cxnLst>
                    <a:rect l="0" t="0" r="r" b="b"/>
                    <a:pathLst>
                      <a:path w="490" h="424">
                        <a:moveTo>
                          <a:pt x="435" y="74"/>
                        </a:moveTo>
                        <a:cubicBezTo>
                          <a:pt x="444" y="95"/>
                          <a:pt x="457" y="124"/>
                          <a:pt x="461" y="151"/>
                        </a:cubicBezTo>
                        <a:cubicBezTo>
                          <a:pt x="467" y="212"/>
                          <a:pt x="490" y="362"/>
                          <a:pt x="343" y="404"/>
                        </a:cubicBezTo>
                        <a:cubicBezTo>
                          <a:pt x="274" y="424"/>
                          <a:pt x="210" y="417"/>
                          <a:pt x="169" y="407"/>
                        </a:cubicBezTo>
                        <a:cubicBezTo>
                          <a:pt x="129" y="397"/>
                          <a:pt x="56" y="360"/>
                          <a:pt x="26" y="273"/>
                        </a:cubicBezTo>
                        <a:cubicBezTo>
                          <a:pt x="0" y="163"/>
                          <a:pt x="54" y="82"/>
                          <a:pt x="66" y="64"/>
                        </a:cubicBezTo>
                        <a:cubicBezTo>
                          <a:pt x="76" y="49"/>
                          <a:pt x="104" y="18"/>
                          <a:pt x="124" y="0"/>
                        </a:cubicBezTo>
                        <a:cubicBezTo>
                          <a:pt x="95" y="122"/>
                          <a:pt x="95" y="122"/>
                          <a:pt x="95" y="122"/>
                        </a:cubicBezTo>
                        <a:cubicBezTo>
                          <a:pt x="100" y="197"/>
                          <a:pt x="100" y="197"/>
                          <a:pt x="100" y="197"/>
                        </a:cubicBezTo>
                        <a:cubicBezTo>
                          <a:pt x="136" y="273"/>
                          <a:pt x="136" y="273"/>
                          <a:pt x="136" y="273"/>
                        </a:cubicBezTo>
                        <a:cubicBezTo>
                          <a:pt x="283" y="321"/>
                          <a:pt x="283" y="321"/>
                          <a:pt x="283" y="321"/>
                        </a:cubicBezTo>
                        <a:cubicBezTo>
                          <a:pt x="379" y="244"/>
                          <a:pt x="379" y="244"/>
                          <a:pt x="379" y="244"/>
                        </a:cubicBezTo>
                        <a:cubicBezTo>
                          <a:pt x="423" y="162"/>
                          <a:pt x="423" y="162"/>
                          <a:pt x="423" y="162"/>
                        </a:cubicBezTo>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2" name="Freeform 59">
                    <a:extLst>
                      <a:ext uri="{FF2B5EF4-FFF2-40B4-BE49-F238E27FC236}">
                        <a16:creationId xmlns:a16="http://schemas.microsoft.com/office/drawing/2014/main" id="{D1D13F5F-9092-8E4C-B5AF-A4EC44933B1C}"/>
                      </a:ext>
                    </a:extLst>
                  </p:cNvPr>
                  <p:cNvSpPr>
                    <a:spLocks/>
                  </p:cNvSpPr>
                  <p:nvPr/>
                </p:nvSpPr>
                <p:spPr bwMode="auto">
                  <a:xfrm rot="5845513">
                    <a:off x="3181323" y="2894310"/>
                    <a:ext cx="242922" cy="615637"/>
                  </a:xfrm>
                  <a:custGeom>
                    <a:avLst/>
                    <a:gdLst/>
                    <a:ahLst/>
                    <a:cxnLst>
                      <a:cxn ang="0">
                        <a:pos x="190" y="343"/>
                      </a:cxn>
                      <a:cxn ang="0">
                        <a:pos x="47" y="209"/>
                      </a:cxn>
                      <a:cxn ang="0">
                        <a:pos x="87" y="0"/>
                      </a:cxn>
                      <a:cxn ang="0">
                        <a:pos x="190" y="343"/>
                      </a:cxn>
                    </a:cxnLst>
                    <a:rect l="0" t="0" r="r" b="b"/>
                    <a:pathLst>
                      <a:path w="190" h="343">
                        <a:moveTo>
                          <a:pt x="190" y="343"/>
                        </a:moveTo>
                        <a:cubicBezTo>
                          <a:pt x="150" y="333"/>
                          <a:pt x="77" y="296"/>
                          <a:pt x="47" y="209"/>
                        </a:cubicBezTo>
                        <a:cubicBezTo>
                          <a:pt x="21" y="99"/>
                          <a:pt x="75" y="18"/>
                          <a:pt x="87" y="0"/>
                        </a:cubicBezTo>
                        <a:cubicBezTo>
                          <a:pt x="47" y="80"/>
                          <a:pt x="0" y="215"/>
                          <a:pt x="190" y="343"/>
                        </a:cubicBezTo>
                        <a:close/>
                      </a:path>
                    </a:pathLst>
                  </a:custGeom>
                  <a:solidFill>
                    <a:srgbClr val="CD011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3" name="Freeform 60">
                    <a:extLst>
                      <a:ext uri="{FF2B5EF4-FFF2-40B4-BE49-F238E27FC236}">
                        <a16:creationId xmlns:a16="http://schemas.microsoft.com/office/drawing/2014/main" id="{716E58C9-613B-0841-8DDE-B503CED9D344}"/>
                      </a:ext>
                    </a:extLst>
                  </p:cNvPr>
                  <p:cNvSpPr>
                    <a:spLocks/>
                  </p:cNvSpPr>
                  <p:nvPr/>
                </p:nvSpPr>
                <p:spPr bwMode="auto">
                  <a:xfrm rot="5845513">
                    <a:off x="3557702" y="3429278"/>
                    <a:ext cx="345020" cy="182932"/>
                  </a:xfrm>
                  <a:custGeom>
                    <a:avLst/>
                    <a:gdLst/>
                    <a:ahLst/>
                    <a:cxnLst>
                      <a:cxn ang="0">
                        <a:pos x="225" y="100"/>
                      </a:cxn>
                      <a:cxn ang="0">
                        <a:pos x="230" y="70"/>
                      </a:cxn>
                      <a:cxn ang="0">
                        <a:pos x="261" y="67"/>
                      </a:cxn>
                      <a:cxn ang="0">
                        <a:pos x="269" y="54"/>
                      </a:cxn>
                      <a:cxn ang="0">
                        <a:pos x="251" y="44"/>
                      </a:cxn>
                      <a:cxn ang="0">
                        <a:pos x="228" y="42"/>
                      </a:cxn>
                      <a:cxn ang="0">
                        <a:pos x="204" y="21"/>
                      </a:cxn>
                      <a:cxn ang="0">
                        <a:pos x="176" y="16"/>
                      </a:cxn>
                      <a:cxn ang="0">
                        <a:pos x="150" y="0"/>
                      </a:cxn>
                      <a:cxn ang="0">
                        <a:pos x="116" y="17"/>
                      </a:cxn>
                      <a:cxn ang="0">
                        <a:pos x="86" y="18"/>
                      </a:cxn>
                      <a:cxn ang="0">
                        <a:pos x="55" y="37"/>
                      </a:cxn>
                      <a:cxn ang="0">
                        <a:pos x="23" y="40"/>
                      </a:cxn>
                      <a:cxn ang="0">
                        <a:pos x="0" y="49"/>
                      </a:cxn>
                      <a:cxn ang="0">
                        <a:pos x="39" y="52"/>
                      </a:cxn>
                      <a:cxn ang="0">
                        <a:pos x="82" y="88"/>
                      </a:cxn>
                      <a:cxn ang="0">
                        <a:pos x="120" y="74"/>
                      </a:cxn>
                      <a:cxn ang="0">
                        <a:pos x="140" y="93"/>
                      </a:cxn>
                      <a:cxn ang="0">
                        <a:pos x="178" y="85"/>
                      </a:cxn>
                      <a:cxn ang="0">
                        <a:pos x="199" y="101"/>
                      </a:cxn>
                      <a:cxn ang="0">
                        <a:pos x="225" y="100"/>
                      </a:cxn>
                    </a:cxnLst>
                    <a:rect l="0" t="0" r="r" b="b"/>
                    <a:pathLst>
                      <a:path w="269" h="102">
                        <a:moveTo>
                          <a:pt x="225" y="100"/>
                        </a:moveTo>
                        <a:cubicBezTo>
                          <a:pt x="227" y="91"/>
                          <a:pt x="228" y="74"/>
                          <a:pt x="230" y="70"/>
                        </a:cubicBezTo>
                        <a:cubicBezTo>
                          <a:pt x="232" y="66"/>
                          <a:pt x="252" y="69"/>
                          <a:pt x="261" y="67"/>
                        </a:cubicBezTo>
                        <a:cubicBezTo>
                          <a:pt x="266" y="66"/>
                          <a:pt x="264" y="56"/>
                          <a:pt x="269" y="54"/>
                        </a:cubicBezTo>
                        <a:cubicBezTo>
                          <a:pt x="263" y="50"/>
                          <a:pt x="257" y="47"/>
                          <a:pt x="251" y="44"/>
                        </a:cubicBezTo>
                        <a:cubicBezTo>
                          <a:pt x="245" y="41"/>
                          <a:pt x="228" y="42"/>
                          <a:pt x="228" y="42"/>
                        </a:cubicBezTo>
                        <a:cubicBezTo>
                          <a:pt x="228" y="42"/>
                          <a:pt x="213" y="26"/>
                          <a:pt x="204" y="21"/>
                        </a:cubicBezTo>
                        <a:cubicBezTo>
                          <a:pt x="195" y="17"/>
                          <a:pt x="176" y="16"/>
                          <a:pt x="176" y="16"/>
                        </a:cubicBezTo>
                        <a:cubicBezTo>
                          <a:pt x="176" y="16"/>
                          <a:pt x="156" y="0"/>
                          <a:pt x="150" y="0"/>
                        </a:cubicBezTo>
                        <a:cubicBezTo>
                          <a:pt x="136" y="0"/>
                          <a:pt x="116" y="17"/>
                          <a:pt x="116" y="17"/>
                        </a:cubicBezTo>
                        <a:cubicBezTo>
                          <a:pt x="116" y="17"/>
                          <a:pt x="94" y="14"/>
                          <a:pt x="86" y="18"/>
                        </a:cubicBezTo>
                        <a:cubicBezTo>
                          <a:pt x="75" y="24"/>
                          <a:pt x="55" y="37"/>
                          <a:pt x="55" y="37"/>
                        </a:cubicBezTo>
                        <a:cubicBezTo>
                          <a:pt x="55" y="37"/>
                          <a:pt x="37" y="36"/>
                          <a:pt x="23" y="40"/>
                        </a:cubicBezTo>
                        <a:cubicBezTo>
                          <a:pt x="16" y="42"/>
                          <a:pt x="8" y="45"/>
                          <a:pt x="0" y="49"/>
                        </a:cubicBezTo>
                        <a:cubicBezTo>
                          <a:pt x="11" y="46"/>
                          <a:pt x="27" y="51"/>
                          <a:pt x="39" y="52"/>
                        </a:cubicBezTo>
                        <a:cubicBezTo>
                          <a:pt x="39" y="69"/>
                          <a:pt x="65" y="91"/>
                          <a:pt x="82" y="88"/>
                        </a:cubicBezTo>
                        <a:cubicBezTo>
                          <a:pt x="95" y="86"/>
                          <a:pt x="113" y="70"/>
                          <a:pt x="120" y="74"/>
                        </a:cubicBezTo>
                        <a:cubicBezTo>
                          <a:pt x="123" y="77"/>
                          <a:pt x="137" y="92"/>
                          <a:pt x="140" y="93"/>
                        </a:cubicBezTo>
                        <a:cubicBezTo>
                          <a:pt x="152" y="98"/>
                          <a:pt x="173" y="82"/>
                          <a:pt x="178" y="85"/>
                        </a:cubicBezTo>
                        <a:cubicBezTo>
                          <a:pt x="183" y="87"/>
                          <a:pt x="189" y="99"/>
                          <a:pt x="199" y="101"/>
                        </a:cubicBezTo>
                        <a:cubicBezTo>
                          <a:pt x="207" y="102"/>
                          <a:pt x="216" y="101"/>
                          <a:pt x="225" y="100"/>
                        </a:cubicBezTo>
                        <a:close/>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4" name="Freeform 61">
                    <a:extLst>
                      <a:ext uri="{FF2B5EF4-FFF2-40B4-BE49-F238E27FC236}">
                        <a16:creationId xmlns:a16="http://schemas.microsoft.com/office/drawing/2014/main" id="{E048936D-8C42-B542-8C92-CE4B75C76A24}"/>
                      </a:ext>
                    </a:extLst>
                  </p:cNvPr>
                  <p:cNvSpPr>
                    <a:spLocks noEditPoints="1"/>
                  </p:cNvSpPr>
                  <p:nvPr/>
                </p:nvSpPr>
                <p:spPr bwMode="auto">
                  <a:xfrm rot="5845513">
                    <a:off x="3118777" y="3106450"/>
                    <a:ext cx="514009" cy="677200"/>
                  </a:xfrm>
                  <a:custGeom>
                    <a:avLst/>
                    <a:gdLst/>
                    <a:ahLst/>
                    <a:cxnLst>
                      <a:cxn ang="0">
                        <a:pos x="360" y="4"/>
                      </a:cxn>
                      <a:cxn ang="0">
                        <a:pos x="364" y="8"/>
                      </a:cxn>
                      <a:cxn ang="0">
                        <a:pos x="360" y="4"/>
                      </a:cxn>
                      <a:cxn ang="0">
                        <a:pos x="383" y="94"/>
                      </a:cxn>
                      <a:cxn ang="0">
                        <a:pos x="371" y="48"/>
                      </a:cxn>
                      <a:cxn ang="0">
                        <a:pos x="364" y="8"/>
                      </a:cxn>
                      <a:cxn ang="0">
                        <a:pos x="366" y="93"/>
                      </a:cxn>
                      <a:cxn ang="0">
                        <a:pos x="356" y="155"/>
                      </a:cxn>
                      <a:cxn ang="0">
                        <a:pos x="272" y="202"/>
                      </a:cxn>
                      <a:cxn ang="0">
                        <a:pos x="186" y="266"/>
                      </a:cxn>
                      <a:cxn ang="0">
                        <a:pos x="112" y="259"/>
                      </a:cxn>
                      <a:cxn ang="0">
                        <a:pos x="59" y="212"/>
                      </a:cxn>
                      <a:cxn ang="0">
                        <a:pos x="50" y="144"/>
                      </a:cxn>
                      <a:cxn ang="0">
                        <a:pos x="82" y="44"/>
                      </a:cxn>
                      <a:cxn ang="0">
                        <a:pos x="86" y="0"/>
                      </a:cxn>
                      <a:cxn ang="0">
                        <a:pos x="49" y="32"/>
                      </a:cxn>
                      <a:cxn ang="0">
                        <a:pos x="29" y="80"/>
                      </a:cxn>
                      <a:cxn ang="0">
                        <a:pos x="27" y="209"/>
                      </a:cxn>
                      <a:cxn ang="0">
                        <a:pos x="28" y="210"/>
                      </a:cxn>
                      <a:cxn ang="0">
                        <a:pos x="196" y="378"/>
                      </a:cxn>
                      <a:cxn ang="0">
                        <a:pos x="402" y="170"/>
                      </a:cxn>
                      <a:cxn ang="0">
                        <a:pos x="383" y="94"/>
                      </a:cxn>
                    </a:cxnLst>
                    <a:rect l="0" t="0" r="r" b="b"/>
                    <a:pathLst>
                      <a:path w="402" h="378">
                        <a:moveTo>
                          <a:pt x="360" y="4"/>
                        </a:moveTo>
                        <a:cubicBezTo>
                          <a:pt x="362" y="5"/>
                          <a:pt x="363" y="6"/>
                          <a:pt x="364" y="8"/>
                        </a:cubicBezTo>
                        <a:cubicBezTo>
                          <a:pt x="363" y="5"/>
                          <a:pt x="362" y="4"/>
                          <a:pt x="360" y="4"/>
                        </a:cubicBezTo>
                        <a:moveTo>
                          <a:pt x="383" y="94"/>
                        </a:moveTo>
                        <a:cubicBezTo>
                          <a:pt x="370" y="73"/>
                          <a:pt x="371" y="66"/>
                          <a:pt x="371" y="48"/>
                        </a:cubicBezTo>
                        <a:cubicBezTo>
                          <a:pt x="371" y="33"/>
                          <a:pt x="369" y="16"/>
                          <a:pt x="364" y="8"/>
                        </a:cubicBezTo>
                        <a:cubicBezTo>
                          <a:pt x="368" y="22"/>
                          <a:pt x="357" y="71"/>
                          <a:pt x="366" y="93"/>
                        </a:cubicBezTo>
                        <a:cubicBezTo>
                          <a:pt x="373" y="108"/>
                          <a:pt x="363" y="134"/>
                          <a:pt x="356" y="155"/>
                        </a:cubicBezTo>
                        <a:cubicBezTo>
                          <a:pt x="350" y="177"/>
                          <a:pt x="320" y="178"/>
                          <a:pt x="272" y="202"/>
                        </a:cubicBezTo>
                        <a:cubicBezTo>
                          <a:pt x="239" y="217"/>
                          <a:pt x="216" y="256"/>
                          <a:pt x="186" y="266"/>
                        </a:cubicBezTo>
                        <a:cubicBezTo>
                          <a:pt x="158" y="273"/>
                          <a:pt x="135" y="268"/>
                          <a:pt x="112" y="259"/>
                        </a:cubicBezTo>
                        <a:cubicBezTo>
                          <a:pt x="84" y="247"/>
                          <a:pt x="64" y="227"/>
                          <a:pt x="59" y="212"/>
                        </a:cubicBezTo>
                        <a:cubicBezTo>
                          <a:pt x="53" y="195"/>
                          <a:pt x="50" y="174"/>
                          <a:pt x="50" y="144"/>
                        </a:cubicBezTo>
                        <a:cubicBezTo>
                          <a:pt x="50" y="84"/>
                          <a:pt x="73" y="61"/>
                          <a:pt x="82" y="44"/>
                        </a:cubicBezTo>
                        <a:cubicBezTo>
                          <a:pt x="91" y="27"/>
                          <a:pt x="72" y="12"/>
                          <a:pt x="86" y="0"/>
                        </a:cubicBezTo>
                        <a:cubicBezTo>
                          <a:pt x="70" y="1"/>
                          <a:pt x="60" y="20"/>
                          <a:pt x="49" y="32"/>
                        </a:cubicBezTo>
                        <a:cubicBezTo>
                          <a:pt x="45" y="36"/>
                          <a:pt x="40" y="60"/>
                          <a:pt x="29" y="80"/>
                        </a:cubicBezTo>
                        <a:cubicBezTo>
                          <a:pt x="11" y="113"/>
                          <a:pt x="0" y="163"/>
                          <a:pt x="27" y="209"/>
                        </a:cubicBezTo>
                        <a:cubicBezTo>
                          <a:pt x="27" y="210"/>
                          <a:pt x="28" y="210"/>
                          <a:pt x="28" y="210"/>
                        </a:cubicBezTo>
                        <a:cubicBezTo>
                          <a:pt x="69" y="290"/>
                          <a:pt x="146" y="377"/>
                          <a:pt x="196" y="378"/>
                        </a:cubicBezTo>
                        <a:cubicBezTo>
                          <a:pt x="353" y="377"/>
                          <a:pt x="402" y="236"/>
                          <a:pt x="402" y="170"/>
                        </a:cubicBezTo>
                        <a:cubicBezTo>
                          <a:pt x="402" y="133"/>
                          <a:pt x="387" y="101"/>
                          <a:pt x="383" y="94"/>
                        </a:cubicBezTo>
                        <a:close/>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5" name="Freeform 62">
                    <a:extLst>
                      <a:ext uri="{FF2B5EF4-FFF2-40B4-BE49-F238E27FC236}">
                        <a16:creationId xmlns:a16="http://schemas.microsoft.com/office/drawing/2014/main" id="{F0B0DF99-126E-6A4F-85D6-3A077B551F02}"/>
                      </a:ext>
                    </a:extLst>
                  </p:cNvPr>
                  <p:cNvSpPr>
                    <a:spLocks/>
                  </p:cNvSpPr>
                  <p:nvPr/>
                </p:nvSpPr>
                <p:spPr bwMode="auto">
                  <a:xfrm rot="5845513">
                    <a:off x="3093366" y="3262209"/>
                    <a:ext cx="267567" cy="605083"/>
                  </a:xfrm>
                  <a:custGeom>
                    <a:avLst/>
                    <a:gdLst/>
                    <a:ahLst/>
                    <a:cxnLst>
                      <a:cxn ang="0">
                        <a:pos x="0" y="338"/>
                      </a:cxn>
                      <a:cxn ang="0">
                        <a:pos x="205" y="163"/>
                      </a:cxn>
                      <a:cxn ang="0">
                        <a:pos x="179" y="0"/>
                      </a:cxn>
                      <a:cxn ang="0">
                        <a:pos x="104" y="300"/>
                      </a:cxn>
                      <a:cxn ang="0">
                        <a:pos x="0" y="338"/>
                      </a:cxn>
                    </a:cxnLst>
                    <a:rect l="0" t="0" r="r" b="b"/>
                    <a:pathLst>
                      <a:path w="209" h="338">
                        <a:moveTo>
                          <a:pt x="0" y="338"/>
                        </a:moveTo>
                        <a:cubicBezTo>
                          <a:pt x="126" y="337"/>
                          <a:pt x="198" y="272"/>
                          <a:pt x="205" y="163"/>
                        </a:cubicBezTo>
                        <a:cubicBezTo>
                          <a:pt x="209" y="55"/>
                          <a:pt x="183" y="7"/>
                          <a:pt x="179" y="0"/>
                        </a:cubicBezTo>
                        <a:cubicBezTo>
                          <a:pt x="197" y="64"/>
                          <a:pt x="207" y="245"/>
                          <a:pt x="104" y="300"/>
                        </a:cubicBezTo>
                        <a:cubicBezTo>
                          <a:pt x="59" y="324"/>
                          <a:pt x="0" y="338"/>
                          <a:pt x="0" y="338"/>
                        </a:cubicBezTo>
                        <a:close/>
                      </a:path>
                    </a:pathLst>
                  </a:custGeom>
                  <a:solidFill>
                    <a:srgbClr val="CD011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6" name="Freeform 63">
                    <a:extLst>
                      <a:ext uri="{FF2B5EF4-FFF2-40B4-BE49-F238E27FC236}">
                        <a16:creationId xmlns:a16="http://schemas.microsoft.com/office/drawing/2014/main" id="{4E1BA8A6-AD41-8148-A32B-659EDE752547}"/>
                      </a:ext>
                    </a:extLst>
                  </p:cNvPr>
                  <p:cNvSpPr>
                    <a:spLocks/>
                  </p:cNvSpPr>
                  <p:nvPr/>
                </p:nvSpPr>
                <p:spPr bwMode="auto">
                  <a:xfrm rot="5845513">
                    <a:off x="3268336" y="3261236"/>
                    <a:ext cx="389027" cy="358828"/>
                  </a:xfrm>
                  <a:custGeom>
                    <a:avLst/>
                    <a:gdLst/>
                    <a:ahLst/>
                    <a:cxnLst>
                      <a:cxn ang="0">
                        <a:pos x="58" y="32"/>
                      </a:cxn>
                      <a:cxn ang="0">
                        <a:pos x="114" y="200"/>
                      </a:cxn>
                      <a:cxn ang="0">
                        <a:pos x="201" y="141"/>
                      </a:cxn>
                      <a:cxn ang="0">
                        <a:pos x="305" y="90"/>
                      </a:cxn>
                      <a:cxn ang="0">
                        <a:pos x="162" y="43"/>
                      </a:cxn>
                      <a:cxn ang="0">
                        <a:pos x="58" y="32"/>
                      </a:cxn>
                    </a:cxnLst>
                    <a:rect l="0" t="0" r="r" b="b"/>
                    <a:pathLst>
                      <a:path w="305" h="201">
                        <a:moveTo>
                          <a:pt x="58" y="32"/>
                        </a:moveTo>
                        <a:cubicBezTo>
                          <a:pt x="37" y="62"/>
                          <a:pt x="0" y="201"/>
                          <a:pt x="114" y="200"/>
                        </a:cubicBezTo>
                        <a:cubicBezTo>
                          <a:pt x="163" y="199"/>
                          <a:pt x="169" y="155"/>
                          <a:pt x="201" y="141"/>
                        </a:cubicBezTo>
                        <a:cubicBezTo>
                          <a:pt x="245" y="121"/>
                          <a:pt x="305" y="125"/>
                          <a:pt x="305" y="90"/>
                        </a:cubicBezTo>
                        <a:cubicBezTo>
                          <a:pt x="305" y="28"/>
                          <a:pt x="207" y="49"/>
                          <a:pt x="162" y="43"/>
                        </a:cubicBezTo>
                        <a:cubicBezTo>
                          <a:pt x="117" y="38"/>
                          <a:pt x="80" y="0"/>
                          <a:pt x="58" y="32"/>
                        </a:cubicBezTo>
                        <a:close/>
                      </a:path>
                    </a:pathLst>
                  </a:custGeom>
                  <a:solidFill>
                    <a:srgbClr val="F6C1A9"/>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7" name="Freeform 64">
                    <a:extLst>
                      <a:ext uri="{FF2B5EF4-FFF2-40B4-BE49-F238E27FC236}">
                        <a16:creationId xmlns:a16="http://schemas.microsoft.com/office/drawing/2014/main" id="{BBFF26F6-FDD2-8249-B574-817D22C0DB06}"/>
                      </a:ext>
                    </a:extLst>
                  </p:cNvPr>
                  <p:cNvSpPr>
                    <a:spLocks/>
                  </p:cNvSpPr>
                  <p:nvPr/>
                </p:nvSpPr>
                <p:spPr bwMode="auto">
                  <a:xfrm rot="5845513">
                    <a:off x="3336102" y="3357097"/>
                    <a:ext cx="265807" cy="160065"/>
                  </a:xfrm>
                  <a:custGeom>
                    <a:avLst/>
                    <a:gdLst/>
                    <a:ahLst/>
                    <a:cxnLst>
                      <a:cxn ang="0">
                        <a:pos x="34" y="7"/>
                      </a:cxn>
                      <a:cxn ang="0">
                        <a:pos x="41" y="90"/>
                      </a:cxn>
                      <a:cxn ang="0">
                        <a:pos x="135" y="53"/>
                      </a:cxn>
                      <a:cxn ang="0">
                        <a:pos x="207" y="28"/>
                      </a:cxn>
                      <a:cxn ang="0">
                        <a:pos x="98" y="20"/>
                      </a:cxn>
                      <a:cxn ang="0">
                        <a:pos x="34" y="7"/>
                      </a:cxn>
                    </a:cxnLst>
                    <a:rect l="0" t="0" r="r" b="b"/>
                    <a:pathLst>
                      <a:path w="208" h="90">
                        <a:moveTo>
                          <a:pt x="34" y="7"/>
                        </a:moveTo>
                        <a:cubicBezTo>
                          <a:pt x="20" y="15"/>
                          <a:pt x="0" y="90"/>
                          <a:pt x="41" y="90"/>
                        </a:cubicBezTo>
                        <a:cubicBezTo>
                          <a:pt x="82" y="90"/>
                          <a:pt x="94" y="60"/>
                          <a:pt x="135" y="53"/>
                        </a:cubicBezTo>
                        <a:cubicBezTo>
                          <a:pt x="176" y="46"/>
                          <a:pt x="208" y="43"/>
                          <a:pt x="207" y="28"/>
                        </a:cubicBezTo>
                        <a:cubicBezTo>
                          <a:pt x="206" y="13"/>
                          <a:pt x="124" y="28"/>
                          <a:pt x="98" y="20"/>
                        </a:cubicBezTo>
                        <a:cubicBezTo>
                          <a:pt x="72" y="12"/>
                          <a:pt x="42" y="0"/>
                          <a:pt x="34" y="7"/>
                        </a:cubicBezTo>
                        <a:close/>
                      </a:path>
                    </a:pathLst>
                  </a:custGeom>
                  <a:solidFill>
                    <a:srgbClr val="F9D3C1"/>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8" name="Freeform 65">
                    <a:extLst>
                      <a:ext uri="{FF2B5EF4-FFF2-40B4-BE49-F238E27FC236}">
                        <a16:creationId xmlns:a16="http://schemas.microsoft.com/office/drawing/2014/main" id="{CA224F55-B681-1240-9477-7558A027629B}"/>
                      </a:ext>
                    </a:extLst>
                  </p:cNvPr>
                  <p:cNvSpPr>
                    <a:spLocks/>
                  </p:cNvSpPr>
                  <p:nvPr/>
                </p:nvSpPr>
                <p:spPr bwMode="auto">
                  <a:xfrm rot="5845513">
                    <a:off x="3462832" y="3327138"/>
                    <a:ext cx="45768" cy="73876"/>
                  </a:xfrm>
                  <a:custGeom>
                    <a:avLst/>
                    <a:gdLst/>
                    <a:ahLst/>
                    <a:cxnLst>
                      <a:cxn ang="0">
                        <a:pos x="16" y="1"/>
                      </a:cxn>
                      <a:cxn ang="0">
                        <a:pos x="13" y="41"/>
                      </a:cxn>
                      <a:cxn ang="0">
                        <a:pos x="16" y="1"/>
                      </a:cxn>
                    </a:cxnLst>
                    <a:rect l="0" t="0" r="r" b="b"/>
                    <a:pathLst>
                      <a:path w="35" h="41">
                        <a:moveTo>
                          <a:pt x="16" y="1"/>
                        </a:moveTo>
                        <a:cubicBezTo>
                          <a:pt x="7" y="0"/>
                          <a:pt x="0" y="41"/>
                          <a:pt x="13" y="41"/>
                        </a:cubicBezTo>
                        <a:cubicBezTo>
                          <a:pt x="27" y="41"/>
                          <a:pt x="35" y="1"/>
                          <a:pt x="16" y="1"/>
                        </a:cubicBezTo>
                        <a:close/>
                      </a:path>
                    </a:pathLst>
                  </a:custGeom>
                  <a:solidFill>
                    <a:srgbClr val="FFFFFF"/>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39" name="Freeform 66">
                    <a:extLst>
                      <a:ext uri="{FF2B5EF4-FFF2-40B4-BE49-F238E27FC236}">
                        <a16:creationId xmlns:a16="http://schemas.microsoft.com/office/drawing/2014/main" id="{BAB7CB6D-2DB1-DA43-9EC3-D6DB0DE98A3F}"/>
                      </a:ext>
                    </a:extLst>
                  </p:cNvPr>
                  <p:cNvSpPr>
                    <a:spLocks/>
                  </p:cNvSpPr>
                  <p:nvPr/>
                </p:nvSpPr>
                <p:spPr bwMode="auto">
                  <a:xfrm rot="5845513">
                    <a:off x="3519975" y="3553374"/>
                    <a:ext cx="107379" cy="172378"/>
                  </a:xfrm>
                  <a:custGeom>
                    <a:avLst/>
                    <a:gdLst/>
                    <a:ahLst/>
                    <a:cxnLst>
                      <a:cxn ang="0">
                        <a:pos x="76" y="0"/>
                      </a:cxn>
                      <a:cxn ang="0">
                        <a:pos x="36" y="43"/>
                      </a:cxn>
                      <a:cxn ang="0">
                        <a:pos x="78" y="80"/>
                      </a:cxn>
                      <a:cxn ang="0">
                        <a:pos x="84" y="63"/>
                      </a:cxn>
                    </a:cxnLst>
                    <a:rect l="0" t="0" r="r" b="b"/>
                    <a:pathLst>
                      <a:path w="84" h="96">
                        <a:moveTo>
                          <a:pt x="76" y="0"/>
                        </a:moveTo>
                        <a:cubicBezTo>
                          <a:pt x="76" y="21"/>
                          <a:pt x="73" y="41"/>
                          <a:pt x="36" y="43"/>
                        </a:cubicBezTo>
                        <a:cubicBezTo>
                          <a:pt x="0" y="44"/>
                          <a:pt x="71" y="51"/>
                          <a:pt x="78" y="80"/>
                        </a:cubicBezTo>
                        <a:cubicBezTo>
                          <a:pt x="82" y="96"/>
                          <a:pt x="84" y="63"/>
                          <a:pt x="84" y="63"/>
                        </a:cubicBezTo>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0" name="Freeform 67">
                    <a:extLst>
                      <a:ext uri="{FF2B5EF4-FFF2-40B4-BE49-F238E27FC236}">
                        <a16:creationId xmlns:a16="http://schemas.microsoft.com/office/drawing/2014/main" id="{0001A666-8A3D-A742-85D5-6890CAC8DBBC}"/>
                      </a:ext>
                    </a:extLst>
                  </p:cNvPr>
                  <p:cNvSpPr>
                    <a:spLocks/>
                  </p:cNvSpPr>
                  <p:nvPr/>
                </p:nvSpPr>
                <p:spPr bwMode="auto">
                  <a:xfrm rot="5845513">
                    <a:off x="3568295" y="3467973"/>
                    <a:ext cx="241161" cy="100260"/>
                  </a:xfrm>
                  <a:custGeom>
                    <a:avLst/>
                    <a:gdLst/>
                    <a:ahLst/>
                    <a:cxnLst>
                      <a:cxn ang="0">
                        <a:pos x="187" y="24"/>
                      </a:cxn>
                      <a:cxn ang="0">
                        <a:pos x="188" y="23"/>
                      </a:cxn>
                      <a:cxn ang="0">
                        <a:pos x="0" y="18"/>
                      </a:cxn>
                      <a:cxn ang="0">
                        <a:pos x="39" y="42"/>
                      </a:cxn>
                      <a:cxn ang="0">
                        <a:pos x="77" y="28"/>
                      </a:cxn>
                      <a:cxn ang="0">
                        <a:pos x="97" y="47"/>
                      </a:cxn>
                      <a:cxn ang="0">
                        <a:pos x="135" y="39"/>
                      </a:cxn>
                      <a:cxn ang="0">
                        <a:pos x="156" y="55"/>
                      </a:cxn>
                      <a:cxn ang="0">
                        <a:pos x="182" y="54"/>
                      </a:cxn>
                      <a:cxn ang="0">
                        <a:pos x="187" y="24"/>
                      </a:cxn>
                    </a:cxnLst>
                    <a:rect l="0" t="0" r="r" b="b"/>
                    <a:pathLst>
                      <a:path w="188" h="56">
                        <a:moveTo>
                          <a:pt x="187" y="24"/>
                        </a:moveTo>
                        <a:cubicBezTo>
                          <a:pt x="187" y="24"/>
                          <a:pt x="187" y="24"/>
                          <a:pt x="188" y="23"/>
                        </a:cubicBezTo>
                        <a:cubicBezTo>
                          <a:pt x="139" y="0"/>
                          <a:pt x="55" y="5"/>
                          <a:pt x="0" y="18"/>
                        </a:cubicBezTo>
                        <a:cubicBezTo>
                          <a:pt x="7" y="32"/>
                          <a:pt x="26" y="44"/>
                          <a:pt x="39" y="42"/>
                        </a:cubicBezTo>
                        <a:cubicBezTo>
                          <a:pt x="52" y="40"/>
                          <a:pt x="70" y="24"/>
                          <a:pt x="77" y="28"/>
                        </a:cubicBezTo>
                        <a:cubicBezTo>
                          <a:pt x="80" y="31"/>
                          <a:pt x="94" y="46"/>
                          <a:pt x="97" y="47"/>
                        </a:cubicBezTo>
                        <a:cubicBezTo>
                          <a:pt x="109" y="52"/>
                          <a:pt x="130" y="36"/>
                          <a:pt x="135" y="39"/>
                        </a:cubicBezTo>
                        <a:cubicBezTo>
                          <a:pt x="140" y="41"/>
                          <a:pt x="146" y="53"/>
                          <a:pt x="156" y="55"/>
                        </a:cubicBezTo>
                        <a:cubicBezTo>
                          <a:pt x="164" y="56"/>
                          <a:pt x="173" y="55"/>
                          <a:pt x="182" y="54"/>
                        </a:cubicBezTo>
                        <a:cubicBezTo>
                          <a:pt x="184" y="45"/>
                          <a:pt x="185" y="28"/>
                          <a:pt x="187" y="24"/>
                        </a:cubicBezTo>
                        <a:close/>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1" name="Freeform 68">
                    <a:extLst>
                      <a:ext uri="{FF2B5EF4-FFF2-40B4-BE49-F238E27FC236}">
                        <a16:creationId xmlns:a16="http://schemas.microsoft.com/office/drawing/2014/main" id="{2FDDA573-30B4-034B-B723-F9E59D826299}"/>
                      </a:ext>
                    </a:extLst>
                  </p:cNvPr>
                  <p:cNvSpPr>
                    <a:spLocks/>
                  </p:cNvSpPr>
                  <p:nvPr/>
                </p:nvSpPr>
                <p:spPr bwMode="auto">
                  <a:xfrm rot="5845513">
                    <a:off x="3565665" y="3484685"/>
                    <a:ext cx="220038" cy="73876"/>
                  </a:xfrm>
                  <a:custGeom>
                    <a:avLst/>
                    <a:gdLst/>
                    <a:ahLst/>
                    <a:cxnLst>
                      <a:cxn ang="0">
                        <a:pos x="170" y="40"/>
                      </a:cxn>
                      <a:cxn ang="0">
                        <a:pos x="172" y="28"/>
                      </a:cxn>
                      <a:cxn ang="0">
                        <a:pos x="0" y="18"/>
                      </a:cxn>
                      <a:cxn ang="0">
                        <a:pos x="27" y="28"/>
                      </a:cxn>
                      <a:cxn ang="0">
                        <a:pos x="65" y="14"/>
                      </a:cxn>
                      <a:cxn ang="0">
                        <a:pos x="85" y="33"/>
                      </a:cxn>
                      <a:cxn ang="0">
                        <a:pos x="123" y="25"/>
                      </a:cxn>
                      <a:cxn ang="0">
                        <a:pos x="144" y="41"/>
                      </a:cxn>
                      <a:cxn ang="0">
                        <a:pos x="170" y="40"/>
                      </a:cxn>
                    </a:cxnLst>
                    <a:rect l="0" t="0" r="r" b="b"/>
                    <a:pathLst>
                      <a:path w="172" h="42">
                        <a:moveTo>
                          <a:pt x="170" y="40"/>
                        </a:moveTo>
                        <a:cubicBezTo>
                          <a:pt x="170" y="37"/>
                          <a:pt x="171" y="33"/>
                          <a:pt x="172" y="28"/>
                        </a:cubicBezTo>
                        <a:cubicBezTo>
                          <a:pt x="108" y="0"/>
                          <a:pt x="36" y="7"/>
                          <a:pt x="0" y="18"/>
                        </a:cubicBezTo>
                        <a:cubicBezTo>
                          <a:pt x="8" y="25"/>
                          <a:pt x="19" y="29"/>
                          <a:pt x="27" y="28"/>
                        </a:cubicBezTo>
                        <a:cubicBezTo>
                          <a:pt x="40" y="26"/>
                          <a:pt x="58" y="10"/>
                          <a:pt x="65" y="14"/>
                        </a:cubicBezTo>
                        <a:cubicBezTo>
                          <a:pt x="68" y="17"/>
                          <a:pt x="82" y="32"/>
                          <a:pt x="85" y="33"/>
                        </a:cubicBezTo>
                        <a:cubicBezTo>
                          <a:pt x="97" y="38"/>
                          <a:pt x="118" y="22"/>
                          <a:pt x="123" y="25"/>
                        </a:cubicBezTo>
                        <a:cubicBezTo>
                          <a:pt x="128" y="27"/>
                          <a:pt x="134" y="39"/>
                          <a:pt x="144" y="41"/>
                        </a:cubicBezTo>
                        <a:cubicBezTo>
                          <a:pt x="152" y="42"/>
                          <a:pt x="161" y="41"/>
                          <a:pt x="170" y="40"/>
                        </a:cubicBezTo>
                        <a:close/>
                      </a:path>
                    </a:pathLst>
                  </a:custGeom>
                  <a:solidFill>
                    <a:srgbClr val="CD011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2" name="Freeform 69">
                    <a:extLst>
                      <a:ext uri="{FF2B5EF4-FFF2-40B4-BE49-F238E27FC236}">
                        <a16:creationId xmlns:a16="http://schemas.microsoft.com/office/drawing/2014/main" id="{811C3360-ADD2-444D-968E-0E56C9201ED9}"/>
                      </a:ext>
                    </a:extLst>
                  </p:cNvPr>
                  <p:cNvSpPr>
                    <a:spLocks/>
                  </p:cNvSpPr>
                  <p:nvPr/>
                </p:nvSpPr>
                <p:spPr bwMode="auto">
                  <a:xfrm rot="5845513">
                    <a:off x="3045727" y="2973638"/>
                    <a:ext cx="649554" cy="916420"/>
                  </a:xfrm>
                  <a:custGeom>
                    <a:avLst/>
                    <a:gdLst/>
                    <a:ahLst/>
                    <a:cxnLst>
                      <a:cxn ang="0">
                        <a:pos x="268" y="17"/>
                      </a:cxn>
                      <a:cxn ang="0">
                        <a:pos x="238" y="18"/>
                      </a:cxn>
                      <a:cxn ang="0">
                        <a:pos x="207" y="37"/>
                      </a:cxn>
                      <a:cxn ang="0">
                        <a:pos x="175" y="40"/>
                      </a:cxn>
                      <a:cxn ang="0">
                        <a:pos x="143" y="54"/>
                      </a:cxn>
                      <a:cxn ang="0">
                        <a:pos x="68" y="133"/>
                      </a:cxn>
                      <a:cxn ang="0">
                        <a:pos x="27" y="352"/>
                      </a:cxn>
                      <a:cxn ang="0">
                        <a:pos x="175" y="493"/>
                      </a:cxn>
                      <a:cxn ang="0">
                        <a:pos x="356" y="491"/>
                      </a:cxn>
                      <a:cxn ang="0">
                        <a:pos x="478" y="224"/>
                      </a:cxn>
                      <a:cxn ang="0">
                        <a:pos x="447" y="133"/>
                      </a:cxn>
                      <a:cxn ang="0">
                        <a:pos x="435" y="67"/>
                      </a:cxn>
                      <a:cxn ang="0">
                        <a:pos x="403" y="44"/>
                      </a:cxn>
                      <a:cxn ang="0">
                        <a:pos x="380" y="42"/>
                      </a:cxn>
                      <a:cxn ang="0">
                        <a:pos x="356" y="21"/>
                      </a:cxn>
                      <a:cxn ang="0">
                        <a:pos x="328" y="16"/>
                      </a:cxn>
                      <a:cxn ang="0">
                        <a:pos x="302" y="0"/>
                      </a:cxn>
                      <a:cxn ang="0">
                        <a:pos x="268" y="17"/>
                      </a:cxn>
                    </a:cxnLst>
                    <a:rect l="0" t="0" r="r" b="b"/>
                    <a:pathLst>
                      <a:path w="508" h="512">
                        <a:moveTo>
                          <a:pt x="268" y="17"/>
                        </a:moveTo>
                        <a:cubicBezTo>
                          <a:pt x="268" y="17"/>
                          <a:pt x="246" y="14"/>
                          <a:pt x="238" y="18"/>
                        </a:cubicBezTo>
                        <a:cubicBezTo>
                          <a:pt x="227" y="24"/>
                          <a:pt x="207" y="37"/>
                          <a:pt x="207" y="37"/>
                        </a:cubicBezTo>
                        <a:cubicBezTo>
                          <a:pt x="207" y="37"/>
                          <a:pt x="189" y="36"/>
                          <a:pt x="175" y="40"/>
                        </a:cubicBezTo>
                        <a:cubicBezTo>
                          <a:pt x="166" y="43"/>
                          <a:pt x="155" y="48"/>
                          <a:pt x="143" y="54"/>
                        </a:cubicBezTo>
                        <a:cubicBezTo>
                          <a:pt x="127" y="63"/>
                          <a:pt x="82" y="113"/>
                          <a:pt x="68" y="133"/>
                        </a:cubicBezTo>
                        <a:cubicBezTo>
                          <a:pt x="56" y="152"/>
                          <a:pt x="0" y="237"/>
                          <a:pt x="27" y="352"/>
                        </a:cubicBezTo>
                        <a:cubicBezTo>
                          <a:pt x="58" y="444"/>
                          <a:pt x="134" y="483"/>
                          <a:pt x="175" y="493"/>
                        </a:cubicBezTo>
                        <a:cubicBezTo>
                          <a:pt x="218" y="504"/>
                          <a:pt x="284" y="512"/>
                          <a:pt x="356" y="491"/>
                        </a:cubicBezTo>
                        <a:cubicBezTo>
                          <a:pt x="508" y="447"/>
                          <a:pt x="484" y="288"/>
                          <a:pt x="478" y="224"/>
                        </a:cubicBezTo>
                        <a:cubicBezTo>
                          <a:pt x="474" y="190"/>
                          <a:pt x="454" y="153"/>
                          <a:pt x="447" y="133"/>
                        </a:cubicBezTo>
                        <a:cubicBezTo>
                          <a:pt x="439" y="113"/>
                          <a:pt x="445" y="77"/>
                          <a:pt x="435" y="67"/>
                        </a:cubicBezTo>
                        <a:cubicBezTo>
                          <a:pt x="425" y="56"/>
                          <a:pt x="415" y="49"/>
                          <a:pt x="403" y="44"/>
                        </a:cubicBezTo>
                        <a:cubicBezTo>
                          <a:pt x="397" y="41"/>
                          <a:pt x="380" y="42"/>
                          <a:pt x="380" y="42"/>
                        </a:cubicBezTo>
                        <a:cubicBezTo>
                          <a:pt x="380" y="42"/>
                          <a:pt x="365" y="26"/>
                          <a:pt x="356" y="21"/>
                        </a:cubicBezTo>
                        <a:cubicBezTo>
                          <a:pt x="347" y="17"/>
                          <a:pt x="328" y="16"/>
                          <a:pt x="328" y="16"/>
                        </a:cubicBezTo>
                        <a:cubicBezTo>
                          <a:pt x="328" y="16"/>
                          <a:pt x="308" y="0"/>
                          <a:pt x="302" y="0"/>
                        </a:cubicBezTo>
                        <a:cubicBezTo>
                          <a:pt x="288" y="0"/>
                          <a:pt x="268" y="17"/>
                          <a:pt x="268" y="17"/>
                        </a:cubicBezTo>
                        <a:close/>
                      </a:path>
                    </a:pathLst>
                  </a:custGeom>
                  <a:noFill/>
                  <a:ln w="7938" cap="rnd">
                    <a:solidFill>
                      <a:srgbClr val="000000"/>
                    </a:solidFill>
                    <a:prstDash val="solid"/>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3" name="Freeform 70">
                    <a:extLst>
                      <a:ext uri="{FF2B5EF4-FFF2-40B4-BE49-F238E27FC236}">
                        <a16:creationId xmlns:a16="http://schemas.microsoft.com/office/drawing/2014/main" id="{6E478075-D3F0-4B4A-99B8-0E35E708ECB1}"/>
                      </a:ext>
                    </a:extLst>
                  </p:cNvPr>
                  <p:cNvSpPr>
                    <a:spLocks noEditPoints="1"/>
                  </p:cNvSpPr>
                  <p:nvPr/>
                </p:nvSpPr>
                <p:spPr bwMode="auto">
                  <a:xfrm rot="5845513">
                    <a:off x="3555062" y="3424879"/>
                    <a:ext cx="350300" cy="189968"/>
                  </a:xfrm>
                  <a:custGeom>
                    <a:avLst/>
                    <a:gdLst/>
                    <a:ahLst/>
                    <a:cxnLst>
                      <a:cxn ang="0">
                        <a:pos x="87" y="18"/>
                      </a:cxn>
                      <a:cxn ang="0">
                        <a:pos x="25" y="40"/>
                      </a:cxn>
                      <a:cxn ang="0">
                        <a:pos x="0" y="52"/>
                      </a:cxn>
                      <a:cxn ang="0">
                        <a:pos x="28" y="54"/>
                      </a:cxn>
                      <a:cxn ang="0">
                        <a:pos x="54" y="80"/>
                      </a:cxn>
                      <a:cxn ang="0">
                        <a:pos x="104" y="84"/>
                      </a:cxn>
                      <a:cxn ang="0">
                        <a:pos x="130" y="87"/>
                      </a:cxn>
                      <a:cxn ang="0">
                        <a:pos x="169" y="92"/>
                      </a:cxn>
                      <a:cxn ang="0">
                        <a:pos x="185" y="94"/>
                      </a:cxn>
                      <a:cxn ang="0">
                        <a:pos x="222" y="105"/>
                      </a:cxn>
                      <a:cxn ang="0">
                        <a:pos x="228" y="103"/>
                      </a:cxn>
                      <a:cxn ang="0">
                        <a:pos x="234" y="73"/>
                      </a:cxn>
                      <a:cxn ang="0">
                        <a:pos x="264" y="71"/>
                      </a:cxn>
                      <a:cxn ang="0">
                        <a:pos x="271" y="58"/>
                      </a:cxn>
                      <a:cxn ang="0">
                        <a:pos x="272" y="55"/>
                      </a:cxn>
                      <a:cxn ang="0">
                        <a:pos x="231" y="42"/>
                      </a:cxn>
                      <a:cxn ang="0">
                        <a:pos x="178" y="16"/>
                      </a:cxn>
                      <a:cxn ang="0">
                        <a:pos x="118" y="17"/>
                      </a:cxn>
                      <a:cxn ang="0">
                        <a:pos x="39" y="54"/>
                      </a:cxn>
                      <a:cxn ang="0">
                        <a:pos x="120" y="20"/>
                      </a:cxn>
                      <a:cxn ang="0">
                        <a:pos x="176" y="19"/>
                      </a:cxn>
                      <a:cxn ang="0">
                        <a:pos x="205" y="25"/>
                      </a:cxn>
                      <a:cxn ang="0">
                        <a:pos x="231" y="46"/>
                      </a:cxn>
                      <a:cxn ang="0">
                        <a:pos x="267" y="56"/>
                      </a:cxn>
                      <a:cxn ang="0">
                        <a:pos x="263" y="67"/>
                      </a:cxn>
                      <a:cxn ang="0">
                        <a:pos x="230" y="71"/>
                      </a:cxn>
                      <a:cxn ang="0">
                        <a:pos x="225" y="100"/>
                      </a:cxn>
                      <a:cxn ang="0">
                        <a:pos x="201" y="101"/>
                      </a:cxn>
                      <a:cxn ang="0">
                        <a:pos x="181" y="85"/>
                      </a:cxn>
                      <a:cxn ang="0">
                        <a:pos x="143" y="93"/>
                      </a:cxn>
                      <a:cxn ang="0">
                        <a:pos x="123" y="75"/>
                      </a:cxn>
                      <a:cxn ang="0">
                        <a:pos x="84" y="88"/>
                      </a:cxn>
                      <a:cxn ang="0">
                        <a:pos x="43" y="54"/>
                      </a:cxn>
                      <a:cxn ang="0">
                        <a:pos x="41" y="52"/>
                      </a:cxn>
                      <a:cxn ang="0">
                        <a:pos x="14" y="48"/>
                      </a:cxn>
                      <a:cxn ang="0">
                        <a:pos x="57" y="41"/>
                      </a:cxn>
                      <a:cxn ang="0">
                        <a:pos x="89" y="22"/>
                      </a:cxn>
                      <a:cxn ang="0">
                        <a:pos x="120" y="20"/>
                      </a:cxn>
                    </a:cxnLst>
                    <a:rect l="0" t="0" r="r" b="b"/>
                    <a:pathLst>
                      <a:path w="273" h="106">
                        <a:moveTo>
                          <a:pt x="118" y="17"/>
                        </a:moveTo>
                        <a:cubicBezTo>
                          <a:pt x="114" y="16"/>
                          <a:pt x="95" y="14"/>
                          <a:pt x="87" y="18"/>
                        </a:cubicBezTo>
                        <a:cubicBezTo>
                          <a:pt x="77" y="24"/>
                          <a:pt x="60" y="35"/>
                          <a:pt x="57" y="37"/>
                        </a:cubicBezTo>
                        <a:cubicBezTo>
                          <a:pt x="54" y="37"/>
                          <a:pt x="37" y="36"/>
                          <a:pt x="25" y="40"/>
                        </a:cubicBezTo>
                        <a:cubicBezTo>
                          <a:pt x="17" y="43"/>
                          <a:pt x="9" y="46"/>
                          <a:pt x="1" y="50"/>
                        </a:cubicBezTo>
                        <a:cubicBezTo>
                          <a:pt x="0" y="50"/>
                          <a:pt x="0" y="51"/>
                          <a:pt x="0" y="52"/>
                        </a:cubicBezTo>
                        <a:cubicBezTo>
                          <a:pt x="1" y="53"/>
                          <a:pt x="2" y="54"/>
                          <a:pt x="3" y="53"/>
                        </a:cubicBezTo>
                        <a:cubicBezTo>
                          <a:pt x="10" y="51"/>
                          <a:pt x="19" y="53"/>
                          <a:pt x="28" y="54"/>
                        </a:cubicBezTo>
                        <a:cubicBezTo>
                          <a:pt x="28" y="54"/>
                          <a:pt x="37" y="55"/>
                          <a:pt x="39" y="55"/>
                        </a:cubicBezTo>
                        <a:cubicBezTo>
                          <a:pt x="40" y="63"/>
                          <a:pt x="45" y="73"/>
                          <a:pt x="54" y="80"/>
                        </a:cubicBezTo>
                        <a:cubicBezTo>
                          <a:pt x="64" y="89"/>
                          <a:pt x="76" y="93"/>
                          <a:pt x="84" y="92"/>
                        </a:cubicBezTo>
                        <a:cubicBezTo>
                          <a:pt x="90" y="91"/>
                          <a:pt x="97" y="87"/>
                          <a:pt x="104" y="84"/>
                        </a:cubicBezTo>
                        <a:cubicBezTo>
                          <a:pt x="111" y="80"/>
                          <a:pt x="118" y="76"/>
                          <a:pt x="121" y="78"/>
                        </a:cubicBezTo>
                        <a:cubicBezTo>
                          <a:pt x="122" y="79"/>
                          <a:pt x="126" y="83"/>
                          <a:pt x="130" y="87"/>
                        </a:cubicBezTo>
                        <a:cubicBezTo>
                          <a:pt x="136" y="92"/>
                          <a:pt x="139" y="96"/>
                          <a:pt x="141" y="97"/>
                        </a:cubicBezTo>
                        <a:cubicBezTo>
                          <a:pt x="149" y="100"/>
                          <a:pt x="160" y="96"/>
                          <a:pt x="169" y="92"/>
                        </a:cubicBezTo>
                        <a:cubicBezTo>
                          <a:pt x="173" y="90"/>
                          <a:pt x="178" y="88"/>
                          <a:pt x="179" y="89"/>
                        </a:cubicBezTo>
                        <a:cubicBezTo>
                          <a:pt x="181" y="89"/>
                          <a:pt x="183" y="91"/>
                          <a:pt x="185" y="94"/>
                        </a:cubicBezTo>
                        <a:cubicBezTo>
                          <a:pt x="189" y="98"/>
                          <a:pt x="194" y="103"/>
                          <a:pt x="201" y="105"/>
                        </a:cubicBezTo>
                        <a:cubicBezTo>
                          <a:pt x="207" y="106"/>
                          <a:pt x="215" y="105"/>
                          <a:pt x="222" y="105"/>
                        </a:cubicBezTo>
                        <a:cubicBezTo>
                          <a:pt x="227" y="104"/>
                          <a:pt x="227" y="104"/>
                          <a:pt x="227" y="104"/>
                        </a:cubicBezTo>
                        <a:cubicBezTo>
                          <a:pt x="227" y="104"/>
                          <a:pt x="228" y="104"/>
                          <a:pt x="228" y="103"/>
                        </a:cubicBezTo>
                        <a:cubicBezTo>
                          <a:pt x="230" y="98"/>
                          <a:pt x="231" y="92"/>
                          <a:pt x="231" y="86"/>
                        </a:cubicBezTo>
                        <a:cubicBezTo>
                          <a:pt x="232" y="80"/>
                          <a:pt x="233" y="75"/>
                          <a:pt x="234" y="73"/>
                        </a:cubicBezTo>
                        <a:cubicBezTo>
                          <a:pt x="235" y="72"/>
                          <a:pt x="242" y="72"/>
                          <a:pt x="246" y="72"/>
                        </a:cubicBezTo>
                        <a:cubicBezTo>
                          <a:pt x="252" y="72"/>
                          <a:pt x="259" y="72"/>
                          <a:pt x="264" y="71"/>
                        </a:cubicBezTo>
                        <a:cubicBezTo>
                          <a:pt x="267" y="70"/>
                          <a:pt x="268" y="67"/>
                          <a:pt x="269" y="64"/>
                        </a:cubicBezTo>
                        <a:cubicBezTo>
                          <a:pt x="269" y="61"/>
                          <a:pt x="270" y="59"/>
                          <a:pt x="271" y="58"/>
                        </a:cubicBezTo>
                        <a:cubicBezTo>
                          <a:pt x="272" y="58"/>
                          <a:pt x="273" y="57"/>
                          <a:pt x="273" y="56"/>
                        </a:cubicBezTo>
                        <a:cubicBezTo>
                          <a:pt x="273" y="56"/>
                          <a:pt x="273" y="55"/>
                          <a:pt x="272" y="55"/>
                        </a:cubicBezTo>
                        <a:cubicBezTo>
                          <a:pt x="267" y="51"/>
                          <a:pt x="261" y="47"/>
                          <a:pt x="254" y="44"/>
                        </a:cubicBezTo>
                        <a:cubicBezTo>
                          <a:pt x="248" y="42"/>
                          <a:pt x="235" y="42"/>
                          <a:pt x="231" y="42"/>
                        </a:cubicBezTo>
                        <a:cubicBezTo>
                          <a:pt x="228" y="39"/>
                          <a:pt x="215" y="26"/>
                          <a:pt x="207" y="21"/>
                        </a:cubicBezTo>
                        <a:cubicBezTo>
                          <a:pt x="198" y="17"/>
                          <a:pt x="181" y="16"/>
                          <a:pt x="178" y="16"/>
                        </a:cubicBezTo>
                        <a:cubicBezTo>
                          <a:pt x="174" y="13"/>
                          <a:pt x="158" y="0"/>
                          <a:pt x="152" y="0"/>
                        </a:cubicBezTo>
                        <a:cubicBezTo>
                          <a:pt x="139" y="0"/>
                          <a:pt x="121" y="14"/>
                          <a:pt x="118" y="17"/>
                        </a:cubicBezTo>
                        <a:moveTo>
                          <a:pt x="39" y="54"/>
                        </a:moveTo>
                        <a:cubicBezTo>
                          <a:pt x="39" y="54"/>
                          <a:pt x="39" y="54"/>
                          <a:pt x="39" y="54"/>
                        </a:cubicBezTo>
                        <a:cubicBezTo>
                          <a:pt x="39" y="54"/>
                          <a:pt x="39" y="54"/>
                          <a:pt x="39" y="54"/>
                        </a:cubicBezTo>
                        <a:moveTo>
                          <a:pt x="120" y="20"/>
                        </a:moveTo>
                        <a:cubicBezTo>
                          <a:pt x="120" y="20"/>
                          <a:pt x="139" y="4"/>
                          <a:pt x="152" y="4"/>
                        </a:cubicBezTo>
                        <a:cubicBezTo>
                          <a:pt x="156" y="4"/>
                          <a:pt x="168" y="13"/>
                          <a:pt x="176" y="19"/>
                        </a:cubicBezTo>
                        <a:cubicBezTo>
                          <a:pt x="177" y="19"/>
                          <a:pt x="177" y="20"/>
                          <a:pt x="177" y="20"/>
                        </a:cubicBezTo>
                        <a:cubicBezTo>
                          <a:pt x="178" y="20"/>
                          <a:pt x="197" y="21"/>
                          <a:pt x="205" y="25"/>
                        </a:cubicBezTo>
                        <a:cubicBezTo>
                          <a:pt x="214" y="29"/>
                          <a:pt x="229" y="46"/>
                          <a:pt x="229" y="46"/>
                        </a:cubicBezTo>
                        <a:cubicBezTo>
                          <a:pt x="229" y="46"/>
                          <a:pt x="230" y="46"/>
                          <a:pt x="231" y="46"/>
                        </a:cubicBezTo>
                        <a:cubicBezTo>
                          <a:pt x="235" y="46"/>
                          <a:pt x="247" y="46"/>
                          <a:pt x="252" y="48"/>
                        </a:cubicBezTo>
                        <a:cubicBezTo>
                          <a:pt x="258" y="51"/>
                          <a:pt x="263" y="53"/>
                          <a:pt x="267" y="56"/>
                        </a:cubicBezTo>
                        <a:cubicBezTo>
                          <a:pt x="266" y="58"/>
                          <a:pt x="265" y="60"/>
                          <a:pt x="265" y="63"/>
                        </a:cubicBezTo>
                        <a:cubicBezTo>
                          <a:pt x="265" y="64"/>
                          <a:pt x="264" y="67"/>
                          <a:pt x="263" y="67"/>
                        </a:cubicBezTo>
                        <a:cubicBezTo>
                          <a:pt x="259" y="68"/>
                          <a:pt x="252" y="68"/>
                          <a:pt x="246" y="68"/>
                        </a:cubicBezTo>
                        <a:cubicBezTo>
                          <a:pt x="237" y="68"/>
                          <a:pt x="232" y="68"/>
                          <a:pt x="230" y="71"/>
                        </a:cubicBezTo>
                        <a:cubicBezTo>
                          <a:pt x="229" y="73"/>
                          <a:pt x="228" y="78"/>
                          <a:pt x="227" y="85"/>
                        </a:cubicBezTo>
                        <a:cubicBezTo>
                          <a:pt x="227" y="91"/>
                          <a:pt x="226" y="96"/>
                          <a:pt x="225" y="100"/>
                        </a:cubicBezTo>
                        <a:cubicBezTo>
                          <a:pt x="223" y="101"/>
                          <a:pt x="221" y="101"/>
                          <a:pt x="221" y="101"/>
                        </a:cubicBezTo>
                        <a:cubicBezTo>
                          <a:pt x="214" y="101"/>
                          <a:pt x="207" y="102"/>
                          <a:pt x="201" y="101"/>
                        </a:cubicBezTo>
                        <a:cubicBezTo>
                          <a:pt x="196" y="100"/>
                          <a:pt x="191" y="95"/>
                          <a:pt x="188" y="91"/>
                        </a:cubicBezTo>
                        <a:cubicBezTo>
                          <a:pt x="185" y="88"/>
                          <a:pt x="183" y="86"/>
                          <a:pt x="181" y="85"/>
                        </a:cubicBezTo>
                        <a:cubicBezTo>
                          <a:pt x="178" y="84"/>
                          <a:pt x="173" y="86"/>
                          <a:pt x="167" y="88"/>
                        </a:cubicBezTo>
                        <a:cubicBezTo>
                          <a:pt x="159" y="92"/>
                          <a:pt x="149" y="96"/>
                          <a:pt x="143" y="93"/>
                        </a:cubicBezTo>
                        <a:cubicBezTo>
                          <a:pt x="141" y="93"/>
                          <a:pt x="136" y="87"/>
                          <a:pt x="133" y="84"/>
                        </a:cubicBezTo>
                        <a:cubicBezTo>
                          <a:pt x="128" y="79"/>
                          <a:pt x="125" y="76"/>
                          <a:pt x="123" y="75"/>
                        </a:cubicBezTo>
                        <a:cubicBezTo>
                          <a:pt x="118" y="72"/>
                          <a:pt x="111" y="76"/>
                          <a:pt x="102" y="80"/>
                        </a:cubicBezTo>
                        <a:cubicBezTo>
                          <a:pt x="96" y="84"/>
                          <a:pt x="89" y="87"/>
                          <a:pt x="84" y="88"/>
                        </a:cubicBezTo>
                        <a:cubicBezTo>
                          <a:pt x="76" y="89"/>
                          <a:pt x="66" y="85"/>
                          <a:pt x="57" y="77"/>
                        </a:cubicBezTo>
                        <a:cubicBezTo>
                          <a:pt x="48" y="70"/>
                          <a:pt x="43" y="61"/>
                          <a:pt x="43" y="54"/>
                        </a:cubicBezTo>
                        <a:cubicBezTo>
                          <a:pt x="43" y="54"/>
                          <a:pt x="43" y="54"/>
                          <a:pt x="43" y="54"/>
                        </a:cubicBezTo>
                        <a:cubicBezTo>
                          <a:pt x="43" y="53"/>
                          <a:pt x="42" y="52"/>
                          <a:pt x="41" y="52"/>
                        </a:cubicBezTo>
                        <a:cubicBezTo>
                          <a:pt x="28" y="50"/>
                          <a:pt x="28" y="50"/>
                          <a:pt x="28" y="50"/>
                        </a:cubicBezTo>
                        <a:cubicBezTo>
                          <a:pt x="24" y="49"/>
                          <a:pt x="19" y="49"/>
                          <a:pt x="14" y="48"/>
                        </a:cubicBezTo>
                        <a:cubicBezTo>
                          <a:pt x="18" y="47"/>
                          <a:pt x="22" y="45"/>
                          <a:pt x="26" y="44"/>
                        </a:cubicBezTo>
                        <a:cubicBezTo>
                          <a:pt x="39" y="40"/>
                          <a:pt x="57" y="41"/>
                          <a:pt x="57" y="41"/>
                        </a:cubicBezTo>
                        <a:cubicBezTo>
                          <a:pt x="58" y="41"/>
                          <a:pt x="58" y="41"/>
                          <a:pt x="58" y="41"/>
                        </a:cubicBezTo>
                        <a:cubicBezTo>
                          <a:pt x="59" y="41"/>
                          <a:pt x="78" y="28"/>
                          <a:pt x="89" y="22"/>
                        </a:cubicBezTo>
                        <a:cubicBezTo>
                          <a:pt x="95" y="19"/>
                          <a:pt x="112" y="20"/>
                          <a:pt x="118" y="21"/>
                        </a:cubicBezTo>
                        <a:cubicBezTo>
                          <a:pt x="119" y="21"/>
                          <a:pt x="119" y="21"/>
                          <a:pt x="120" y="20"/>
                        </a:cubicBezTo>
                        <a:close/>
                      </a:path>
                    </a:pathLst>
                  </a:custGeom>
                  <a:solidFill>
                    <a:srgbClr val="FCEAE3"/>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4" name="Freeform 71">
                    <a:extLst>
                      <a:ext uri="{FF2B5EF4-FFF2-40B4-BE49-F238E27FC236}">
                        <a16:creationId xmlns:a16="http://schemas.microsoft.com/office/drawing/2014/main" id="{7B7B40BC-4967-DA40-887B-BFD4542FDC67}"/>
                      </a:ext>
                    </a:extLst>
                  </p:cNvPr>
                  <p:cNvSpPr>
                    <a:spLocks noEditPoints="1"/>
                  </p:cNvSpPr>
                  <p:nvPr/>
                </p:nvSpPr>
                <p:spPr bwMode="auto">
                  <a:xfrm rot="5845513">
                    <a:off x="3701064" y="3412599"/>
                    <a:ext cx="327417" cy="297264"/>
                  </a:xfrm>
                  <a:custGeom>
                    <a:avLst/>
                    <a:gdLst/>
                    <a:ahLst/>
                    <a:cxnLst>
                      <a:cxn ang="0">
                        <a:pos x="224" y="101"/>
                      </a:cxn>
                      <a:cxn ang="0">
                        <a:pos x="222" y="99"/>
                      </a:cxn>
                      <a:cxn ang="0">
                        <a:pos x="206" y="60"/>
                      </a:cxn>
                      <a:cxn ang="0">
                        <a:pos x="169" y="33"/>
                      </a:cxn>
                      <a:cxn ang="0">
                        <a:pos x="119" y="1"/>
                      </a:cxn>
                      <a:cxn ang="0">
                        <a:pos x="73" y="18"/>
                      </a:cxn>
                      <a:cxn ang="0">
                        <a:pos x="57" y="15"/>
                      </a:cxn>
                      <a:cxn ang="0">
                        <a:pos x="54" y="20"/>
                      </a:cxn>
                      <a:cxn ang="0">
                        <a:pos x="43" y="55"/>
                      </a:cxn>
                      <a:cxn ang="0">
                        <a:pos x="28" y="51"/>
                      </a:cxn>
                      <a:cxn ang="0">
                        <a:pos x="27" y="110"/>
                      </a:cxn>
                      <a:cxn ang="0">
                        <a:pos x="184" y="160"/>
                      </a:cxn>
                      <a:cxn ang="0">
                        <a:pos x="227" y="153"/>
                      </a:cxn>
                      <a:cxn ang="0">
                        <a:pos x="242" y="108"/>
                      </a:cxn>
                      <a:cxn ang="0">
                        <a:pos x="33" y="55"/>
                      </a:cxn>
                      <a:cxn ang="0">
                        <a:pos x="36" y="95"/>
                      </a:cxn>
                      <a:cxn ang="0">
                        <a:pos x="36" y="62"/>
                      </a:cxn>
                      <a:cxn ang="0">
                        <a:pos x="84" y="22"/>
                      </a:cxn>
                      <a:cxn ang="0">
                        <a:pos x="84" y="22"/>
                      </a:cxn>
                      <a:cxn ang="0">
                        <a:pos x="49" y="74"/>
                      </a:cxn>
                      <a:cxn ang="0">
                        <a:pos x="54" y="37"/>
                      </a:cxn>
                      <a:cxn ang="0">
                        <a:pos x="60" y="28"/>
                      </a:cxn>
                      <a:cxn ang="0">
                        <a:pos x="63" y="57"/>
                      </a:cxn>
                      <a:cxn ang="0">
                        <a:pos x="63" y="57"/>
                      </a:cxn>
                      <a:cxn ang="0">
                        <a:pos x="74" y="29"/>
                      </a:cxn>
                      <a:cxn ang="0">
                        <a:pos x="86" y="32"/>
                      </a:cxn>
                      <a:cxn ang="0">
                        <a:pos x="82" y="46"/>
                      </a:cxn>
                      <a:cxn ang="0">
                        <a:pos x="96" y="30"/>
                      </a:cxn>
                      <a:cxn ang="0">
                        <a:pos x="96" y="30"/>
                      </a:cxn>
                      <a:cxn ang="0">
                        <a:pos x="107" y="35"/>
                      </a:cxn>
                      <a:cxn ang="0">
                        <a:pos x="114" y="26"/>
                      </a:cxn>
                      <a:cxn ang="0">
                        <a:pos x="114" y="12"/>
                      </a:cxn>
                      <a:cxn ang="0">
                        <a:pos x="130" y="46"/>
                      </a:cxn>
                      <a:cxn ang="0">
                        <a:pos x="130" y="46"/>
                      </a:cxn>
                      <a:cxn ang="0">
                        <a:pos x="143" y="47"/>
                      </a:cxn>
                      <a:cxn ang="0">
                        <a:pos x="150" y="37"/>
                      </a:cxn>
                      <a:cxn ang="0">
                        <a:pos x="165" y="45"/>
                      </a:cxn>
                      <a:cxn ang="0">
                        <a:pos x="175" y="67"/>
                      </a:cxn>
                      <a:cxn ang="0">
                        <a:pos x="175" y="67"/>
                      </a:cxn>
                      <a:cxn ang="0">
                        <a:pos x="186" y="54"/>
                      </a:cxn>
                      <a:cxn ang="0">
                        <a:pos x="191" y="71"/>
                      </a:cxn>
                      <a:cxn ang="0">
                        <a:pos x="188" y="94"/>
                      </a:cxn>
                      <a:cxn ang="0">
                        <a:pos x="197" y="71"/>
                      </a:cxn>
                      <a:cxn ang="0">
                        <a:pos x="197" y="71"/>
                      </a:cxn>
                      <a:cxn ang="0">
                        <a:pos x="203" y="48"/>
                      </a:cxn>
                      <a:cxn ang="0">
                        <a:pos x="208" y="85"/>
                      </a:cxn>
                      <a:cxn ang="0">
                        <a:pos x="214" y="119"/>
                      </a:cxn>
                      <a:cxn ang="0">
                        <a:pos x="236" y="114"/>
                      </a:cxn>
                      <a:cxn ang="0">
                        <a:pos x="236" y="114"/>
                      </a:cxn>
                      <a:cxn ang="0">
                        <a:pos x="234" y="131"/>
                      </a:cxn>
                      <a:cxn ang="0">
                        <a:pos x="237" y="138"/>
                      </a:cxn>
                      <a:cxn ang="0">
                        <a:pos x="242" y="122"/>
                      </a:cxn>
                    </a:cxnLst>
                    <a:rect l="0" t="0" r="r" b="b"/>
                    <a:pathLst>
                      <a:path w="255" h="166">
                        <a:moveTo>
                          <a:pt x="242" y="108"/>
                        </a:moveTo>
                        <a:cubicBezTo>
                          <a:pt x="238" y="109"/>
                          <a:pt x="233" y="108"/>
                          <a:pt x="229" y="108"/>
                        </a:cubicBezTo>
                        <a:cubicBezTo>
                          <a:pt x="229" y="108"/>
                          <a:pt x="229" y="108"/>
                          <a:pt x="228" y="108"/>
                        </a:cubicBezTo>
                        <a:cubicBezTo>
                          <a:pt x="227" y="106"/>
                          <a:pt x="226" y="104"/>
                          <a:pt x="224" y="101"/>
                        </a:cubicBezTo>
                        <a:cubicBezTo>
                          <a:pt x="224" y="101"/>
                          <a:pt x="224" y="102"/>
                          <a:pt x="224" y="102"/>
                        </a:cubicBezTo>
                        <a:cubicBezTo>
                          <a:pt x="224" y="103"/>
                          <a:pt x="223" y="104"/>
                          <a:pt x="222" y="104"/>
                        </a:cubicBezTo>
                        <a:cubicBezTo>
                          <a:pt x="221" y="104"/>
                          <a:pt x="220" y="103"/>
                          <a:pt x="220" y="102"/>
                        </a:cubicBezTo>
                        <a:cubicBezTo>
                          <a:pt x="220" y="100"/>
                          <a:pt x="221" y="99"/>
                          <a:pt x="222" y="99"/>
                        </a:cubicBezTo>
                        <a:cubicBezTo>
                          <a:pt x="222" y="99"/>
                          <a:pt x="223" y="99"/>
                          <a:pt x="223" y="99"/>
                        </a:cubicBezTo>
                        <a:cubicBezTo>
                          <a:pt x="221" y="96"/>
                          <a:pt x="219" y="92"/>
                          <a:pt x="216" y="89"/>
                        </a:cubicBezTo>
                        <a:cubicBezTo>
                          <a:pt x="211" y="82"/>
                          <a:pt x="207" y="74"/>
                          <a:pt x="203" y="67"/>
                        </a:cubicBezTo>
                        <a:cubicBezTo>
                          <a:pt x="203" y="64"/>
                          <a:pt x="204" y="62"/>
                          <a:pt x="206" y="60"/>
                        </a:cubicBezTo>
                        <a:cubicBezTo>
                          <a:pt x="210" y="53"/>
                          <a:pt x="214" y="46"/>
                          <a:pt x="207" y="38"/>
                        </a:cubicBezTo>
                        <a:cubicBezTo>
                          <a:pt x="203" y="34"/>
                          <a:pt x="201" y="38"/>
                          <a:pt x="197" y="41"/>
                        </a:cubicBezTo>
                        <a:cubicBezTo>
                          <a:pt x="194" y="43"/>
                          <a:pt x="192" y="45"/>
                          <a:pt x="190" y="48"/>
                        </a:cubicBezTo>
                        <a:cubicBezTo>
                          <a:pt x="184" y="42"/>
                          <a:pt x="177" y="36"/>
                          <a:pt x="169" y="33"/>
                        </a:cubicBezTo>
                        <a:cubicBezTo>
                          <a:pt x="161" y="30"/>
                          <a:pt x="152" y="30"/>
                          <a:pt x="144" y="28"/>
                        </a:cubicBezTo>
                        <a:cubicBezTo>
                          <a:pt x="139" y="27"/>
                          <a:pt x="134" y="26"/>
                          <a:pt x="129" y="25"/>
                        </a:cubicBezTo>
                        <a:cubicBezTo>
                          <a:pt x="130" y="17"/>
                          <a:pt x="132" y="8"/>
                          <a:pt x="128" y="3"/>
                        </a:cubicBezTo>
                        <a:cubicBezTo>
                          <a:pt x="127" y="1"/>
                          <a:pt x="122" y="0"/>
                          <a:pt x="119" y="1"/>
                        </a:cubicBezTo>
                        <a:cubicBezTo>
                          <a:pt x="112" y="3"/>
                          <a:pt x="112" y="12"/>
                          <a:pt x="110" y="17"/>
                        </a:cubicBezTo>
                        <a:cubicBezTo>
                          <a:pt x="109" y="18"/>
                          <a:pt x="109" y="19"/>
                          <a:pt x="108" y="19"/>
                        </a:cubicBezTo>
                        <a:cubicBezTo>
                          <a:pt x="107" y="19"/>
                          <a:pt x="106" y="19"/>
                          <a:pt x="105" y="19"/>
                        </a:cubicBezTo>
                        <a:cubicBezTo>
                          <a:pt x="95" y="17"/>
                          <a:pt x="83" y="16"/>
                          <a:pt x="73" y="18"/>
                        </a:cubicBezTo>
                        <a:cubicBezTo>
                          <a:pt x="69" y="18"/>
                          <a:pt x="67" y="19"/>
                          <a:pt x="66" y="21"/>
                        </a:cubicBezTo>
                        <a:cubicBezTo>
                          <a:pt x="65" y="20"/>
                          <a:pt x="64" y="19"/>
                          <a:pt x="63" y="18"/>
                        </a:cubicBezTo>
                        <a:cubicBezTo>
                          <a:pt x="62" y="18"/>
                          <a:pt x="61" y="19"/>
                          <a:pt x="61" y="19"/>
                        </a:cubicBezTo>
                        <a:cubicBezTo>
                          <a:pt x="58" y="19"/>
                          <a:pt x="57" y="17"/>
                          <a:pt x="57" y="15"/>
                        </a:cubicBezTo>
                        <a:cubicBezTo>
                          <a:pt x="57" y="14"/>
                          <a:pt x="57" y="13"/>
                          <a:pt x="58" y="12"/>
                        </a:cubicBezTo>
                        <a:cubicBezTo>
                          <a:pt x="58" y="11"/>
                          <a:pt x="57" y="10"/>
                          <a:pt x="57" y="10"/>
                        </a:cubicBezTo>
                        <a:cubicBezTo>
                          <a:pt x="56" y="10"/>
                          <a:pt x="55" y="10"/>
                          <a:pt x="55" y="10"/>
                        </a:cubicBezTo>
                        <a:cubicBezTo>
                          <a:pt x="54" y="13"/>
                          <a:pt x="54" y="17"/>
                          <a:pt x="54" y="20"/>
                        </a:cubicBezTo>
                        <a:cubicBezTo>
                          <a:pt x="54" y="24"/>
                          <a:pt x="54" y="28"/>
                          <a:pt x="54" y="32"/>
                        </a:cubicBezTo>
                        <a:cubicBezTo>
                          <a:pt x="51" y="35"/>
                          <a:pt x="47" y="38"/>
                          <a:pt x="45" y="42"/>
                        </a:cubicBezTo>
                        <a:cubicBezTo>
                          <a:pt x="43" y="45"/>
                          <a:pt x="41" y="48"/>
                          <a:pt x="40" y="51"/>
                        </a:cubicBezTo>
                        <a:cubicBezTo>
                          <a:pt x="42" y="51"/>
                          <a:pt x="43" y="53"/>
                          <a:pt x="43" y="55"/>
                        </a:cubicBezTo>
                        <a:cubicBezTo>
                          <a:pt x="43" y="57"/>
                          <a:pt x="42" y="58"/>
                          <a:pt x="40" y="58"/>
                        </a:cubicBezTo>
                        <a:cubicBezTo>
                          <a:pt x="37" y="58"/>
                          <a:pt x="36" y="57"/>
                          <a:pt x="36" y="55"/>
                        </a:cubicBezTo>
                        <a:cubicBezTo>
                          <a:pt x="36" y="54"/>
                          <a:pt x="36" y="53"/>
                          <a:pt x="37" y="52"/>
                        </a:cubicBezTo>
                        <a:cubicBezTo>
                          <a:pt x="33" y="51"/>
                          <a:pt x="30" y="49"/>
                          <a:pt x="28" y="51"/>
                        </a:cubicBezTo>
                        <a:cubicBezTo>
                          <a:pt x="26" y="53"/>
                          <a:pt x="27" y="58"/>
                          <a:pt x="27" y="61"/>
                        </a:cubicBezTo>
                        <a:cubicBezTo>
                          <a:pt x="27" y="86"/>
                          <a:pt x="27" y="86"/>
                          <a:pt x="27" y="86"/>
                        </a:cubicBezTo>
                        <a:cubicBezTo>
                          <a:pt x="28" y="86"/>
                          <a:pt x="28" y="86"/>
                          <a:pt x="28" y="86"/>
                        </a:cubicBezTo>
                        <a:cubicBezTo>
                          <a:pt x="27" y="94"/>
                          <a:pt x="27" y="102"/>
                          <a:pt x="27" y="110"/>
                        </a:cubicBezTo>
                        <a:cubicBezTo>
                          <a:pt x="27" y="123"/>
                          <a:pt x="23" y="143"/>
                          <a:pt x="12" y="151"/>
                        </a:cubicBezTo>
                        <a:cubicBezTo>
                          <a:pt x="8" y="154"/>
                          <a:pt x="4" y="154"/>
                          <a:pt x="0" y="154"/>
                        </a:cubicBezTo>
                        <a:cubicBezTo>
                          <a:pt x="165" y="159"/>
                          <a:pt x="165" y="159"/>
                          <a:pt x="165" y="159"/>
                        </a:cubicBezTo>
                        <a:cubicBezTo>
                          <a:pt x="171" y="159"/>
                          <a:pt x="178" y="159"/>
                          <a:pt x="184" y="160"/>
                        </a:cubicBezTo>
                        <a:cubicBezTo>
                          <a:pt x="190" y="161"/>
                          <a:pt x="195" y="166"/>
                          <a:pt x="200" y="166"/>
                        </a:cubicBezTo>
                        <a:cubicBezTo>
                          <a:pt x="204" y="166"/>
                          <a:pt x="205" y="165"/>
                          <a:pt x="208" y="163"/>
                        </a:cubicBezTo>
                        <a:cubicBezTo>
                          <a:pt x="211" y="162"/>
                          <a:pt x="217" y="163"/>
                          <a:pt x="220" y="161"/>
                        </a:cubicBezTo>
                        <a:cubicBezTo>
                          <a:pt x="223" y="159"/>
                          <a:pt x="225" y="155"/>
                          <a:pt x="227" y="153"/>
                        </a:cubicBezTo>
                        <a:cubicBezTo>
                          <a:pt x="232" y="148"/>
                          <a:pt x="240" y="144"/>
                          <a:pt x="242" y="137"/>
                        </a:cubicBezTo>
                        <a:cubicBezTo>
                          <a:pt x="243" y="135"/>
                          <a:pt x="242" y="133"/>
                          <a:pt x="242" y="131"/>
                        </a:cubicBezTo>
                        <a:cubicBezTo>
                          <a:pt x="245" y="129"/>
                          <a:pt x="247" y="128"/>
                          <a:pt x="249" y="127"/>
                        </a:cubicBezTo>
                        <a:cubicBezTo>
                          <a:pt x="255" y="121"/>
                          <a:pt x="243" y="114"/>
                          <a:pt x="242" y="108"/>
                        </a:cubicBezTo>
                        <a:moveTo>
                          <a:pt x="31" y="58"/>
                        </a:moveTo>
                        <a:cubicBezTo>
                          <a:pt x="29" y="58"/>
                          <a:pt x="28" y="56"/>
                          <a:pt x="28" y="55"/>
                        </a:cubicBezTo>
                        <a:cubicBezTo>
                          <a:pt x="28" y="54"/>
                          <a:pt x="29" y="53"/>
                          <a:pt x="31" y="53"/>
                        </a:cubicBezTo>
                        <a:cubicBezTo>
                          <a:pt x="32" y="53"/>
                          <a:pt x="33" y="54"/>
                          <a:pt x="33" y="55"/>
                        </a:cubicBezTo>
                        <a:cubicBezTo>
                          <a:pt x="33" y="56"/>
                          <a:pt x="32" y="58"/>
                          <a:pt x="31" y="58"/>
                        </a:cubicBezTo>
                        <a:moveTo>
                          <a:pt x="36" y="100"/>
                        </a:moveTo>
                        <a:cubicBezTo>
                          <a:pt x="34" y="100"/>
                          <a:pt x="33" y="98"/>
                          <a:pt x="33" y="97"/>
                        </a:cubicBezTo>
                        <a:cubicBezTo>
                          <a:pt x="33" y="96"/>
                          <a:pt x="34" y="95"/>
                          <a:pt x="36" y="95"/>
                        </a:cubicBezTo>
                        <a:cubicBezTo>
                          <a:pt x="37" y="95"/>
                          <a:pt x="38" y="96"/>
                          <a:pt x="38" y="97"/>
                        </a:cubicBezTo>
                        <a:cubicBezTo>
                          <a:pt x="38" y="98"/>
                          <a:pt x="37" y="100"/>
                          <a:pt x="36" y="100"/>
                        </a:cubicBezTo>
                        <a:moveTo>
                          <a:pt x="38" y="64"/>
                        </a:moveTo>
                        <a:cubicBezTo>
                          <a:pt x="37" y="64"/>
                          <a:pt x="36" y="63"/>
                          <a:pt x="36" y="62"/>
                        </a:cubicBezTo>
                        <a:cubicBezTo>
                          <a:pt x="36" y="60"/>
                          <a:pt x="37" y="59"/>
                          <a:pt x="38" y="59"/>
                        </a:cubicBezTo>
                        <a:cubicBezTo>
                          <a:pt x="40" y="59"/>
                          <a:pt x="41" y="60"/>
                          <a:pt x="41" y="62"/>
                        </a:cubicBezTo>
                        <a:cubicBezTo>
                          <a:pt x="41" y="63"/>
                          <a:pt x="40" y="64"/>
                          <a:pt x="38" y="64"/>
                        </a:cubicBezTo>
                        <a:moveTo>
                          <a:pt x="84" y="22"/>
                        </a:moveTo>
                        <a:cubicBezTo>
                          <a:pt x="85" y="22"/>
                          <a:pt x="86" y="23"/>
                          <a:pt x="86" y="24"/>
                        </a:cubicBezTo>
                        <a:cubicBezTo>
                          <a:pt x="86" y="25"/>
                          <a:pt x="85" y="27"/>
                          <a:pt x="84" y="27"/>
                        </a:cubicBezTo>
                        <a:cubicBezTo>
                          <a:pt x="82" y="27"/>
                          <a:pt x="81" y="25"/>
                          <a:pt x="81" y="24"/>
                        </a:cubicBezTo>
                        <a:cubicBezTo>
                          <a:pt x="81" y="23"/>
                          <a:pt x="82" y="22"/>
                          <a:pt x="84" y="22"/>
                        </a:cubicBezTo>
                        <a:moveTo>
                          <a:pt x="47" y="76"/>
                        </a:moveTo>
                        <a:cubicBezTo>
                          <a:pt x="45" y="76"/>
                          <a:pt x="44" y="75"/>
                          <a:pt x="44" y="74"/>
                        </a:cubicBezTo>
                        <a:cubicBezTo>
                          <a:pt x="44" y="72"/>
                          <a:pt x="45" y="71"/>
                          <a:pt x="47" y="71"/>
                        </a:cubicBezTo>
                        <a:cubicBezTo>
                          <a:pt x="48" y="71"/>
                          <a:pt x="49" y="72"/>
                          <a:pt x="49" y="74"/>
                        </a:cubicBezTo>
                        <a:cubicBezTo>
                          <a:pt x="49" y="75"/>
                          <a:pt x="48" y="76"/>
                          <a:pt x="47" y="76"/>
                        </a:cubicBezTo>
                        <a:moveTo>
                          <a:pt x="54" y="45"/>
                        </a:moveTo>
                        <a:cubicBezTo>
                          <a:pt x="51" y="45"/>
                          <a:pt x="50" y="43"/>
                          <a:pt x="50" y="41"/>
                        </a:cubicBezTo>
                        <a:cubicBezTo>
                          <a:pt x="50" y="39"/>
                          <a:pt x="51" y="37"/>
                          <a:pt x="54" y="37"/>
                        </a:cubicBezTo>
                        <a:cubicBezTo>
                          <a:pt x="56" y="37"/>
                          <a:pt x="57" y="39"/>
                          <a:pt x="57" y="41"/>
                        </a:cubicBezTo>
                        <a:cubicBezTo>
                          <a:pt x="57" y="43"/>
                          <a:pt x="56" y="45"/>
                          <a:pt x="54" y="45"/>
                        </a:cubicBezTo>
                        <a:moveTo>
                          <a:pt x="56" y="32"/>
                        </a:moveTo>
                        <a:cubicBezTo>
                          <a:pt x="56" y="30"/>
                          <a:pt x="58" y="28"/>
                          <a:pt x="60" y="28"/>
                        </a:cubicBezTo>
                        <a:cubicBezTo>
                          <a:pt x="62" y="28"/>
                          <a:pt x="64" y="30"/>
                          <a:pt x="64" y="32"/>
                        </a:cubicBezTo>
                        <a:cubicBezTo>
                          <a:pt x="64" y="34"/>
                          <a:pt x="62" y="36"/>
                          <a:pt x="60" y="36"/>
                        </a:cubicBezTo>
                        <a:cubicBezTo>
                          <a:pt x="58" y="36"/>
                          <a:pt x="56" y="34"/>
                          <a:pt x="56" y="32"/>
                        </a:cubicBezTo>
                        <a:moveTo>
                          <a:pt x="63" y="57"/>
                        </a:moveTo>
                        <a:cubicBezTo>
                          <a:pt x="62" y="57"/>
                          <a:pt x="61" y="56"/>
                          <a:pt x="61" y="54"/>
                        </a:cubicBezTo>
                        <a:cubicBezTo>
                          <a:pt x="61" y="53"/>
                          <a:pt x="62" y="52"/>
                          <a:pt x="63" y="52"/>
                        </a:cubicBezTo>
                        <a:cubicBezTo>
                          <a:pt x="65" y="52"/>
                          <a:pt x="66" y="53"/>
                          <a:pt x="66" y="54"/>
                        </a:cubicBezTo>
                        <a:cubicBezTo>
                          <a:pt x="66" y="56"/>
                          <a:pt x="65" y="57"/>
                          <a:pt x="63" y="57"/>
                        </a:cubicBezTo>
                        <a:moveTo>
                          <a:pt x="72" y="32"/>
                        </a:moveTo>
                        <a:cubicBezTo>
                          <a:pt x="70" y="32"/>
                          <a:pt x="69" y="30"/>
                          <a:pt x="69" y="29"/>
                        </a:cubicBezTo>
                        <a:cubicBezTo>
                          <a:pt x="69" y="28"/>
                          <a:pt x="70" y="27"/>
                          <a:pt x="72" y="27"/>
                        </a:cubicBezTo>
                        <a:cubicBezTo>
                          <a:pt x="73" y="27"/>
                          <a:pt x="74" y="28"/>
                          <a:pt x="74" y="29"/>
                        </a:cubicBezTo>
                        <a:cubicBezTo>
                          <a:pt x="74" y="30"/>
                          <a:pt x="73" y="32"/>
                          <a:pt x="72" y="32"/>
                        </a:cubicBezTo>
                        <a:moveTo>
                          <a:pt x="78" y="32"/>
                        </a:moveTo>
                        <a:cubicBezTo>
                          <a:pt x="78" y="29"/>
                          <a:pt x="80" y="28"/>
                          <a:pt x="82" y="28"/>
                        </a:cubicBezTo>
                        <a:cubicBezTo>
                          <a:pt x="84" y="28"/>
                          <a:pt x="86" y="29"/>
                          <a:pt x="86" y="32"/>
                        </a:cubicBezTo>
                        <a:cubicBezTo>
                          <a:pt x="86" y="34"/>
                          <a:pt x="84" y="35"/>
                          <a:pt x="82" y="35"/>
                        </a:cubicBezTo>
                        <a:cubicBezTo>
                          <a:pt x="80" y="35"/>
                          <a:pt x="78" y="34"/>
                          <a:pt x="78" y="32"/>
                        </a:cubicBezTo>
                        <a:moveTo>
                          <a:pt x="84" y="49"/>
                        </a:moveTo>
                        <a:cubicBezTo>
                          <a:pt x="83" y="49"/>
                          <a:pt x="82" y="48"/>
                          <a:pt x="82" y="46"/>
                        </a:cubicBezTo>
                        <a:cubicBezTo>
                          <a:pt x="82" y="45"/>
                          <a:pt x="83" y="44"/>
                          <a:pt x="84" y="44"/>
                        </a:cubicBezTo>
                        <a:cubicBezTo>
                          <a:pt x="86" y="44"/>
                          <a:pt x="87" y="45"/>
                          <a:pt x="87" y="46"/>
                        </a:cubicBezTo>
                        <a:cubicBezTo>
                          <a:pt x="87" y="48"/>
                          <a:pt x="86" y="49"/>
                          <a:pt x="84" y="49"/>
                        </a:cubicBezTo>
                        <a:moveTo>
                          <a:pt x="96" y="30"/>
                        </a:moveTo>
                        <a:cubicBezTo>
                          <a:pt x="94" y="30"/>
                          <a:pt x="92" y="28"/>
                          <a:pt x="92" y="26"/>
                        </a:cubicBezTo>
                        <a:cubicBezTo>
                          <a:pt x="92" y="24"/>
                          <a:pt x="94" y="22"/>
                          <a:pt x="96" y="22"/>
                        </a:cubicBezTo>
                        <a:cubicBezTo>
                          <a:pt x="98" y="22"/>
                          <a:pt x="100" y="24"/>
                          <a:pt x="100" y="26"/>
                        </a:cubicBezTo>
                        <a:cubicBezTo>
                          <a:pt x="100" y="28"/>
                          <a:pt x="98" y="30"/>
                          <a:pt x="96" y="30"/>
                        </a:cubicBezTo>
                        <a:moveTo>
                          <a:pt x="104" y="38"/>
                        </a:moveTo>
                        <a:cubicBezTo>
                          <a:pt x="103" y="38"/>
                          <a:pt x="102" y="37"/>
                          <a:pt x="102" y="35"/>
                        </a:cubicBezTo>
                        <a:cubicBezTo>
                          <a:pt x="102" y="34"/>
                          <a:pt x="103" y="33"/>
                          <a:pt x="104" y="33"/>
                        </a:cubicBezTo>
                        <a:cubicBezTo>
                          <a:pt x="106" y="33"/>
                          <a:pt x="107" y="34"/>
                          <a:pt x="107" y="35"/>
                        </a:cubicBezTo>
                        <a:cubicBezTo>
                          <a:pt x="107" y="37"/>
                          <a:pt x="106" y="38"/>
                          <a:pt x="104" y="38"/>
                        </a:cubicBezTo>
                        <a:moveTo>
                          <a:pt x="114" y="34"/>
                        </a:moveTo>
                        <a:cubicBezTo>
                          <a:pt x="111" y="34"/>
                          <a:pt x="110" y="32"/>
                          <a:pt x="110" y="30"/>
                        </a:cubicBezTo>
                        <a:cubicBezTo>
                          <a:pt x="110" y="28"/>
                          <a:pt x="111" y="26"/>
                          <a:pt x="114" y="26"/>
                        </a:cubicBezTo>
                        <a:cubicBezTo>
                          <a:pt x="116" y="26"/>
                          <a:pt x="117" y="28"/>
                          <a:pt x="117" y="30"/>
                        </a:cubicBezTo>
                        <a:cubicBezTo>
                          <a:pt x="117" y="32"/>
                          <a:pt x="116" y="34"/>
                          <a:pt x="114" y="34"/>
                        </a:cubicBezTo>
                        <a:moveTo>
                          <a:pt x="118" y="15"/>
                        </a:moveTo>
                        <a:cubicBezTo>
                          <a:pt x="115" y="15"/>
                          <a:pt x="114" y="14"/>
                          <a:pt x="114" y="12"/>
                        </a:cubicBezTo>
                        <a:cubicBezTo>
                          <a:pt x="114" y="9"/>
                          <a:pt x="115" y="8"/>
                          <a:pt x="118" y="8"/>
                        </a:cubicBezTo>
                        <a:cubicBezTo>
                          <a:pt x="120" y="8"/>
                          <a:pt x="121" y="9"/>
                          <a:pt x="121" y="12"/>
                        </a:cubicBezTo>
                        <a:cubicBezTo>
                          <a:pt x="121" y="14"/>
                          <a:pt x="120" y="15"/>
                          <a:pt x="118" y="15"/>
                        </a:cubicBezTo>
                        <a:moveTo>
                          <a:pt x="130" y="46"/>
                        </a:moveTo>
                        <a:cubicBezTo>
                          <a:pt x="129" y="46"/>
                          <a:pt x="128" y="44"/>
                          <a:pt x="128" y="43"/>
                        </a:cubicBezTo>
                        <a:cubicBezTo>
                          <a:pt x="128" y="42"/>
                          <a:pt x="129" y="41"/>
                          <a:pt x="130" y="41"/>
                        </a:cubicBezTo>
                        <a:cubicBezTo>
                          <a:pt x="132" y="41"/>
                          <a:pt x="133" y="42"/>
                          <a:pt x="133" y="43"/>
                        </a:cubicBezTo>
                        <a:cubicBezTo>
                          <a:pt x="133" y="44"/>
                          <a:pt x="132" y="46"/>
                          <a:pt x="130" y="46"/>
                        </a:cubicBezTo>
                        <a:moveTo>
                          <a:pt x="139" y="50"/>
                        </a:moveTo>
                        <a:cubicBezTo>
                          <a:pt x="137" y="50"/>
                          <a:pt x="135" y="49"/>
                          <a:pt x="135" y="47"/>
                        </a:cubicBezTo>
                        <a:cubicBezTo>
                          <a:pt x="135" y="44"/>
                          <a:pt x="137" y="43"/>
                          <a:pt x="139" y="43"/>
                        </a:cubicBezTo>
                        <a:cubicBezTo>
                          <a:pt x="141" y="43"/>
                          <a:pt x="143" y="44"/>
                          <a:pt x="143" y="47"/>
                        </a:cubicBezTo>
                        <a:cubicBezTo>
                          <a:pt x="143" y="49"/>
                          <a:pt x="141" y="50"/>
                          <a:pt x="139" y="50"/>
                        </a:cubicBezTo>
                        <a:moveTo>
                          <a:pt x="150" y="42"/>
                        </a:moveTo>
                        <a:cubicBezTo>
                          <a:pt x="148" y="42"/>
                          <a:pt x="147" y="40"/>
                          <a:pt x="147" y="39"/>
                        </a:cubicBezTo>
                        <a:cubicBezTo>
                          <a:pt x="147" y="38"/>
                          <a:pt x="148" y="37"/>
                          <a:pt x="150" y="37"/>
                        </a:cubicBezTo>
                        <a:cubicBezTo>
                          <a:pt x="151" y="37"/>
                          <a:pt x="152" y="38"/>
                          <a:pt x="152" y="39"/>
                        </a:cubicBezTo>
                        <a:cubicBezTo>
                          <a:pt x="152" y="40"/>
                          <a:pt x="151" y="42"/>
                          <a:pt x="150" y="42"/>
                        </a:cubicBezTo>
                        <a:moveTo>
                          <a:pt x="169" y="49"/>
                        </a:moveTo>
                        <a:cubicBezTo>
                          <a:pt x="167" y="49"/>
                          <a:pt x="165" y="47"/>
                          <a:pt x="165" y="45"/>
                        </a:cubicBezTo>
                        <a:cubicBezTo>
                          <a:pt x="165" y="43"/>
                          <a:pt x="167" y="41"/>
                          <a:pt x="169" y="41"/>
                        </a:cubicBezTo>
                        <a:cubicBezTo>
                          <a:pt x="171" y="41"/>
                          <a:pt x="173" y="43"/>
                          <a:pt x="173" y="45"/>
                        </a:cubicBezTo>
                        <a:cubicBezTo>
                          <a:pt x="173" y="47"/>
                          <a:pt x="171" y="49"/>
                          <a:pt x="169" y="49"/>
                        </a:cubicBezTo>
                        <a:moveTo>
                          <a:pt x="175" y="67"/>
                        </a:moveTo>
                        <a:cubicBezTo>
                          <a:pt x="173" y="67"/>
                          <a:pt x="172" y="66"/>
                          <a:pt x="172" y="64"/>
                        </a:cubicBezTo>
                        <a:cubicBezTo>
                          <a:pt x="172" y="63"/>
                          <a:pt x="173" y="62"/>
                          <a:pt x="175" y="62"/>
                        </a:cubicBezTo>
                        <a:cubicBezTo>
                          <a:pt x="176" y="62"/>
                          <a:pt x="177" y="63"/>
                          <a:pt x="177" y="64"/>
                        </a:cubicBezTo>
                        <a:cubicBezTo>
                          <a:pt x="177" y="66"/>
                          <a:pt x="176" y="67"/>
                          <a:pt x="175" y="67"/>
                        </a:cubicBezTo>
                        <a:moveTo>
                          <a:pt x="190" y="50"/>
                        </a:moveTo>
                        <a:cubicBezTo>
                          <a:pt x="192" y="50"/>
                          <a:pt x="194" y="52"/>
                          <a:pt x="194" y="54"/>
                        </a:cubicBezTo>
                        <a:cubicBezTo>
                          <a:pt x="194" y="56"/>
                          <a:pt x="192" y="58"/>
                          <a:pt x="190" y="58"/>
                        </a:cubicBezTo>
                        <a:cubicBezTo>
                          <a:pt x="188" y="58"/>
                          <a:pt x="186" y="56"/>
                          <a:pt x="186" y="54"/>
                        </a:cubicBezTo>
                        <a:cubicBezTo>
                          <a:pt x="186" y="52"/>
                          <a:pt x="188" y="50"/>
                          <a:pt x="190" y="50"/>
                        </a:cubicBezTo>
                        <a:moveTo>
                          <a:pt x="186" y="71"/>
                        </a:moveTo>
                        <a:cubicBezTo>
                          <a:pt x="186" y="70"/>
                          <a:pt x="187" y="69"/>
                          <a:pt x="189" y="69"/>
                        </a:cubicBezTo>
                        <a:cubicBezTo>
                          <a:pt x="190" y="69"/>
                          <a:pt x="191" y="70"/>
                          <a:pt x="191" y="71"/>
                        </a:cubicBezTo>
                        <a:cubicBezTo>
                          <a:pt x="191" y="73"/>
                          <a:pt x="190" y="74"/>
                          <a:pt x="189" y="74"/>
                        </a:cubicBezTo>
                        <a:cubicBezTo>
                          <a:pt x="187" y="74"/>
                          <a:pt x="186" y="73"/>
                          <a:pt x="186" y="71"/>
                        </a:cubicBezTo>
                        <a:moveTo>
                          <a:pt x="190" y="97"/>
                        </a:moveTo>
                        <a:cubicBezTo>
                          <a:pt x="189" y="97"/>
                          <a:pt x="188" y="95"/>
                          <a:pt x="188" y="94"/>
                        </a:cubicBezTo>
                        <a:cubicBezTo>
                          <a:pt x="188" y="93"/>
                          <a:pt x="189" y="92"/>
                          <a:pt x="190" y="92"/>
                        </a:cubicBezTo>
                        <a:cubicBezTo>
                          <a:pt x="192" y="92"/>
                          <a:pt x="193" y="93"/>
                          <a:pt x="193" y="94"/>
                        </a:cubicBezTo>
                        <a:cubicBezTo>
                          <a:pt x="193" y="95"/>
                          <a:pt x="192" y="97"/>
                          <a:pt x="190" y="97"/>
                        </a:cubicBezTo>
                        <a:moveTo>
                          <a:pt x="197" y="71"/>
                        </a:moveTo>
                        <a:cubicBezTo>
                          <a:pt x="195" y="71"/>
                          <a:pt x="193" y="70"/>
                          <a:pt x="193" y="68"/>
                        </a:cubicBezTo>
                        <a:cubicBezTo>
                          <a:pt x="193" y="65"/>
                          <a:pt x="195" y="64"/>
                          <a:pt x="197" y="64"/>
                        </a:cubicBezTo>
                        <a:cubicBezTo>
                          <a:pt x="199" y="64"/>
                          <a:pt x="201" y="65"/>
                          <a:pt x="201" y="68"/>
                        </a:cubicBezTo>
                        <a:cubicBezTo>
                          <a:pt x="201" y="70"/>
                          <a:pt x="199" y="71"/>
                          <a:pt x="197" y="71"/>
                        </a:cubicBezTo>
                        <a:moveTo>
                          <a:pt x="201" y="45"/>
                        </a:moveTo>
                        <a:cubicBezTo>
                          <a:pt x="201" y="44"/>
                          <a:pt x="202" y="43"/>
                          <a:pt x="203" y="43"/>
                        </a:cubicBezTo>
                        <a:cubicBezTo>
                          <a:pt x="204" y="43"/>
                          <a:pt x="205" y="44"/>
                          <a:pt x="205" y="45"/>
                        </a:cubicBezTo>
                        <a:cubicBezTo>
                          <a:pt x="205" y="46"/>
                          <a:pt x="204" y="48"/>
                          <a:pt x="203" y="48"/>
                        </a:cubicBezTo>
                        <a:cubicBezTo>
                          <a:pt x="202" y="48"/>
                          <a:pt x="201" y="46"/>
                          <a:pt x="201" y="45"/>
                        </a:cubicBezTo>
                        <a:moveTo>
                          <a:pt x="208" y="93"/>
                        </a:moveTo>
                        <a:cubicBezTo>
                          <a:pt x="205" y="93"/>
                          <a:pt x="204" y="91"/>
                          <a:pt x="204" y="89"/>
                        </a:cubicBezTo>
                        <a:cubicBezTo>
                          <a:pt x="204" y="87"/>
                          <a:pt x="205" y="85"/>
                          <a:pt x="208" y="85"/>
                        </a:cubicBezTo>
                        <a:cubicBezTo>
                          <a:pt x="210" y="85"/>
                          <a:pt x="211" y="87"/>
                          <a:pt x="211" y="89"/>
                        </a:cubicBezTo>
                        <a:cubicBezTo>
                          <a:pt x="211" y="91"/>
                          <a:pt x="210" y="93"/>
                          <a:pt x="208" y="93"/>
                        </a:cubicBezTo>
                        <a:moveTo>
                          <a:pt x="217" y="121"/>
                        </a:moveTo>
                        <a:cubicBezTo>
                          <a:pt x="215" y="121"/>
                          <a:pt x="214" y="120"/>
                          <a:pt x="214" y="119"/>
                        </a:cubicBezTo>
                        <a:cubicBezTo>
                          <a:pt x="214" y="117"/>
                          <a:pt x="215" y="116"/>
                          <a:pt x="217" y="116"/>
                        </a:cubicBezTo>
                        <a:cubicBezTo>
                          <a:pt x="218" y="116"/>
                          <a:pt x="219" y="117"/>
                          <a:pt x="219" y="119"/>
                        </a:cubicBezTo>
                        <a:cubicBezTo>
                          <a:pt x="219" y="120"/>
                          <a:pt x="218" y="121"/>
                          <a:pt x="217" y="121"/>
                        </a:cubicBezTo>
                        <a:moveTo>
                          <a:pt x="236" y="114"/>
                        </a:moveTo>
                        <a:cubicBezTo>
                          <a:pt x="238" y="114"/>
                          <a:pt x="239" y="115"/>
                          <a:pt x="239" y="118"/>
                        </a:cubicBezTo>
                        <a:cubicBezTo>
                          <a:pt x="239" y="120"/>
                          <a:pt x="238" y="121"/>
                          <a:pt x="236" y="121"/>
                        </a:cubicBezTo>
                        <a:cubicBezTo>
                          <a:pt x="233" y="121"/>
                          <a:pt x="232" y="120"/>
                          <a:pt x="232" y="118"/>
                        </a:cubicBezTo>
                        <a:cubicBezTo>
                          <a:pt x="232" y="115"/>
                          <a:pt x="233" y="114"/>
                          <a:pt x="236" y="114"/>
                        </a:cubicBezTo>
                        <a:moveTo>
                          <a:pt x="232" y="134"/>
                        </a:moveTo>
                        <a:cubicBezTo>
                          <a:pt x="230" y="134"/>
                          <a:pt x="229" y="132"/>
                          <a:pt x="229" y="131"/>
                        </a:cubicBezTo>
                        <a:cubicBezTo>
                          <a:pt x="229" y="130"/>
                          <a:pt x="230" y="129"/>
                          <a:pt x="232" y="129"/>
                        </a:cubicBezTo>
                        <a:cubicBezTo>
                          <a:pt x="233" y="129"/>
                          <a:pt x="234" y="130"/>
                          <a:pt x="234" y="131"/>
                        </a:cubicBezTo>
                        <a:cubicBezTo>
                          <a:pt x="234" y="132"/>
                          <a:pt x="233" y="134"/>
                          <a:pt x="232" y="134"/>
                        </a:cubicBezTo>
                        <a:moveTo>
                          <a:pt x="237" y="143"/>
                        </a:moveTo>
                        <a:cubicBezTo>
                          <a:pt x="236" y="143"/>
                          <a:pt x="235" y="142"/>
                          <a:pt x="235" y="140"/>
                        </a:cubicBezTo>
                        <a:cubicBezTo>
                          <a:pt x="235" y="139"/>
                          <a:pt x="236" y="138"/>
                          <a:pt x="237" y="138"/>
                        </a:cubicBezTo>
                        <a:cubicBezTo>
                          <a:pt x="239" y="138"/>
                          <a:pt x="240" y="139"/>
                          <a:pt x="240" y="140"/>
                        </a:cubicBezTo>
                        <a:cubicBezTo>
                          <a:pt x="240" y="142"/>
                          <a:pt x="239" y="143"/>
                          <a:pt x="237" y="143"/>
                        </a:cubicBezTo>
                        <a:moveTo>
                          <a:pt x="244" y="125"/>
                        </a:moveTo>
                        <a:cubicBezTo>
                          <a:pt x="243" y="125"/>
                          <a:pt x="242" y="124"/>
                          <a:pt x="242" y="122"/>
                        </a:cubicBezTo>
                        <a:cubicBezTo>
                          <a:pt x="242" y="121"/>
                          <a:pt x="243" y="120"/>
                          <a:pt x="244" y="120"/>
                        </a:cubicBezTo>
                        <a:cubicBezTo>
                          <a:pt x="246" y="120"/>
                          <a:pt x="247" y="121"/>
                          <a:pt x="247" y="122"/>
                        </a:cubicBezTo>
                        <a:cubicBezTo>
                          <a:pt x="247" y="124"/>
                          <a:pt x="246" y="125"/>
                          <a:pt x="244" y="125"/>
                        </a:cubicBezTo>
                        <a:close/>
                      </a:path>
                    </a:pathLst>
                  </a:custGeom>
                  <a:solidFill>
                    <a:srgbClr val="EF9E7E"/>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5" name="Freeform 72">
                    <a:extLst>
                      <a:ext uri="{FF2B5EF4-FFF2-40B4-BE49-F238E27FC236}">
                        <a16:creationId xmlns:a16="http://schemas.microsoft.com/office/drawing/2014/main" id="{7359C2FB-E0A1-F140-A8E9-3A54E083A3B5}"/>
                      </a:ext>
                    </a:extLst>
                  </p:cNvPr>
                  <p:cNvSpPr>
                    <a:spLocks/>
                  </p:cNvSpPr>
                  <p:nvPr/>
                </p:nvSpPr>
                <p:spPr bwMode="auto">
                  <a:xfrm rot="5845513">
                    <a:off x="3672998" y="3470602"/>
                    <a:ext cx="123221" cy="72117"/>
                  </a:xfrm>
                  <a:custGeom>
                    <a:avLst/>
                    <a:gdLst/>
                    <a:ahLst/>
                    <a:cxnLst>
                      <a:cxn ang="0">
                        <a:pos x="0" y="15"/>
                      </a:cxn>
                      <a:cxn ang="0">
                        <a:pos x="13" y="16"/>
                      </a:cxn>
                      <a:cxn ang="0">
                        <a:pos x="15" y="14"/>
                      </a:cxn>
                      <a:cxn ang="0">
                        <a:pos x="17" y="8"/>
                      </a:cxn>
                      <a:cxn ang="0">
                        <a:pos x="21" y="1"/>
                      </a:cxn>
                      <a:cxn ang="0">
                        <a:pos x="27" y="8"/>
                      </a:cxn>
                      <a:cxn ang="0">
                        <a:pos x="37" y="13"/>
                      </a:cxn>
                      <a:cxn ang="0">
                        <a:pos x="43" y="3"/>
                      </a:cxn>
                      <a:cxn ang="0">
                        <a:pos x="44" y="12"/>
                      </a:cxn>
                      <a:cxn ang="0">
                        <a:pos x="54" y="18"/>
                      </a:cxn>
                      <a:cxn ang="0">
                        <a:pos x="63" y="11"/>
                      </a:cxn>
                      <a:cxn ang="0">
                        <a:pos x="68" y="22"/>
                      </a:cxn>
                      <a:cxn ang="0">
                        <a:pos x="78" y="18"/>
                      </a:cxn>
                      <a:cxn ang="0">
                        <a:pos x="90" y="12"/>
                      </a:cxn>
                      <a:cxn ang="0">
                        <a:pos x="93" y="20"/>
                      </a:cxn>
                      <a:cxn ang="0">
                        <a:pos x="95" y="28"/>
                      </a:cxn>
                      <a:cxn ang="0">
                        <a:pos x="44" y="28"/>
                      </a:cxn>
                    </a:cxnLst>
                    <a:rect l="0" t="0" r="r" b="b"/>
                    <a:pathLst>
                      <a:path w="95" h="40">
                        <a:moveTo>
                          <a:pt x="0" y="15"/>
                        </a:moveTo>
                        <a:cubicBezTo>
                          <a:pt x="3" y="10"/>
                          <a:pt x="9" y="17"/>
                          <a:pt x="13" y="16"/>
                        </a:cubicBezTo>
                        <a:cubicBezTo>
                          <a:pt x="13" y="15"/>
                          <a:pt x="14" y="15"/>
                          <a:pt x="15" y="14"/>
                        </a:cubicBezTo>
                        <a:cubicBezTo>
                          <a:pt x="17" y="11"/>
                          <a:pt x="16" y="10"/>
                          <a:pt x="17" y="8"/>
                        </a:cubicBezTo>
                        <a:cubicBezTo>
                          <a:pt x="17" y="6"/>
                          <a:pt x="18" y="1"/>
                          <a:pt x="21" y="1"/>
                        </a:cubicBezTo>
                        <a:cubicBezTo>
                          <a:pt x="25" y="0"/>
                          <a:pt x="25" y="5"/>
                          <a:pt x="27" y="8"/>
                        </a:cubicBezTo>
                        <a:cubicBezTo>
                          <a:pt x="29" y="13"/>
                          <a:pt x="31" y="14"/>
                          <a:pt x="37" y="13"/>
                        </a:cubicBezTo>
                        <a:cubicBezTo>
                          <a:pt x="37" y="8"/>
                          <a:pt x="38" y="5"/>
                          <a:pt x="43" y="3"/>
                        </a:cubicBezTo>
                        <a:cubicBezTo>
                          <a:pt x="44" y="6"/>
                          <a:pt x="43" y="9"/>
                          <a:pt x="44" y="12"/>
                        </a:cubicBezTo>
                        <a:cubicBezTo>
                          <a:pt x="45" y="18"/>
                          <a:pt x="49" y="18"/>
                          <a:pt x="54" y="18"/>
                        </a:cubicBezTo>
                        <a:cubicBezTo>
                          <a:pt x="54" y="14"/>
                          <a:pt x="59" y="10"/>
                          <a:pt x="63" y="11"/>
                        </a:cubicBezTo>
                        <a:cubicBezTo>
                          <a:pt x="67" y="13"/>
                          <a:pt x="65" y="19"/>
                          <a:pt x="68" y="22"/>
                        </a:cubicBezTo>
                        <a:cubicBezTo>
                          <a:pt x="73" y="25"/>
                          <a:pt x="75" y="21"/>
                          <a:pt x="78" y="18"/>
                        </a:cubicBezTo>
                        <a:cubicBezTo>
                          <a:pt x="81" y="14"/>
                          <a:pt x="85" y="14"/>
                          <a:pt x="90" y="12"/>
                        </a:cubicBezTo>
                        <a:cubicBezTo>
                          <a:pt x="91" y="15"/>
                          <a:pt x="92" y="17"/>
                          <a:pt x="93" y="20"/>
                        </a:cubicBezTo>
                        <a:cubicBezTo>
                          <a:pt x="93" y="21"/>
                          <a:pt x="95" y="27"/>
                          <a:pt x="95" y="28"/>
                        </a:cubicBezTo>
                        <a:cubicBezTo>
                          <a:pt x="92" y="40"/>
                          <a:pt x="52" y="29"/>
                          <a:pt x="44" y="28"/>
                        </a:cubicBezTo>
                      </a:path>
                    </a:pathLst>
                  </a:custGeom>
                  <a:solidFill>
                    <a:srgbClr val="E66A4A"/>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sp>
                <p:nvSpPr>
                  <p:cNvPr id="846" name="Oval 73">
                    <a:extLst>
                      <a:ext uri="{FF2B5EF4-FFF2-40B4-BE49-F238E27FC236}">
                        <a16:creationId xmlns:a16="http://schemas.microsoft.com/office/drawing/2014/main" id="{3479E4BF-7F34-8643-9431-4A001A3AE3C0}"/>
                      </a:ext>
                    </a:extLst>
                  </p:cNvPr>
                  <p:cNvSpPr>
                    <a:spLocks noChangeArrowheads="1"/>
                  </p:cNvSpPr>
                  <p:nvPr/>
                </p:nvSpPr>
                <p:spPr bwMode="auto">
                  <a:xfrm rot="5845513">
                    <a:off x="3772421" y="3568280"/>
                    <a:ext cx="15843" cy="2286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47" name="Oval 74">
                    <a:extLst>
                      <a:ext uri="{FF2B5EF4-FFF2-40B4-BE49-F238E27FC236}">
                        <a16:creationId xmlns:a16="http://schemas.microsoft.com/office/drawing/2014/main" id="{EF58A2EF-75AD-284A-8780-E22648055BC3}"/>
                      </a:ext>
                    </a:extLst>
                  </p:cNvPr>
                  <p:cNvSpPr>
                    <a:spLocks noChangeArrowheads="1"/>
                  </p:cNvSpPr>
                  <p:nvPr/>
                </p:nvSpPr>
                <p:spPr bwMode="auto">
                  <a:xfrm rot="5845513">
                    <a:off x="3720532" y="3576203"/>
                    <a:ext cx="15842"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48" name="Oval 75">
                    <a:extLst>
                      <a:ext uri="{FF2B5EF4-FFF2-40B4-BE49-F238E27FC236}">
                        <a16:creationId xmlns:a16="http://schemas.microsoft.com/office/drawing/2014/main" id="{91B55AF9-6CAB-1D4C-AFA2-E9FC5C443FC3}"/>
                      </a:ext>
                    </a:extLst>
                  </p:cNvPr>
                  <p:cNvSpPr>
                    <a:spLocks noChangeArrowheads="1"/>
                  </p:cNvSpPr>
                  <p:nvPr/>
                </p:nvSpPr>
                <p:spPr bwMode="auto">
                  <a:xfrm rot="5845513">
                    <a:off x="3715254" y="3597326"/>
                    <a:ext cx="17603" cy="2286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49" name="Oval 76">
                    <a:extLst>
                      <a:ext uri="{FF2B5EF4-FFF2-40B4-BE49-F238E27FC236}">
                        <a16:creationId xmlns:a16="http://schemas.microsoft.com/office/drawing/2014/main" id="{4BC2C596-6A5A-2E47-9B57-5BBE8074DD97}"/>
                      </a:ext>
                    </a:extLst>
                  </p:cNvPr>
                  <p:cNvSpPr>
                    <a:spLocks noChangeArrowheads="1"/>
                  </p:cNvSpPr>
                  <p:nvPr/>
                </p:nvSpPr>
                <p:spPr bwMode="auto">
                  <a:xfrm rot="5845513">
                    <a:off x="3746915" y="3585004"/>
                    <a:ext cx="17603" cy="2286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0" name="Oval 77">
                    <a:extLst>
                      <a:ext uri="{FF2B5EF4-FFF2-40B4-BE49-F238E27FC236}">
                        <a16:creationId xmlns:a16="http://schemas.microsoft.com/office/drawing/2014/main" id="{4AAEBF02-8B1C-BE44-8E35-492C5501DB2B}"/>
                      </a:ext>
                    </a:extLst>
                  </p:cNvPr>
                  <p:cNvSpPr>
                    <a:spLocks noChangeArrowheads="1"/>
                  </p:cNvSpPr>
                  <p:nvPr/>
                </p:nvSpPr>
                <p:spPr bwMode="auto">
                  <a:xfrm rot="5845513">
                    <a:off x="3750434" y="3560359"/>
                    <a:ext cx="1584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1" name="Oval 78">
                    <a:extLst>
                      <a:ext uri="{FF2B5EF4-FFF2-40B4-BE49-F238E27FC236}">
                        <a16:creationId xmlns:a16="http://schemas.microsoft.com/office/drawing/2014/main" id="{B8640747-7D20-0E47-B3AD-A9B3AFD88E88}"/>
                      </a:ext>
                    </a:extLst>
                  </p:cNvPr>
                  <p:cNvSpPr>
                    <a:spLocks noChangeArrowheads="1"/>
                  </p:cNvSpPr>
                  <p:nvPr/>
                </p:nvSpPr>
                <p:spPr bwMode="auto">
                  <a:xfrm rot="5845513">
                    <a:off x="3722290" y="3560360"/>
                    <a:ext cx="17603" cy="22866"/>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2" name="Oval 79">
                    <a:extLst>
                      <a:ext uri="{FF2B5EF4-FFF2-40B4-BE49-F238E27FC236}">
                        <a16:creationId xmlns:a16="http://schemas.microsoft.com/office/drawing/2014/main" id="{E84D2F78-2CC7-B84A-8104-2317D8D0B2B0}"/>
                      </a:ext>
                    </a:extLst>
                  </p:cNvPr>
                  <p:cNvSpPr>
                    <a:spLocks noChangeArrowheads="1"/>
                  </p:cNvSpPr>
                  <p:nvPr/>
                </p:nvSpPr>
                <p:spPr bwMode="auto">
                  <a:xfrm rot="5845513">
                    <a:off x="3730205" y="3534836"/>
                    <a:ext cx="1760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3" name="Oval 80">
                    <a:extLst>
                      <a:ext uri="{FF2B5EF4-FFF2-40B4-BE49-F238E27FC236}">
                        <a16:creationId xmlns:a16="http://schemas.microsoft.com/office/drawing/2014/main" id="{BB271F6B-8E8D-1F41-A4CD-036654608008}"/>
                      </a:ext>
                    </a:extLst>
                  </p:cNvPr>
                  <p:cNvSpPr>
                    <a:spLocks noChangeArrowheads="1"/>
                  </p:cNvSpPr>
                  <p:nvPr/>
                </p:nvSpPr>
                <p:spPr bwMode="auto">
                  <a:xfrm rot="5845513">
                    <a:off x="3737239" y="3503149"/>
                    <a:ext cx="19364" cy="22867"/>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4" name="Oval 81">
                    <a:extLst>
                      <a:ext uri="{FF2B5EF4-FFF2-40B4-BE49-F238E27FC236}">
                        <a16:creationId xmlns:a16="http://schemas.microsoft.com/office/drawing/2014/main" id="{17076DD3-192B-3F4F-8762-94FB7306EC1A}"/>
                      </a:ext>
                    </a:extLst>
                  </p:cNvPr>
                  <p:cNvSpPr>
                    <a:spLocks noChangeArrowheads="1"/>
                  </p:cNvSpPr>
                  <p:nvPr/>
                </p:nvSpPr>
                <p:spPr bwMode="auto">
                  <a:xfrm rot="5845513">
                    <a:off x="3766263" y="3526916"/>
                    <a:ext cx="17603" cy="26384"/>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5" name="Oval 82">
                    <a:extLst>
                      <a:ext uri="{FF2B5EF4-FFF2-40B4-BE49-F238E27FC236}">
                        <a16:creationId xmlns:a16="http://schemas.microsoft.com/office/drawing/2014/main" id="{2A3FACAB-7890-EA4E-B01D-35516106FF11}"/>
                      </a:ext>
                    </a:extLst>
                  </p:cNvPr>
                  <p:cNvSpPr>
                    <a:spLocks noChangeArrowheads="1"/>
                  </p:cNvSpPr>
                  <p:nvPr/>
                </p:nvSpPr>
                <p:spPr bwMode="auto">
                  <a:xfrm rot="5845513">
                    <a:off x="3746914" y="3519873"/>
                    <a:ext cx="19364"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6" name="Oval 83">
                    <a:extLst>
                      <a:ext uri="{FF2B5EF4-FFF2-40B4-BE49-F238E27FC236}">
                        <a16:creationId xmlns:a16="http://schemas.microsoft.com/office/drawing/2014/main" id="{C63F75F3-9287-C843-A34C-93ECE8901DC2}"/>
                      </a:ext>
                    </a:extLst>
                  </p:cNvPr>
                  <p:cNvSpPr>
                    <a:spLocks noChangeArrowheads="1"/>
                  </p:cNvSpPr>
                  <p:nvPr/>
                </p:nvSpPr>
                <p:spPr bwMode="auto">
                  <a:xfrm rot="5845513">
                    <a:off x="3760108" y="3494347"/>
                    <a:ext cx="15843" cy="22867"/>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7" name="Oval 84">
                    <a:extLst>
                      <a:ext uri="{FF2B5EF4-FFF2-40B4-BE49-F238E27FC236}">
                        <a16:creationId xmlns:a16="http://schemas.microsoft.com/office/drawing/2014/main" id="{F8E6CE7A-F099-D345-9B23-4199057EDD7C}"/>
                      </a:ext>
                    </a:extLst>
                  </p:cNvPr>
                  <p:cNvSpPr>
                    <a:spLocks noChangeArrowheads="1"/>
                  </p:cNvSpPr>
                  <p:nvPr/>
                </p:nvSpPr>
                <p:spPr bwMode="auto">
                  <a:xfrm rot="5845513">
                    <a:off x="3746035" y="3430977"/>
                    <a:ext cx="1760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8" name="Oval 85">
                    <a:extLst>
                      <a:ext uri="{FF2B5EF4-FFF2-40B4-BE49-F238E27FC236}">
                        <a16:creationId xmlns:a16="http://schemas.microsoft.com/office/drawing/2014/main" id="{6B7EEB3A-DE73-9042-BCA0-8237A669CF29}"/>
                      </a:ext>
                    </a:extLst>
                  </p:cNvPr>
                  <p:cNvSpPr>
                    <a:spLocks noChangeArrowheads="1"/>
                  </p:cNvSpPr>
                  <p:nvPr/>
                </p:nvSpPr>
                <p:spPr bwMode="auto">
                  <a:xfrm rot="5845513">
                    <a:off x="3748673" y="3403694"/>
                    <a:ext cx="17603" cy="26384"/>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59" name="Oval 86">
                    <a:extLst>
                      <a:ext uri="{FF2B5EF4-FFF2-40B4-BE49-F238E27FC236}">
                        <a16:creationId xmlns:a16="http://schemas.microsoft.com/office/drawing/2014/main" id="{56076F01-1880-DE43-9303-790E5CF2D26D}"/>
                      </a:ext>
                    </a:extLst>
                  </p:cNvPr>
                  <p:cNvSpPr>
                    <a:spLocks noChangeArrowheads="1"/>
                  </p:cNvSpPr>
                  <p:nvPr/>
                </p:nvSpPr>
                <p:spPr bwMode="auto">
                  <a:xfrm rot="5845513">
                    <a:off x="3767143" y="3423936"/>
                    <a:ext cx="1760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0" name="Oval 87">
                    <a:extLst>
                      <a:ext uri="{FF2B5EF4-FFF2-40B4-BE49-F238E27FC236}">
                        <a16:creationId xmlns:a16="http://schemas.microsoft.com/office/drawing/2014/main" id="{D08A6F37-CA0B-9341-92BC-8068754282AF}"/>
                      </a:ext>
                    </a:extLst>
                  </p:cNvPr>
                  <p:cNvSpPr>
                    <a:spLocks noChangeArrowheads="1"/>
                  </p:cNvSpPr>
                  <p:nvPr/>
                </p:nvSpPr>
                <p:spPr bwMode="auto">
                  <a:xfrm rot="5845513">
                    <a:off x="3738999" y="3453862"/>
                    <a:ext cx="1760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1" name="Oval 88">
                    <a:extLst>
                      <a:ext uri="{FF2B5EF4-FFF2-40B4-BE49-F238E27FC236}">
                        <a16:creationId xmlns:a16="http://schemas.microsoft.com/office/drawing/2014/main" id="{A613A172-E1D1-6B40-AA05-7A3FD094F211}"/>
                      </a:ext>
                    </a:extLst>
                  </p:cNvPr>
                  <p:cNvSpPr>
                    <a:spLocks noChangeArrowheads="1"/>
                  </p:cNvSpPr>
                  <p:nvPr/>
                </p:nvSpPr>
                <p:spPr bwMode="auto">
                  <a:xfrm rot="5845513">
                    <a:off x="3737239" y="3478505"/>
                    <a:ext cx="19364" cy="22867"/>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2" name="Oval 89">
                    <a:extLst>
                      <a:ext uri="{FF2B5EF4-FFF2-40B4-BE49-F238E27FC236}">
                        <a16:creationId xmlns:a16="http://schemas.microsoft.com/office/drawing/2014/main" id="{0C85859E-0595-0A47-ACE2-DD1AD0C945C5}"/>
                      </a:ext>
                    </a:extLst>
                  </p:cNvPr>
                  <p:cNvSpPr>
                    <a:spLocks noChangeArrowheads="1"/>
                  </p:cNvSpPr>
                  <p:nvPr/>
                </p:nvSpPr>
                <p:spPr bwMode="auto">
                  <a:xfrm rot="5845513">
                    <a:off x="3768902" y="3466183"/>
                    <a:ext cx="1760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3" name="Oval 90">
                    <a:extLst>
                      <a:ext uri="{FF2B5EF4-FFF2-40B4-BE49-F238E27FC236}">
                        <a16:creationId xmlns:a16="http://schemas.microsoft.com/office/drawing/2014/main" id="{89312C61-5C36-4B4B-A6A9-AAA9B264C136}"/>
                      </a:ext>
                    </a:extLst>
                  </p:cNvPr>
                  <p:cNvSpPr>
                    <a:spLocks noChangeArrowheads="1"/>
                  </p:cNvSpPr>
                  <p:nvPr/>
                </p:nvSpPr>
                <p:spPr bwMode="auto">
                  <a:xfrm rot="5845513">
                    <a:off x="3813755" y="3590285"/>
                    <a:ext cx="19364"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4" name="Oval 91">
                    <a:extLst>
                      <a:ext uri="{FF2B5EF4-FFF2-40B4-BE49-F238E27FC236}">
                        <a16:creationId xmlns:a16="http://schemas.microsoft.com/office/drawing/2014/main" id="{4D6146C1-832E-EC47-8975-CD024863B9A8}"/>
                      </a:ext>
                    </a:extLst>
                  </p:cNvPr>
                  <p:cNvSpPr>
                    <a:spLocks noChangeArrowheads="1"/>
                  </p:cNvSpPr>
                  <p:nvPr/>
                </p:nvSpPr>
                <p:spPr bwMode="auto">
                  <a:xfrm rot="5845513">
                    <a:off x="3826068" y="3549798"/>
                    <a:ext cx="17603" cy="22867"/>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5" name="Oval 92">
                    <a:extLst>
                      <a:ext uri="{FF2B5EF4-FFF2-40B4-BE49-F238E27FC236}">
                        <a16:creationId xmlns:a16="http://schemas.microsoft.com/office/drawing/2014/main" id="{CA64FE43-0DA5-4046-A00B-6C2FC5BA8061}"/>
                      </a:ext>
                    </a:extLst>
                  </p:cNvPr>
                  <p:cNvSpPr>
                    <a:spLocks noChangeArrowheads="1"/>
                  </p:cNvSpPr>
                  <p:nvPr/>
                </p:nvSpPr>
                <p:spPr bwMode="auto">
                  <a:xfrm rot="5845513">
                    <a:off x="3826947" y="3508430"/>
                    <a:ext cx="17603" cy="24625"/>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6" name="Oval 93">
                    <a:extLst>
                      <a:ext uri="{FF2B5EF4-FFF2-40B4-BE49-F238E27FC236}">
                        <a16:creationId xmlns:a16="http://schemas.microsoft.com/office/drawing/2014/main" id="{0E98907A-DE70-6A40-A866-4FB7CF0C01FA}"/>
                      </a:ext>
                    </a:extLst>
                  </p:cNvPr>
                  <p:cNvSpPr>
                    <a:spLocks noChangeArrowheads="1"/>
                  </p:cNvSpPr>
                  <p:nvPr/>
                </p:nvSpPr>
                <p:spPr bwMode="auto">
                  <a:xfrm rot="5845513">
                    <a:off x="3903465" y="3504026"/>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7" name="Oval 94">
                    <a:extLst>
                      <a:ext uri="{FF2B5EF4-FFF2-40B4-BE49-F238E27FC236}">
                        <a16:creationId xmlns:a16="http://schemas.microsoft.com/office/drawing/2014/main" id="{CC6D0B2E-C810-FA40-81E1-ACEA64BB39B3}"/>
                      </a:ext>
                    </a:extLst>
                  </p:cNvPr>
                  <p:cNvSpPr>
                    <a:spLocks noChangeArrowheads="1"/>
                  </p:cNvSpPr>
                  <p:nvPr/>
                </p:nvSpPr>
                <p:spPr bwMode="auto">
                  <a:xfrm rot="5845513">
                    <a:off x="3908743" y="3456498"/>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8" name="Oval 95">
                    <a:extLst>
                      <a:ext uri="{FF2B5EF4-FFF2-40B4-BE49-F238E27FC236}">
                        <a16:creationId xmlns:a16="http://schemas.microsoft.com/office/drawing/2014/main" id="{479876D4-5189-DE4D-92F1-2D1C5F9D1B19}"/>
                      </a:ext>
                    </a:extLst>
                  </p:cNvPr>
                  <p:cNvSpPr>
                    <a:spLocks noChangeArrowheads="1"/>
                  </p:cNvSpPr>
                  <p:nvPr/>
                </p:nvSpPr>
                <p:spPr bwMode="auto">
                  <a:xfrm rot="5845513">
                    <a:off x="3873564" y="3460018"/>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69" name="Oval 96">
                    <a:extLst>
                      <a:ext uri="{FF2B5EF4-FFF2-40B4-BE49-F238E27FC236}">
                        <a16:creationId xmlns:a16="http://schemas.microsoft.com/office/drawing/2014/main" id="{0EE90A6B-EC55-A344-B7BE-82D715365BC8}"/>
                      </a:ext>
                    </a:extLst>
                  </p:cNvPr>
                  <p:cNvSpPr>
                    <a:spLocks noChangeArrowheads="1"/>
                  </p:cNvSpPr>
                  <p:nvPr/>
                </p:nvSpPr>
                <p:spPr bwMode="auto">
                  <a:xfrm rot="5845513">
                    <a:off x="3892912" y="3537472"/>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0" name="Oval 97">
                    <a:extLst>
                      <a:ext uri="{FF2B5EF4-FFF2-40B4-BE49-F238E27FC236}">
                        <a16:creationId xmlns:a16="http://schemas.microsoft.com/office/drawing/2014/main" id="{0C2DD666-D17B-D143-80EA-C0DDC915E08A}"/>
                      </a:ext>
                    </a:extLst>
                  </p:cNvPr>
                  <p:cNvSpPr>
                    <a:spLocks noChangeArrowheads="1"/>
                  </p:cNvSpPr>
                  <p:nvPr/>
                </p:nvSpPr>
                <p:spPr bwMode="auto">
                  <a:xfrm rot="5845513">
                    <a:off x="3933368" y="3542753"/>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1" name="Oval 98">
                    <a:extLst>
                      <a:ext uri="{FF2B5EF4-FFF2-40B4-BE49-F238E27FC236}">
                        <a16:creationId xmlns:a16="http://schemas.microsoft.com/office/drawing/2014/main" id="{CB3CCE08-3F25-C646-9B46-9C866DFC951E}"/>
                      </a:ext>
                    </a:extLst>
                  </p:cNvPr>
                  <p:cNvSpPr>
                    <a:spLocks noChangeArrowheads="1"/>
                  </p:cNvSpPr>
                  <p:nvPr/>
                </p:nvSpPr>
                <p:spPr bwMode="auto">
                  <a:xfrm rot="5845513">
                    <a:off x="3910501" y="3586760"/>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2" name="Oval 99">
                    <a:extLst>
                      <a:ext uri="{FF2B5EF4-FFF2-40B4-BE49-F238E27FC236}">
                        <a16:creationId xmlns:a16="http://schemas.microsoft.com/office/drawing/2014/main" id="{A1C91F09-19F2-3D4C-89C2-B090D0EFD599}"/>
                      </a:ext>
                    </a:extLst>
                  </p:cNvPr>
                  <p:cNvSpPr>
                    <a:spLocks noChangeArrowheads="1"/>
                  </p:cNvSpPr>
                  <p:nvPr/>
                </p:nvSpPr>
                <p:spPr bwMode="auto">
                  <a:xfrm rot="5845513">
                    <a:off x="3862130" y="3566518"/>
                    <a:ext cx="8801" cy="15831"/>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3" name="Oval 100">
                    <a:extLst>
                      <a:ext uri="{FF2B5EF4-FFF2-40B4-BE49-F238E27FC236}">
                        <a16:creationId xmlns:a16="http://schemas.microsoft.com/office/drawing/2014/main" id="{70FF3B45-9B7E-344F-8893-427017D1E81B}"/>
                      </a:ext>
                    </a:extLst>
                  </p:cNvPr>
                  <p:cNvSpPr>
                    <a:spLocks noChangeArrowheads="1"/>
                  </p:cNvSpPr>
                  <p:nvPr/>
                </p:nvSpPr>
                <p:spPr bwMode="auto">
                  <a:xfrm rot="5845513">
                    <a:off x="3872684" y="3608765"/>
                    <a:ext cx="8801" cy="15831"/>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4" name="Oval 101">
                    <a:extLst>
                      <a:ext uri="{FF2B5EF4-FFF2-40B4-BE49-F238E27FC236}">
                        <a16:creationId xmlns:a16="http://schemas.microsoft.com/office/drawing/2014/main" id="{C519B9E0-90DB-7740-8193-B02CD5D62C95}"/>
                      </a:ext>
                    </a:extLst>
                  </p:cNvPr>
                  <p:cNvSpPr>
                    <a:spLocks noChangeArrowheads="1"/>
                  </p:cNvSpPr>
                  <p:nvPr/>
                </p:nvSpPr>
                <p:spPr bwMode="auto">
                  <a:xfrm rot="5845513">
                    <a:off x="3833107" y="3613165"/>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5" name="Oval 102">
                    <a:extLst>
                      <a:ext uri="{FF2B5EF4-FFF2-40B4-BE49-F238E27FC236}">
                        <a16:creationId xmlns:a16="http://schemas.microsoft.com/office/drawing/2014/main" id="{CD1A26DE-386F-D14D-9E6E-4F4A11C029E8}"/>
                      </a:ext>
                    </a:extLst>
                  </p:cNvPr>
                  <p:cNvSpPr>
                    <a:spLocks noChangeArrowheads="1"/>
                  </p:cNvSpPr>
                  <p:nvPr/>
                </p:nvSpPr>
                <p:spPr bwMode="auto">
                  <a:xfrm rot="5845513">
                    <a:off x="3852456" y="3641330"/>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6" name="Oval 103">
                    <a:extLst>
                      <a:ext uri="{FF2B5EF4-FFF2-40B4-BE49-F238E27FC236}">
                        <a16:creationId xmlns:a16="http://schemas.microsoft.com/office/drawing/2014/main" id="{F56CE6BE-B829-C84F-8BD5-5140084EA874}"/>
                      </a:ext>
                    </a:extLst>
                  </p:cNvPr>
                  <p:cNvSpPr>
                    <a:spLocks noChangeArrowheads="1"/>
                  </p:cNvSpPr>
                  <p:nvPr/>
                </p:nvSpPr>
                <p:spPr bwMode="auto">
                  <a:xfrm rot="5845513">
                    <a:off x="3815517" y="3646611"/>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7" name="Oval 104">
                    <a:extLst>
                      <a:ext uri="{FF2B5EF4-FFF2-40B4-BE49-F238E27FC236}">
                        <a16:creationId xmlns:a16="http://schemas.microsoft.com/office/drawing/2014/main" id="{FACF87C8-BCBF-0149-88AC-3A5A131981E8}"/>
                      </a:ext>
                    </a:extLst>
                  </p:cNvPr>
                  <p:cNvSpPr>
                    <a:spLocks noChangeArrowheads="1"/>
                  </p:cNvSpPr>
                  <p:nvPr/>
                </p:nvSpPr>
                <p:spPr bwMode="auto">
                  <a:xfrm rot="5845513">
                    <a:off x="3796169" y="3671255"/>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8" name="Oval 105">
                    <a:extLst>
                      <a:ext uri="{FF2B5EF4-FFF2-40B4-BE49-F238E27FC236}">
                        <a16:creationId xmlns:a16="http://schemas.microsoft.com/office/drawing/2014/main" id="{B142B2A8-A6F4-D444-80CE-538DE16B53D8}"/>
                      </a:ext>
                    </a:extLst>
                  </p:cNvPr>
                  <p:cNvSpPr>
                    <a:spLocks noChangeArrowheads="1"/>
                  </p:cNvSpPr>
                  <p:nvPr/>
                </p:nvSpPr>
                <p:spPr bwMode="auto">
                  <a:xfrm rot="5845513">
                    <a:off x="3770665" y="3668615"/>
                    <a:ext cx="704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79" name="Oval 106">
                    <a:extLst>
                      <a:ext uri="{FF2B5EF4-FFF2-40B4-BE49-F238E27FC236}">
                        <a16:creationId xmlns:a16="http://schemas.microsoft.com/office/drawing/2014/main" id="{024FE93F-7F0A-164C-98E4-9B2A387B6C08}"/>
                      </a:ext>
                    </a:extLst>
                  </p:cNvPr>
                  <p:cNvSpPr>
                    <a:spLocks noChangeArrowheads="1"/>
                  </p:cNvSpPr>
                  <p:nvPr/>
                </p:nvSpPr>
                <p:spPr bwMode="auto">
                  <a:xfrm rot="5845513">
                    <a:off x="3744280" y="3668616"/>
                    <a:ext cx="8801" cy="15830"/>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0" name="Oval 107">
                    <a:extLst>
                      <a:ext uri="{FF2B5EF4-FFF2-40B4-BE49-F238E27FC236}">
                        <a16:creationId xmlns:a16="http://schemas.microsoft.com/office/drawing/2014/main" id="{6A3F1966-CD82-3040-8A71-75A0261C6302}"/>
                      </a:ext>
                    </a:extLst>
                  </p:cNvPr>
                  <p:cNvSpPr>
                    <a:spLocks noChangeArrowheads="1"/>
                  </p:cNvSpPr>
                  <p:nvPr/>
                </p:nvSpPr>
                <p:spPr bwMode="auto">
                  <a:xfrm rot="5845513">
                    <a:off x="3753954" y="3687098"/>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1" name="Oval 108">
                    <a:extLst>
                      <a:ext uri="{FF2B5EF4-FFF2-40B4-BE49-F238E27FC236}">
                        <a16:creationId xmlns:a16="http://schemas.microsoft.com/office/drawing/2014/main" id="{5842E0D1-1782-4947-92ED-AE99980BD253}"/>
                      </a:ext>
                    </a:extLst>
                  </p:cNvPr>
                  <p:cNvSpPr>
                    <a:spLocks noChangeArrowheads="1"/>
                  </p:cNvSpPr>
                  <p:nvPr/>
                </p:nvSpPr>
                <p:spPr bwMode="auto">
                  <a:xfrm rot="5845513">
                    <a:off x="3817277" y="3680057"/>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2" name="Oval 109">
                    <a:extLst>
                      <a:ext uri="{FF2B5EF4-FFF2-40B4-BE49-F238E27FC236}">
                        <a16:creationId xmlns:a16="http://schemas.microsoft.com/office/drawing/2014/main" id="{396CAE80-22A6-CF48-A149-25B59C4D00DA}"/>
                      </a:ext>
                    </a:extLst>
                  </p:cNvPr>
                  <p:cNvSpPr>
                    <a:spLocks noChangeArrowheads="1"/>
                  </p:cNvSpPr>
                  <p:nvPr/>
                </p:nvSpPr>
                <p:spPr bwMode="auto">
                  <a:xfrm rot="5845513">
                    <a:off x="3846300" y="3673896"/>
                    <a:ext cx="8802" cy="15830"/>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3" name="Oval 110">
                    <a:extLst>
                      <a:ext uri="{FF2B5EF4-FFF2-40B4-BE49-F238E27FC236}">
                        <a16:creationId xmlns:a16="http://schemas.microsoft.com/office/drawing/2014/main" id="{D5DFC6E8-C939-1748-A5F0-FE38DCAA6853}"/>
                      </a:ext>
                    </a:extLst>
                  </p:cNvPr>
                  <p:cNvSpPr>
                    <a:spLocks noChangeArrowheads="1"/>
                  </p:cNvSpPr>
                  <p:nvPr/>
                </p:nvSpPr>
                <p:spPr bwMode="auto">
                  <a:xfrm rot="5845513">
                    <a:off x="3872685" y="3656292"/>
                    <a:ext cx="704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4" name="Oval 111">
                    <a:extLst>
                      <a:ext uri="{FF2B5EF4-FFF2-40B4-BE49-F238E27FC236}">
                        <a16:creationId xmlns:a16="http://schemas.microsoft.com/office/drawing/2014/main" id="{AC3CA3D0-0993-7E4B-94AC-44A9BDF65449}"/>
                      </a:ext>
                    </a:extLst>
                  </p:cNvPr>
                  <p:cNvSpPr>
                    <a:spLocks noChangeArrowheads="1"/>
                  </p:cNvSpPr>
                  <p:nvPr/>
                </p:nvSpPr>
                <p:spPr bwMode="auto">
                  <a:xfrm rot="5845513">
                    <a:off x="3902587" y="3654531"/>
                    <a:ext cx="880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5" name="Oval 112">
                    <a:extLst>
                      <a:ext uri="{FF2B5EF4-FFF2-40B4-BE49-F238E27FC236}">
                        <a16:creationId xmlns:a16="http://schemas.microsoft.com/office/drawing/2014/main" id="{F7266ECF-F380-F946-B421-61358236C4E0}"/>
                      </a:ext>
                    </a:extLst>
                  </p:cNvPr>
                  <p:cNvSpPr>
                    <a:spLocks noChangeArrowheads="1"/>
                  </p:cNvSpPr>
                  <p:nvPr/>
                </p:nvSpPr>
                <p:spPr bwMode="auto">
                  <a:xfrm rot="5845513">
                    <a:off x="3914899" y="3640449"/>
                    <a:ext cx="880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6" name="Oval 113">
                    <a:extLst>
                      <a:ext uri="{FF2B5EF4-FFF2-40B4-BE49-F238E27FC236}">
                        <a16:creationId xmlns:a16="http://schemas.microsoft.com/office/drawing/2014/main" id="{D774E623-4BDB-7E41-8962-08F9381E2161}"/>
                      </a:ext>
                    </a:extLst>
                  </p:cNvPr>
                  <p:cNvSpPr>
                    <a:spLocks noChangeArrowheads="1"/>
                  </p:cNvSpPr>
                  <p:nvPr/>
                </p:nvSpPr>
                <p:spPr bwMode="auto">
                  <a:xfrm rot="5845513">
                    <a:off x="3926332" y="3634287"/>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7" name="Oval 114">
                    <a:extLst>
                      <a:ext uri="{FF2B5EF4-FFF2-40B4-BE49-F238E27FC236}">
                        <a16:creationId xmlns:a16="http://schemas.microsoft.com/office/drawing/2014/main" id="{5B5ABDCB-8BDC-A14A-A789-B0E4282793FA}"/>
                      </a:ext>
                    </a:extLst>
                  </p:cNvPr>
                  <p:cNvSpPr>
                    <a:spLocks noChangeArrowheads="1"/>
                  </p:cNvSpPr>
                  <p:nvPr/>
                </p:nvSpPr>
                <p:spPr bwMode="auto">
                  <a:xfrm rot="5845513">
                    <a:off x="3943922" y="3618446"/>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8" name="Oval 115">
                    <a:extLst>
                      <a:ext uri="{FF2B5EF4-FFF2-40B4-BE49-F238E27FC236}">
                        <a16:creationId xmlns:a16="http://schemas.microsoft.com/office/drawing/2014/main" id="{E8319C1C-6736-0343-A8F1-D9C862B334E9}"/>
                      </a:ext>
                    </a:extLst>
                  </p:cNvPr>
                  <p:cNvSpPr>
                    <a:spLocks noChangeArrowheads="1"/>
                  </p:cNvSpPr>
                  <p:nvPr/>
                </p:nvSpPr>
                <p:spPr bwMode="auto">
                  <a:xfrm rot="5845513">
                    <a:off x="3906983" y="3625487"/>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89" name="Oval 116">
                    <a:extLst>
                      <a:ext uri="{FF2B5EF4-FFF2-40B4-BE49-F238E27FC236}">
                        <a16:creationId xmlns:a16="http://schemas.microsoft.com/office/drawing/2014/main" id="{655E4263-0C88-814D-BD33-626408C96F5E}"/>
                      </a:ext>
                    </a:extLst>
                  </p:cNvPr>
                  <p:cNvSpPr>
                    <a:spLocks noChangeArrowheads="1"/>
                  </p:cNvSpPr>
                  <p:nvPr/>
                </p:nvSpPr>
                <p:spPr bwMode="auto">
                  <a:xfrm rot="5845513">
                    <a:off x="3897309" y="3607005"/>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0" name="Oval 117">
                    <a:extLst>
                      <a:ext uri="{FF2B5EF4-FFF2-40B4-BE49-F238E27FC236}">
                        <a16:creationId xmlns:a16="http://schemas.microsoft.com/office/drawing/2014/main" id="{2A741687-F86E-FF49-ACB8-991384D9C6B4}"/>
                      </a:ext>
                    </a:extLst>
                  </p:cNvPr>
                  <p:cNvSpPr>
                    <a:spLocks noChangeArrowheads="1"/>
                  </p:cNvSpPr>
                  <p:nvPr/>
                </p:nvSpPr>
                <p:spPr bwMode="auto">
                  <a:xfrm rot="5845513">
                    <a:off x="3889394" y="3632528"/>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1" name="Oval 118">
                    <a:extLst>
                      <a:ext uri="{FF2B5EF4-FFF2-40B4-BE49-F238E27FC236}">
                        <a16:creationId xmlns:a16="http://schemas.microsoft.com/office/drawing/2014/main" id="{29A48402-432D-1F49-A9CF-18379E673975}"/>
                      </a:ext>
                    </a:extLst>
                  </p:cNvPr>
                  <p:cNvSpPr>
                    <a:spLocks noChangeArrowheads="1"/>
                  </p:cNvSpPr>
                  <p:nvPr/>
                </p:nvSpPr>
                <p:spPr bwMode="auto">
                  <a:xfrm rot="5845513">
                    <a:off x="3858613" y="3629888"/>
                    <a:ext cx="704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2" name="Oval 119">
                    <a:extLst>
                      <a:ext uri="{FF2B5EF4-FFF2-40B4-BE49-F238E27FC236}">
                        <a16:creationId xmlns:a16="http://schemas.microsoft.com/office/drawing/2014/main" id="{3F7B73BC-B512-0E45-8C53-63CD9C61780A}"/>
                      </a:ext>
                    </a:extLst>
                  </p:cNvPr>
                  <p:cNvSpPr>
                    <a:spLocks noChangeArrowheads="1"/>
                  </p:cNvSpPr>
                  <p:nvPr/>
                </p:nvSpPr>
                <p:spPr bwMode="auto">
                  <a:xfrm rot="5845513">
                    <a:off x="3855973" y="3588519"/>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3" name="Oval 120">
                    <a:extLst>
                      <a:ext uri="{FF2B5EF4-FFF2-40B4-BE49-F238E27FC236}">
                        <a16:creationId xmlns:a16="http://schemas.microsoft.com/office/drawing/2014/main" id="{ADDD5819-555D-B441-9E54-3C2C706613C6}"/>
                      </a:ext>
                    </a:extLst>
                  </p:cNvPr>
                  <p:cNvSpPr>
                    <a:spLocks noChangeArrowheads="1"/>
                  </p:cNvSpPr>
                  <p:nvPr/>
                </p:nvSpPr>
                <p:spPr bwMode="auto">
                  <a:xfrm rot="5845513">
                    <a:off x="3957994" y="3586760"/>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4" name="Oval 121">
                    <a:extLst>
                      <a:ext uri="{FF2B5EF4-FFF2-40B4-BE49-F238E27FC236}">
                        <a16:creationId xmlns:a16="http://schemas.microsoft.com/office/drawing/2014/main" id="{CF37B4C8-E9CC-BF4E-96F0-CCAFA9A40071}"/>
                      </a:ext>
                    </a:extLst>
                  </p:cNvPr>
                  <p:cNvSpPr>
                    <a:spLocks noChangeArrowheads="1"/>
                  </p:cNvSpPr>
                  <p:nvPr/>
                </p:nvSpPr>
                <p:spPr bwMode="auto">
                  <a:xfrm rot="5845513">
                    <a:off x="3963269" y="3606124"/>
                    <a:ext cx="1056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5" name="Oval 122">
                    <a:extLst>
                      <a:ext uri="{FF2B5EF4-FFF2-40B4-BE49-F238E27FC236}">
                        <a16:creationId xmlns:a16="http://schemas.microsoft.com/office/drawing/2014/main" id="{3490823D-910B-C042-90BB-8692286F1D89}"/>
                      </a:ext>
                    </a:extLst>
                  </p:cNvPr>
                  <p:cNvSpPr>
                    <a:spLocks noChangeArrowheads="1"/>
                  </p:cNvSpPr>
                  <p:nvPr/>
                </p:nvSpPr>
                <p:spPr bwMode="auto">
                  <a:xfrm rot="5845513">
                    <a:off x="3950078" y="3599963"/>
                    <a:ext cx="8801"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6" name="Oval 123">
                    <a:extLst>
                      <a:ext uri="{FF2B5EF4-FFF2-40B4-BE49-F238E27FC236}">
                        <a16:creationId xmlns:a16="http://schemas.microsoft.com/office/drawing/2014/main" id="{BA538D61-9964-1842-98BA-FD4B135BB3B1}"/>
                      </a:ext>
                    </a:extLst>
                  </p:cNvPr>
                  <p:cNvSpPr>
                    <a:spLocks noChangeArrowheads="1"/>
                  </p:cNvSpPr>
                  <p:nvPr/>
                </p:nvSpPr>
                <p:spPr bwMode="auto">
                  <a:xfrm rot="5845513">
                    <a:off x="3928970" y="3603484"/>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7" name="Oval 124">
                    <a:extLst>
                      <a:ext uri="{FF2B5EF4-FFF2-40B4-BE49-F238E27FC236}">
                        <a16:creationId xmlns:a16="http://schemas.microsoft.com/office/drawing/2014/main" id="{46B1405F-D3C1-C341-9D40-EA14F1F235CE}"/>
                      </a:ext>
                    </a:extLst>
                  </p:cNvPr>
                  <p:cNvSpPr>
                    <a:spLocks noChangeArrowheads="1"/>
                  </p:cNvSpPr>
                  <p:nvPr/>
                </p:nvSpPr>
                <p:spPr bwMode="auto">
                  <a:xfrm rot="5845513">
                    <a:off x="3968548" y="3563877"/>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8" name="Oval 125">
                    <a:extLst>
                      <a:ext uri="{FF2B5EF4-FFF2-40B4-BE49-F238E27FC236}">
                        <a16:creationId xmlns:a16="http://schemas.microsoft.com/office/drawing/2014/main" id="{C185E815-54EB-074E-8BD7-A537B0702B74}"/>
                      </a:ext>
                    </a:extLst>
                  </p:cNvPr>
                  <p:cNvSpPr>
                    <a:spLocks noChangeArrowheads="1"/>
                  </p:cNvSpPr>
                  <p:nvPr/>
                </p:nvSpPr>
                <p:spPr bwMode="auto">
                  <a:xfrm rot="5845513">
                    <a:off x="3963270" y="3574439"/>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899" name="Oval 126">
                    <a:extLst>
                      <a:ext uri="{FF2B5EF4-FFF2-40B4-BE49-F238E27FC236}">
                        <a16:creationId xmlns:a16="http://schemas.microsoft.com/office/drawing/2014/main" id="{C743FC11-8F7A-F444-8D2D-E8EA318A2E5A}"/>
                      </a:ext>
                    </a:extLst>
                  </p:cNvPr>
                  <p:cNvSpPr>
                    <a:spLocks noChangeArrowheads="1"/>
                  </p:cNvSpPr>
                  <p:nvPr/>
                </p:nvSpPr>
                <p:spPr bwMode="auto">
                  <a:xfrm rot="5845513">
                    <a:off x="3974704" y="3552434"/>
                    <a:ext cx="8802" cy="1231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0" name="Oval 127">
                    <a:extLst>
                      <a:ext uri="{FF2B5EF4-FFF2-40B4-BE49-F238E27FC236}">
                        <a16:creationId xmlns:a16="http://schemas.microsoft.com/office/drawing/2014/main" id="{D4FD13C5-E014-AF42-B860-5E743A5506A3}"/>
                      </a:ext>
                    </a:extLst>
                  </p:cNvPr>
                  <p:cNvSpPr>
                    <a:spLocks noChangeArrowheads="1"/>
                  </p:cNvSpPr>
                  <p:nvPr/>
                </p:nvSpPr>
                <p:spPr bwMode="auto">
                  <a:xfrm rot="5845513">
                    <a:off x="4001967" y="3565637"/>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1" name="Oval 128">
                    <a:extLst>
                      <a:ext uri="{FF2B5EF4-FFF2-40B4-BE49-F238E27FC236}">
                        <a16:creationId xmlns:a16="http://schemas.microsoft.com/office/drawing/2014/main" id="{64FEF778-430D-9948-B23E-B398643D617C}"/>
                      </a:ext>
                    </a:extLst>
                  </p:cNvPr>
                  <p:cNvSpPr>
                    <a:spLocks noChangeArrowheads="1"/>
                  </p:cNvSpPr>
                  <p:nvPr/>
                </p:nvSpPr>
                <p:spPr bwMode="auto">
                  <a:xfrm rot="5845513">
                    <a:off x="3984378" y="3576198"/>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2" name="Oval 129">
                    <a:extLst>
                      <a:ext uri="{FF2B5EF4-FFF2-40B4-BE49-F238E27FC236}">
                        <a16:creationId xmlns:a16="http://schemas.microsoft.com/office/drawing/2014/main" id="{D8BC61A2-7A83-C944-874E-062CB245D53C}"/>
                      </a:ext>
                    </a:extLst>
                  </p:cNvPr>
                  <p:cNvSpPr>
                    <a:spLocks noChangeArrowheads="1"/>
                  </p:cNvSpPr>
                  <p:nvPr/>
                </p:nvSpPr>
                <p:spPr bwMode="auto">
                  <a:xfrm rot="5845513">
                    <a:off x="3984378" y="3600843"/>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3" name="Oval 130">
                    <a:extLst>
                      <a:ext uri="{FF2B5EF4-FFF2-40B4-BE49-F238E27FC236}">
                        <a16:creationId xmlns:a16="http://schemas.microsoft.com/office/drawing/2014/main" id="{368FE735-86D0-FA42-A10F-35752B35F8DB}"/>
                      </a:ext>
                    </a:extLst>
                  </p:cNvPr>
                  <p:cNvSpPr>
                    <a:spLocks noChangeArrowheads="1"/>
                  </p:cNvSpPr>
                  <p:nvPr/>
                </p:nvSpPr>
                <p:spPr bwMode="auto">
                  <a:xfrm rot="5845513">
                    <a:off x="3979979" y="3626367"/>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4" name="Oval 131">
                    <a:extLst>
                      <a:ext uri="{FF2B5EF4-FFF2-40B4-BE49-F238E27FC236}">
                        <a16:creationId xmlns:a16="http://schemas.microsoft.com/office/drawing/2014/main" id="{F0E4CDE9-431C-9849-9A74-759175966F8E}"/>
                      </a:ext>
                    </a:extLst>
                  </p:cNvPr>
                  <p:cNvSpPr>
                    <a:spLocks noChangeArrowheads="1"/>
                  </p:cNvSpPr>
                  <p:nvPr/>
                </p:nvSpPr>
                <p:spPr bwMode="auto">
                  <a:xfrm rot="5845513">
                    <a:off x="3957113" y="3631649"/>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5" name="Oval 132">
                    <a:extLst>
                      <a:ext uri="{FF2B5EF4-FFF2-40B4-BE49-F238E27FC236}">
                        <a16:creationId xmlns:a16="http://schemas.microsoft.com/office/drawing/2014/main" id="{8036F7F2-0B4C-FA4A-A210-1994F4B70748}"/>
                      </a:ext>
                    </a:extLst>
                  </p:cNvPr>
                  <p:cNvSpPr>
                    <a:spLocks noChangeArrowheads="1"/>
                  </p:cNvSpPr>
                  <p:nvPr/>
                </p:nvSpPr>
                <p:spPr bwMode="auto">
                  <a:xfrm rot="5845513">
                    <a:off x="3942162" y="3650132"/>
                    <a:ext cx="1056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6" name="Oval 133">
                    <a:extLst>
                      <a:ext uri="{FF2B5EF4-FFF2-40B4-BE49-F238E27FC236}">
                        <a16:creationId xmlns:a16="http://schemas.microsoft.com/office/drawing/2014/main" id="{381405DC-71B6-4240-BD5D-53F31003C970}"/>
                      </a:ext>
                    </a:extLst>
                  </p:cNvPr>
                  <p:cNvSpPr>
                    <a:spLocks noChangeArrowheads="1"/>
                  </p:cNvSpPr>
                  <p:nvPr/>
                </p:nvSpPr>
                <p:spPr bwMode="auto">
                  <a:xfrm rot="5845513">
                    <a:off x="3942162" y="3630768"/>
                    <a:ext cx="1056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7" name="Oval 134">
                    <a:extLst>
                      <a:ext uri="{FF2B5EF4-FFF2-40B4-BE49-F238E27FC236}">
                        <a16:creationId xmlns:a16="http://schemas.microsoft.com/office/drawing/2014/main" id="{94821CBE-4FBB-7F45-B648-C23125E04E29}"/>
                      </a:ext>
                    </a:extLst>
                  </p:cNvPr>
                  <p:cNvSpPr>
                    <a:spLocks noChangeArrowheads="1"/>
                  </p:cNvSpPr>
                  <p:nvPr/>
                </p:nvSpPr>
                <p:spPr bwMode="auto">
                  <a:xfrm rot="5845513">
                    <a:off x="3972065" y="3614925"/>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8" name="Oval 135">
                    <a:extLst>
                      <a:ext uri="{FF2B5EF4-FFF2-40B4-BE49-F238E27FC236}">
                        <a16:creationId xmlns:a16="http://schemas.microsoft.com/office/drawing/2014/main" id="{3362B993-AE71-4542-B04E-0F406F68E1B9}"/>
                      </a:ext>
                    </a:extLst>
                  </p:cNvPr>
                  <p:cNvSpPr>
                    <a:spLocks noChangeArrowheads="1"/>
                  </p:cNvSpPr>
                  <p:nvPr/>
                </p:nvSpPr>
                <p:spPr bwMode="auto">
                  <a:xfrm rot="5845513">
                    <a:off x="3967667" y="3587641"/>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09" name="Oval 136">
                    <a:extLst>
                      <a:ext uri="{FF2B5EF4-FFF2-40B4-BE49-F238E27FC236}">
                        <a16:creationId xmlns:a16="http://schemas.microsoft.com/office/drawing/2014/main" id="{3F5669B6-FADE-2649-9625-891B216D7FD9}"/>
                      </a:ext>
                    </a:extLst>
                  </p:cNvPr>
                  <p:cNvSpPr>
                    <a:spLocks noChangeArrowheads="1"/>
                  </p:cNvSpPr>
                  <p:nvPr/>
                </p:nvSpPr>
                <p:spPr bwMode="auto">
                  <a:xfrm rot="5845513">
                    <a:off x="3972065" y="3577959"/>
                    <a:ext cx="8801"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0" name="Oval 137">
                    <a:extLst>
                      <a:ext uri="{FF2B5EF4-FFF2-40B4-BE49-F238E27FC236}">
                        <a16:creationId xmlns:a16="http://schemas.microsoft.com/office/drawing/2014/main" id="{1F4218C7-F141-B94A-9DC3-11BD886A8B68}"/>
                      </a:ext>
                    </a:extLst>
                  </p:cNvPr>
                  <p:cNvSpPr>
                    <a:spLocks noChangeArrowheads="1"/>
                  </p:cNvSpPr>
                  <p:nvPr/>
                </p:nvSpPr>
                <p:spPr bwMode="auto">
                  <a:xfrm rot="5845513">
                    <a:off x="4010762" y="3558595"/>
                    <a:ext cx="1056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1" name="Oval 138">
                    <a:extLst>
                      <a:ext uri="{FF2B5EF4-FFF2-40B4-BE49-F238E27FC236}">
                        <a16:creationId xmlns:a16="http://schemas.microsoft.com/office/drawing/2014/main" id="{7DCB7037-5E21-2B4E-A17D-A76309ED9644}"/>
                      </a:ext>
                    </a:extLst>
                  </p:cNvPr>
                  <p:cNvSpPr>
                    <a:spLocks noChangeArrowheads="1"/>
                  </p:cNvSpPr>
                  <p:nvPr/>
                </p:nvSpPr>
                <p:spPr bwMode="auto">
                  <a:xfrm rot="5845513">
                    <a:off x="3987015" y="3494345"/>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2" name="Oval 139">
                    <a:extLst>
                      <a:ext uri="{FF2B5EF4-FFF2-40B4-BE49-F238E27FC236}">
                        <a16:creationId xmlns:a16="http://schemas.microsoft.com/office/drawing/2014/main" id="{7C937364-AD20-4340-B2B7-BC3FB0436ADD}"/>
                      </a:ext>
                    </a:extLst>
                  </p:cNvPr>
                  <p:cNvSpPr>
                    <a:spLocks noChangeArrowheads="1"/>
                  </p:cNvSpPr>
                  <p:nvPr/>
                </p:nvSpPr>
                <p:spPr bwMode="auto">
                  <a:xfrm rot="5845513">
                    <a:off x="3972065" y="3468819"/>
                    <a:ext cx="1056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3" name="Oval 140">
                    <a:extLst>
                      <a:ext uri="{FF2B5EF4-FFF2-40B4-BE49-F238E27FC236}">
                        <a16:creationId xmlns:a16="http://schemas.microsoft.com/office/drawing/2014/main" id="{5B5FD177-C91F-4943-B671-3DD75E3080EF}"/>
                      </a:ext>
                    </a:extLst>
                  </p:cNvPr>
                  <p:cNvSpPr>
                    <a:spLocks noChangeArrowheads="1"/>
                  </p:cNvSpPr>
                  <p:nvPr/>
                </p:nvSpPr>
                <p:spPr bwMode="auto">
                  <a:xfrm rot="5845513">
                    <a:off x="3921055" y="3650131"/>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4" name="Oval 141">
                    <a:extLst>
                      <a:ext uri="{FF2B5EF4-FFF2-40B4-BE49-F238E27FC236}">
                        <a16:creationId xmlns:a16="http://schemas.microsoft.com/office/drawing/2014/main" id="{53589985-E1D8-9249-BFB7-F1E79A9A2985}"/>
                      </a:ext>
                    </a:extLst>
                  </p:cNvPr>
                  <p:cNvSpPr>
                    <a:spLocks noChangeArrowheads="1"/>
                  </p:cNvSpPr>
                  <p:nvPr/>
                </p:nvSpPr>
                <p:spPr bwMode="auto">
                  <a:xfrm rot="5845513">
                    <a:off x="3902587" y="3672134"/>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5" name="Oval 142">
                    <a:extLst>
                      <a:ext uri="{FF2B5EF4-FFF2-40B4-BE49-F238E27FC236}">
                        <a16:creationId xmlns:a16="http://schemas.microsoft.com/office/drawing/2014/main" id="{0B64CA0F-9829-5C47-8B99-9DACA6A76766}"/>
                      </a:ext>
                    </a:extLst>
                  </p:cNvPr>
                  <p:cNvSpPr>
                    <a:spLocks noChangeArrowheads="1"/>
                  </p:cNvSpPr>
                  <p:nvPr/>
                </p:nvSpPr>
                <p:spPr bwMode="auto">
                  <a:xfrm rot="5845513">
                    <a:off x="3802325" y="3680938"/>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6" name="Oval 143">
                    <a:extLst>
                      <a:ext uri="{FF2B5EF4-FFF2-40B4-BE49-F238E27FC236}">
                        <a16:creationId xmlns:a16="http://schemas.microsoft.com/office/drawing/2014/main" id="{EF42EC1E-FAD3-8048-8836-FD308384F335}"/>
                      </a:ext>
                    </a:extLst>
                  </p:cNvPr>
                  <p:cNvSpPr>
                    <a:spLocks noChangeArrowheads="1"/>
                  </p:cNvSpPr>
                  <p:nvPr/>
                </p:nvSpPr>
                <p:spPr bwMode="auto">
                  <a:xfrm rot="5845513">
                    <a:off x="3790013" y="3721425"/>
                    <a:ext cx="8801" cy="15830"/>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7" name="Oval 144">
                    <a:extLst>
                      <a:ext uri="{FF2B5EF4-FFF2-40B4-BE49-F238E27FC236}">
                        <a16:creationId xmlns:a16="http://schemas.microsoft.com/office/drawing/2014/main" id="{C131245A-69B3-C544-B918-589E168A4E93}"/>
                      </a:ext>
                    </a:extLst>
                  </p:cNvPr>
                  <p:cNvSpPr>
                    <a:spLocks noChangeArrowheads="1"/>
                  </p:cNvSpPr>
                  <p:nvPr/>
                </p:nvSpPr>
                <p:spPr bwMode="auto">
                  <a:xfrm rot="5845513">
                    <a:off x="3829589" y="3701181"/>
                    <a:ext cx="8801"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8" name="Oval 145">
                    <a:extLst>
                      <a:ext uri="{FF2B5EF4-FFF2-40B4-BE49-F238E27FC236}">
                        <a16:creationId xmlns:a16="http://schemas.microsoft.com/office/drawing/2014/main" id="{9DFD1719-6BE7-D045-9513-7803E2AC5905}"/>
                      </a:ext>
                    </a:extLst>
                  </p:cNvPr>
                  <p:cNvSpPr>
                    <a:spLocks noChangeArrowheads="1"/>
                  </p:cNvSpPr>
                  <p:nvPr/>
                </p:nvSpPr>
                <p:spPr bwMode="auto">
                  <a:xfrm rot="5845513">
                    <a:off x="3994931" y="3588521"/>
                    <a:ext cx="1056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19" name="Oval 146">
                    <a:extLst>
                      <a:ext uri="{FF2B5EF4-FFF2-40B4-BE49-F238E27FC236}">
                        <a16:creationId xmlns:a16="http://schemas.microsoft.com/office/drawing/2014/main" id="{81FDF7EE-39A6-5E45-B4D3-CBDF322D58E1}"/>
                      </a:ext>
                    </a:extLst>
                  </p:cNvPr>
                  <p:cNvSpPr>
                    <a:spLocks noChangeArrowheads="1"/>
                  </p:cNvSpPr>
                  <p:nvPr/>
                </p:nvSpPr>
                <p:spPr bwMode="auto">
                  <a:xfrm rot="5845513">
                    <a:off x="3987017" y="3559474"/>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0" name="Oval 147">
                    <a:extLst>
                      <a:ext uri="{FF2B5EF4-FFF2-40B4-BE49-F238E27FC236}">
                        <a16:creationId xmlns:a16="http://schemas.microsoft.com/office/drawing/2014/main" id="{15C74335-C51E-8941-AB08-7AAA70B8337A}"/>
                      </a:ext>
                    </a:extLst>
                  </p:cNvPr>
                  <p:cNvSpPr>
                    <a:spLocks noChangeArrowheads="1"/>
                  </p:cNvSpPr>
                  <p:nvPr/>
                </p:nvSpPr>
                <p:spPr bwMode="auto">
                  <a:xfrm rot="5845513">
                    <a:off x="4038026" y="3564757"/>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1" name="Oval 148">
                    <a:extLst>
                      <a:ext uri="{FF2B5EF4-FFF2-40B4-BE49-F238E27FC236}">
                        <a16:creationId xmlns:a16="http://schemas.microsoft.com/office/drawing/2014/main" id="{3CDEBE7C-6050-384D-80F8-300CB48E1B91}"/>
                      </a:ext>
                    </a:extLst>
                  </p:cNvPr>
                  <p:cNvSpPr>
                    <a:spLocks noChangeArrowheads="1"/>
                  </p:cNvSpPr>
                  <p:nvPr/>
                </p:nvSpPr>
                <p:spPr bwMode="auto">
                  <a:xfrm rot="5845513">
                    <a:off x="4022194" y="3543634"/>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2" name="Oval 149">
                    <a:extLst>
                      <a:ext uri="{FF2B5EF4-FFF2-40B4-BE49-F238E27FC236}">
                        <a16:creationId xmlns:a16="http://schemas.microsoft.com/office/drawing/2014/main" id="{3E61DA3D-1334-4E46-829D-1AD1AFD406FE}"/>
                      </a:ext>
                    </a:extLst>
                  </p:cNvPr>
                  <p:cNvSpPr>
                    <a:spLocks noChangeArrowheads="1"/>
                  </p:cNvSpPr>
                  <p:nvPr/>
                </p:nvSpPr>
                <p:spPr bwMode="auto">
                  <a:xfrm rot="5845513">
                    <a:off x="4003726" y="3539233"/>
                    <a:ext cx="10562" cy="15830"/>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3" name="Oval 150">
                    <a:extLst>
                      <a:ext uri="{FF2B5EF4-FFF2-40B4-BE49-F238E27FC236}">
                        <a16:creationId xmlns:a16="http://schemas.microsoft.com/office/drawing/2014/main" id="{7096E834-79A2-5D4C-940C-844A01C6666C}"/>
                      </a:ext>
                    </a:extLst>
                  </p:cNvPr>
                  <p:cNvSpPr>
                    <a:spLocks noChangeArrowheads="1"/>
                  </p:cNvSpPr>
                  <p:nvPr/>
                </p:nvSpPr>
                <p:spPr bwMode="auto">
                  <a:xfrm rot="5845513">
                    <a:off x="3996691" y="3516348"/>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4" name="Oval 151">
                    <a:extLst>
                      <a:ext uri="{FF2B5EF4-FFF2-40B4-BE49-F238E27FC236}">
                        <a16:creationId xmlns:a16="http://schemas.microsoft.com/office/drawing/2014/main" id="{FA75DFB1-CCAA-8E46-8E05-D95319758EAA}"/>
                      </a:ext>
                    </a:extLst>
                  </p:cNvPr>
                  <p:cNvSpPr>
                    <a:spLocks noChangeArrowheads="1"/>
                  </p:cNvSpPr>
                  <p:nvPr/>
                </p:nvSpPr>
                <p:spPr bwMode="auto">
                  <a:xfrm rot="5845513">
                    <a:off x="4030990" y="3515468"/>
                    <a:ext cx="8801"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5" name="Oval 152">
                    <a:extLst>
                      <a:ext uri="{FF2B5EF4-FFF2-40B4-BE49-F238E27FC236}">
                        <a16:creationId xmlns:a16="http://schemas.microsoft.com/office/drawing/2014/main" id="{0377843B-A8FB-B641-8394-9035D5F50E18}"/>
                      </a:ext>
                    </a:extLst>
                  </p:cNvPr>
                  <p:cNvSpPr>
                    <a:spLocks noChangeArrowheads="1"/>
                  </p:cNvSpPr>
                  <p:nvPr/>
                </p:nvSpPr>
                <p:spPr bwMode="auto">
                  <a:xfrm rot="5845513">
                    <a:off x="3997569" y="3490824"/>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6" name="Oval 153">
                    <a:extLst>
                      <a:ext uri="{FF2B5EF4-FFF2-40B4-BE49-F238E27FC236}">
                        <a16:creationId xmlns:a16="http://schemas.microsoft.com/office/drawing/2014/main" id="{8F0B7B4F-C663-9E48-BA49-01FB506ADF6D}"/>
                      </a:ext>
                    </a:extLst>
                  </p:cNvPr>
                  <p:cNvSpPr>
                    <a:spLocks noChangeArrowheads="1"/>
                  </p:cNvSpPr>
                  <p:nvPr/>
                </p:nvSpPr>
                <p:spPr bwMode="auto">
                  <a:xfrm rot="5845513">
                    <a:off x="3991414" y="3484663"/>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7" name="Oval 154">
                    <a:extLst>
                      <a:ext uri="{FF2B5EF4-FFF2-40B4-BE49-F238E27FC236}">
                        <a16:creationId xmlns:a16="http://schemas.microsoft.com/office/drawing/2014/main" id="{9D137C33-8166-1A4A-9D83-684D41821AD0}"/>
                      </a:ext>
                    </a:extLst>
                  </p:cNvPr>
                  <p:cNvSpPr>
                    <a:spLocks noChangeArrowheads="1"/>
                  </p:cNvSpPr>
                  <p:nvPr/>
                </p:nvSpPr>
                <p:spPr bwMode="auto">
                  <a:xfrm rot="5845513">
                    <a:off x="3994053" y="3474979"/>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8" name="Oval 155">
                    <a:extLst>
                      <a:ext uri="{FF2B5EF4-FFF2-40B4-BE49-F238E27FC236}">
                        <a16:creationId xmlns:a16="http://schemas.microsoft.com/office/drawing/2014/main" id="{B15BD1EF-4745-6247-8D0C-1E9BDE534864}"/>
                      </a:ext>
                    </a:extLst>
                  </p:cNvPr>
                  <p:cNvSpPr>
                    <a:spLocks noChangeArrowheads="1"/>
                  </p:cNvSpPr>
                  <p:nvPr/>
                </p:nvSpPr>
                <p:spPr bwMode="auto">
                  <a:xfrm rot="5845513">
                    <a:off x="3955354" y="3462660"/>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29" name="Oval 156">
                    <a:extLst>
                      <a:ext uri="{FF2B5EF4-FFF2-40B4-BE49-F238E27FC236}">
                        <a16:creationId xmlns:a16="http://schemas.microsoft.com/office/drawing/2014/main" id="{F0AEB012-EC28-494E-9954-58A656C022B9}"/>
                      </a:ext>
                    </a:extLst>
                  </p:cNvPr>
                  <p:cNvSpPr>
                    <a:spLocks noChangeArrowheads="1"/>
                  </p:cNvSpPr>
                  <p:nvPr/>
                </p:nvSpPr>
                <p:spPr bwMode="auto">
                  <a:xfrm rot="5845513">
                    <a:off x="3988775" y="3548913"/>
                    <a:ext cx="880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0" name="Oval 157">
                    <a:extLst>
                      <a:ext uri="{FF2B5EF4-FFF2-40B4-BE49-F238E27FC236}">
                        <a16:creationId xmlns:a16="http://schemas.microsoft.com/office/drawing/2014/main" id="{6AF74621-8B7B-5F47-9482-D6A47A63E8F6}"/>
                      </a:ext>
                    </a:extLst>
                  </p:cNvPr>
                  <p:cNvSpPr>
                    <a:spLocks noChangeArrowheads="1"/>
                  </p:cNvSpPr>
                  <p:nvPr/>
                </p:nvSpPr>
                <p:spPr bwMode="auto">
                  <a:xfrm rot="5845513">
                    <a:off x="4006365" y="3575318"/>
                    <a:ext cx="8801"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1" name="Oval 158">
                    <a:extLst>
                      <a:ext uri="{FF2B5EF4-FFF2-40B4-BE49-F238E27FC236}">
                        <a16:creationId xmlns:a16="http://schemas.microsoft.com/office/drawing/2014/main" id="{350043C0-7DD2-184A-8135-23C734CDA948}"/>
                      </a:ext>
                    </a:extLst>
                  </p:cNvPr>
                  <p:cNvSpPr>
                    <a:spLocks noChangeArrowheads="1"/>
                  </p:cNvSpPr>
                  <p:nvPr/>
                </p:nvSpPr>
                <p:spPr bwMode="auto">
                  <a:xfrm rot="5845513">
                    <a:off x="4020437" y="3564757"/>
                    <a:ext cx="8801"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2" name="Oval 159">
                    <a:extLst>
                      <a:ext uri="{FF2B5EF4-FFF2-40B4-BE49-F238E27FC236}">
                        <a16:creationId xmlns:a16="http://schemas.microsoft.com/office/drawing/2014/main" id="{3DE084BF-0C48-9541-8EA3-42BCE12F35B4}"/>
                      </a:ext>
                    </a:extLst>
                  </p:cNvPr>
                  <p:cNvSpPr>
                    <a:spLocks noChangeArrowheads="1"/>
                  </p:cNvSpPr>
                  <p:nvPr/>
                </p:nvSpPr>
                <p:spPr bwMode="auto">
                  <a:xfrm rot="5845513">
                    <a:off x="3924573" y="3667734"/>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3" name="Oval 160">
                    <a:extLst>
                      <a:ext uri="{FF2B5EF4-FFF2-40B4-BE49-F238E27FC236}">
                        <a16:creationId xmlns:a16="http://schemas.microsoft.com/office/drawing/2014/main" id="{89095E4E-06B0-0A4B-84CD-E673DA6DB524}"/>
                      </a:ext>
                    </a:extLst>
                  </p:cNvPr>
                  <p:cNvSpPr>
                    <a:spLocks noChangeArrowheads="1"/>
                  </p:cNvSpPr>
                  <p:nvPr/>
                </p:nvSpPr>
                <p:spPr bwMode="auto">
                  <a:xfrm rot="5845513">
                    <a:off x="3926332" y="3680055"/>
                    <a:ext cx="1056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4" name="Oval 161">
                    <a:extLst>
                      <a:ext uri="{FF2B5EF4-FFF2-40B4-BE49-F238E27FC236}">
                        <a16:creationId xmlns:a16="http://schemas.microsoft.com/office/drawing/2014/main" id="{814158C3-C437-064A-847B-7AB21B1EDEC1}"/>
                      </a:ext>
                    </a:extLst>
                  </p:cNvPr>
                  <p:cNvSpPr>
                    <a:spLocks noChangeArrowheads="1"/>
                  </p:cNvSpPr>
                  <p:nvPr/>
                </p:nvSpPr>
                <p:spPr bwMode="auto">
                  <a:xfrm rot="5845513">
                    <a:off x="3884117" y="3657173"/>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5" name="Oval 162">
                    <a:extLst>
                      <a:ext uri="{FF2B5EF4-FFF2-40B4-BE49-F238E27FC236}">
                        <a16:creationId xmlns:a16="http://schemas.microsoft.com/office/drawing/2014/main" id="{65E084B9-D3A1-214D-AAB0-6652E0C60BE1}"/>
                      </a:ext>
                    </a:extLst>
                  </p:cNvPr>
                  <p:cNvSpPr>
                    <a:spLocks noChangeArrowheads="1"/>
                  </p:cNvSpPr>
                  <p:nvPr/>
                </p:nvSpPr>
                <p:spPr bwMode="auto">
                  <a:xfrm rot="5845513">
                    <a:off x="3795289" y="3691499"/>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6" name="Oval 163">
                    <a:extLst>
                      <a:ext uri="{FF2B5EF4-FFF2-40B4-BE49-F238E27FC236}">
                        <a16:creationId xmlns:a16="http://schemas.microsoft.com/office/drawing/2014/main" id="{B40CE4B6-2972-3E41-8549-0B9B025E44B2}"/>
                      </a:ext>
                    </a:extLst>
                  </p:cNvPr>
                  <p:cNvSpPr>
                    <a:spLocks noChangeArrowheads="1"/>
                  </p:cNvSpPr>
                  <p:nvPr/>
                </p:nvSpPr>
                <p:spPr bwMode="auto">
                  <a:xfrm rot="5845513">
                    <a:off x="3767146" y="3703820"/>
                    <a:ext cx="880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7" name="Oval 164">
                    <a:extLst>
                      <a:ext uri="{FF2B5EF4-FFF2-40B4-BE49-F238E27FC236}">
                        <a16:creationId xmlns:a16="http://schemas.microsoft.com/office/drawing/2014/main" id="{55707426-CC69-4C43-BB4E-121B42D972B3}"/>
                      </a:ext>
                    </a:extLst>
                  </p:cNvPr>
                  <p:cNvSpPr>
                    <a:spLocks noChangeArrowheads="1"/>
                  </p:cNvSpPr>
                  <p:nvPr/>
                </p:nvSpPr>
                <p:spPr bwMode="auto">
                  <a:xfrm rot="5845513">
                    <a:off x="3908742" y="3428332"/>
                    <a:ext cx="1056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8" name="Oval 165">
                    <a:extLst>
                      <a:ext uri="{FF2B5EF4-FFF2-40B4-BE49-F238E27FC236}">
                        <a16:creationId xmlns:a16="http://schemas.microsoft.com/office/drawing/2014/main" id="{6F9B5F4E-3E51-C843-B988-0D696E1D85DE}"/>
                      </a:ext>
                    </a:extLst>
                  </p:cNvPr>
                  <p:cNvSpPr>
                    <a:spLocks noChangeArrowheads="1"/>
                  </p:cNvSpPr>
                  <p:nvPr/>
                </p:nvSpPr>
                <p:spPr bwMode="auto">
                  <a:xfrm rot="5845513">
                    <a:off x="3982621" y="3590278"/>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39" name="Oval 166">
                    <a:extLst>
                      <a:ext uri="{FF2B5EF4-FFF2-40B4-BE49-F238E27FC236}">
                        <a16:creationId xmlns:a16="http://schemas.microsoft.com/office/drawing/2014/main" id="{116765A7-0743-E64C-93BF-B12034885A06}"/>
                      </a:ext>
                    </a:extLst>
                  </p:cNvPr>
                  <p:cNvSpPr>
                    <a:spLocks noChangeArrowheads="1"/>
                  </p:cNvSpPr>
                  <p:nvPr/>
                </p:nvSpPr>
                <p:spPr bwMode="auto">
                  <a:xfrm rot="5845513">
                    <a:off x="4035390" y="3600839"/>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0" name="Oval 167">
                    <a:extLst>
                      <a:ext uri="{FF2B5EF4-FFF2-40B4-BE49-F238E27FC236}">
                        <a16:creationId xmlns:a16="http://schemas.microsoft.com/office/drawing/2014/main" id="{8F0D0D2C-CD7A-8046-A038-355C2C75DA92}"/>
                      </a:ext>
                    </a:extLst>
                  </p:cNvPr>
                  <p:cNvSpPr>
                    <a:spLocks noChangeArrowheads="1"/>
                  </p:cNvSpPr>
                  <p:nvPr/>
                </p:nvSpPr>
                <p:spPr bwMode="auto">
                  <a:xfrm rot="5845513">
                    <a:off x="4052980" y="3540989"/>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1" name="Oval 168">
                    <a:extLst>
                      <a:ext uri="{FF2B5EF4-FFF2-40B4-BE49-F238E27FC236}">
                        <a16:creationId xmlns:a16="http://schemas.microsoft.com/office/drawing/2014/main" id="{DE341574-C034-7842-B544-F2230DBD623F}"/>
                      </a:ext>
                    </a:extLst>
                  </p:cNvPr>
                  <p:cNvSpPr>
                    <a:spLocks noChangeArrowheads="1"/>
                  </p:cNvSpPr>
                  <p:nvPr/>
                </p:nvSpPr>
                <p:spPr bwMode="auto">
                  <a:xfrm rot="5845513">
                    <a:off x="4029232" y="3642207"/>
                    <a:ext cx="5281" cy="5276"/>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2" name="Oval 169">
                    <a:extLst>
                      <a:ext uri="{FF2B5EF4-FFF2-40B4-BE49-F238E27FC236}">
                        <a16:creationId xmlns:a16="http://schemas.microsoft.com/office/drawing/2014/main" id="{0EEF78A5-0B3E-2144-AB74-CD98E6EB3E32}"/>
                      </a:ext>
                    </a:extLst>
                  </p:cNvPr>
                  <p:cNvSpPr>
                    <a:spLocks noChangeArrowheads="1"/>
                  </p:cNvSpPr>
                  <p:nvPr/>
                </p:nvSpPr>
                <p:spPr bwMode="auto">
                  <a:xfrm rot="5845513">
                    <a:off x="4007247" y="3685334"/>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3" name="Oval 170">
                    <a:extLst>
                      <a:ext uri="{FF2B5EF4-FFF2-40B4-BE49-F238E27FC236}">
                        <a16:creationId xmlns:a16="http://schemas.microsoft.com/office/drawing/2014/main" id="{8DD64A05-DE83-6343-B499-96D62293B9CA}"/>
                      </a:ext>
                    </a:extLst>
                  </p:cNvPr>
                  <p:cNvSpPr>
                    <a:spLocks noChangeArrowheads="1"/>
                  </p:cNvSpPr>
                  <p:nvPr/>
                </p:nvSpPr>
                <p:spPr bwMode="auto">
                  <a:xfrm rot="5845513">
                    <a:off x="3953598" y="3698538"/>
                    <a:ext cx="3521" cy="7036"/>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4" name="Oval 171">
                    <a:extLst>
                      <a:ext uri="{FF2B5EF4-FFF2-40B4-BE49-F238E27FC236}">
                        <a16:creationId xmlns:a16="http://schemas.microsoft.com/office/drawing/2014/main" id="{E9278E5E-4F27-4247-AC3C-E402F3D70FCF}"/>
                      </a:ext>
                    </a:extLst>
                  </p:cNvPr>
                  <p:cNvSpPr>
                    <a:spLocks noChangeArrowheads="1"/>
                  </p:cNvSpPr>
                  <p:nvPr/>
                </p:nvSpPr>
                <p:spPr bwMode="auto">
                  <a:xfrm rot="5845513">
                    <a:off x="3912263" y="3702937"/>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5" name="Oval 172">
                    <a:extLst>
                      <a:ext uri="{FF2B5EF4-FFF2-40B4-BE49-F238E27FC236}">
                        <a16:creationId xmlns:a16="http://schemas.microsoft.com/office/drawing/2014/main" id="{ACB5BCBB-DAB1-A74D-9D36-620D41C6080F}"/>
                      </a:ext>
                    </a:extLst>
                  </p:cNvPr>
                  <p:cNvSpPr>
                    <a:spLocks noChangeArrowheads="1"/>
                  </p:cNvSpPr>
                  <p:nvPr/>
                </p:nvSpPr>
                <p:spPr bwMode="auto">
                  <a:xfrm rot="5845513">
                    <a:off x="3838386" y="3729341"/>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6" name="Oval 173">
                    <a:extLst>
                      <a:ext uri="{FF2B5EF4-FFF2-40B4-BE49-F238E27FC236}">
                        <a16:creationId xmlns:a16="http://schemas.microsoft.com/office/drawing/2014/main" id="{F92B88E7-6AAD-5845-99B3-596ECA4A2A59}"/>
                      </a:ext>
                    </a:extLst>
                  </p:cNvPr>
                  <p:cNvSpPr>
                    <a:spLocks noChangeArrowheads="1"/>
                  </p:cNvSpPr>
                  <p:nvPr/>
                </p:nvSpPr>
                <p:spPr bwMode="auto">
                  <a:xfrm rot="5845513">
                    <a:off x="3859494" y="3720540"/>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7" name="Oval 174">
                    <a:extLst>
                      <a:ext uri="{FF2B5EF4-FFF2-40B4-BE49-F238E27FC236}">
                        <a16:creationId xmlns:a16="http://schemas.microsoft.com/office/drawing/2014/main" id="{00DA997B-2AED-AF47-BDBF-4BB3D584FEA8}"/>
                      </a:ext>
                    </a:extLst>
                  </p:cNvPr>
                  <p:cNvSpPr>
                    <a:spLocks noChangeArrowheads="1"/>
                  </p:cNvSpPr>
                  <p:nvPr/>
                </p:nvSpPr>
                <p:spPr bwMode="auto">
                  <a:xfrm rot="5845513">
                    <a:off x="3769786" y="3722301"/>
                    <a:ext cx="3521" cy="5276"/>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8" name="Oval 175">
                    <a:extLst>
                      <a:ext uri="{FF2B5EF4-FFF2-40B4-BE49-F238E27FC236}">
                        <a16:creationId xmlns:a16="http://schemas.microsoft.com/office/drawing/2014/main" id="{750A41D3-BB98-774E-86EF-EB63349EE73D}"/>
                      </a:ext>
                    </a:extLst>
                  </p:cNvPr>
                  <p:cNvSpPr>
                    <a:spLocks noChangeArrowheads="1"/>
                  </p:cNvSpPr>
                  <p:nvPr/>
                </p:nvSpPr>
                <p:spPr bwMode="auto">
                  <a:xfrm rot="5845513">
                    <a:off x="3881482" y="3402805"/>
                    <a:ext cx="1760"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49" name="Oval 176">
                    <a:extLst>
                      <a:ext uri="{FF2B5EF4-FFF2-40B4-BE49-F238E27FC236}">
                        <a16:creationId xmlns:a16="http://schemas.microsoft.com/office/drawing/2014/main" id="{8C20C57A-22C1-5C4B-AD2B-9691752A2261}"/>
                      </a:ext>
                    </a:extLst>
                  </p:cNvPr>
                  <p:cNvSpPr>
                    <a:spLocks noChangeArrowheads="1"/>
                  </p:cNvSpPr>
                  <p:nvPr/>
                </p:nvSpPr>
                <p:spPr bwMode="auto">
                  <a:xfrm rot="5845513">
                    <a:off x="3919299" y="3417768"/>
                    <a:ext cx="3521" cy="5277"/>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0" name="Oval 177">
                    <a:extLst>
                      <a:ext uri="{FF2B5EF4-FFF2-40B4-BE49-F238E27FC236}">
                        <a16:creationId xmlns:a16="http://schemas.microsoft.com/office/drawing/2014/main" id="{50D86DDA-E541-5E41-93FB-D25306C26076}"/>
                      </a:ext>
                    </a:extLst>
                  </p:cNvPr>
                  <p:cNvSpPr>
                    <a:spLocks noChangeArrowheads="1"/>
                  </p:cNvSpPr>
                  <p:nvPr/>
                </p:nvSpPr>
                <p:spPr bwMode="auto">
                  <a:xfrm rot="5845513">
                    <a:off x="3973826" y="3421289"/>
                    <a:ext cx="3521" cy="5276"/>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1" name="Oval 178">
                    <a:extLst>
                      <a:ext uri="{FF2B5EF4-FFF2-40B4-BE49-F238E27FC236}">
                        <a16:creationId xmlns:a16="http://schemas.microsoft.com/office/drawing/2014/main" id="{CBCF51B1-0BC3-8244-8F88-6A2532FAD8D7}"/>
                      </a:ext>
                    </a:extLst>
                  </p:cNvPr>
                  <p:cNvSpPr>
                    <a:spLocks noChangeArrowheads="1"/>
                  </p:cNvSpPr>
                  <p:nvPr/>
                </p:nvSpPr>
                <p:spPr bwMode="auto">
                  <a:xfrm rot="5845513">
                    <a:off x="4018680" y="3457375"/>
                    <a:ext cx="5280" cy="5276"/>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2" name="Oval 179">
                    <a:extLst>
                      <a:ext uri="{FF2B5EF4-FFF2-40B4-BE49-F238E27FC236}">
                        <a16:creationId xmlns:a16="http://schemas.microsoft.com/office/drawing/2014/main" id="{9ECBE78A-F379-C34D-95DD-0D452FE205B2}"/>
                      </a:ext>
                    </a:extLst>
                  </p:cNvPr>
                  <p:cNvSpPr>
                    <a:spLocks noChangeArrowheads="1"/>
                  </p:cNvSpPr>
                  <p:nvPr/>
                </p:nvSpPr>
                <p:spPr bwMode="auto">
                  <a:xfrm rot="5845513">
                    <a:off x="4045062" y="3501386"/>
                    <a:ext cx="8801"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3" name="Oval 180">
                    <a:extLst>
                      <a:ext uri="{FF2B5EF4-FFF2-40B4-BE49-F238E27FC236}">
                        <a16:creationId xmlns:a16="http://schemas.microsoft.com/office/drawing/2014/main" id="{61C3CEEC-A14A-B849-9A5E-A19108B45323}"/>
                      </a:ext>
                    </a:extLst>
                  </p:cNvPr>
                  <p:cNvSpPr>
                    <a:spLocks noChangeArrowheads="1"/>
                  </p:cNvSpPr>
                  <p:nvPr/>
                </p:nvSpPr>
                <p:spPr bwMode="auto">
                  <a:xfrm rot="5845513">
                    <a:off x="4003727" y="3456498"/>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4" name="Oval 181">
                    <a:extLst>
                      <a:ext uri="{FF2B5EF4-FFF2-40B4-BE49-F238E27FC236}">
                        <a16:creationId xmlns:a16="http://schemas.microsoft.com/office/drawing/2014/main" id="{3BC7E9CC-FD1F-454D-9FF2-D4FFEFB77E71}"/>
                      </a:ext>
                    </a:extLst>
                  </p:cNvPr>
                  <p:cNvSpPr>
                    <a:spLocks noChangeArrowheads="1"/>
                  </p:cNvSpPr>
                  <p:nvPr/>
                </p:nvSpPr>
                <p:spPr bwMode="auto">
                  <a:xfrm rot="5845513">
                    <a:off x="3983499" y="3460897"/>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5" name="Oval 182">
                    <a:extLst>
                      <a:ext uri="{FF2B5EF4-FFF2-40B4-BE49-F238E27FC236}">
                        <a16:creationId xmlns:a16="http://schemas.microsoft.com/office/drawing/2014/main" id="{EFA6A9DA-9B6D-D34E-80D3-180CBFAD3AF2}"/>
                      </a:ext>
                    </a:extLst>
                  </p:cNvPr>
                  <p:cNvSpPr>
                    <a:spLocks noChangeArrowheads="1"/>
                  </p:cNvSpPr>
                  <p:nvPr/>
                </p:nvSpPr>
                <p:spPr bwMode="auto">
                  <a:xfrm rot="5845513">
                    <a:off x="3930728" y="3446816"/>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6" name="Oval 183">
                    <a:extLst>
                      <a:ext uri="{FF2B5EF4-FFF2-40B4-BE49-F238E27FC236}">
                        <a16:creationId xmlns:a16="http://schemas.microsoft.com/office/drawing/2014/main" id="{2668C9AB-E8C3-9248-82C1-7CC5B4C170F6}"/>
                      </a:ext>
                    </a:extLst>
                  </p:cNvPr>
                  <p:cNvSpPr>
                    <a:spLocks noChangeArrowheads="1"/>
                  </p:cNvSpPr>
                  <p:nvPr/>
                </p:nvSpPr>
                <p:spPr bwMode="auto">
                  <a:xfrm rot="5845513">
                    <a:off x="3922815" y="3433611"/>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7" name="Oval 184">
                    <a:extLst>
                      <a:ext uri="{FF2B5EF4-FFF2-40B4-BE49-F238E27FC236}">
                        <a16:creationId xmlns:a16="http://schemas.microsoft.com/office/drawing/2014/main" id="{B3266C11-EE17-3744-A6EB-A09BA4F5D230}"/>
                      </a:ext>
                    </a:extLst>
                  </p:cNvPr>
                  <p:cNvSpPr>
                    <a:spLocks noChangeArrowheads="1"/>
                  </p:cNvSpPr>
                  <p:nvPr/>
                </p:nvSpPr>
                <p:spPr bwMode="auto">
                  <a:xfrm rot="5845513">
                    <a:off x="3961513" y="3428331"/>
                    <a:ext cx="528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8" name="Oval 185">
                    <a:extLst>
                      <a:ext uri="{FF2B5EF4-FFF2-40B4-BE49-F238E27FC236}">
                        <a16:creationId xmlns:a16="http://schemas.microsoft.com/office/drawing/2014/main" id="{E8F15E79-2D98-474E-9007-AA921FB6C77E}"/>
                      </a:ext>
                    </a:extLst>
                  </p:cNvPr>
                  <p:cNvSpPr>
                    <a:spLocks noChangeArrowheads="1"/>
                  </p:cNvSpPr>
                  <p:nvPr/>
                </p:nvSpPr>
                <p:spPr bwMode="auto">
                  <a:xfrm rot="5845513">
                    <a:off x="4014281" y="3444173"/>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59" name="Oval 186">
                    <a:extLst>
                      <a:ext uri="{FF2B5EF4-FFF2-40B4-BE49-F238E27FC236}">
                        <a16:creationId xmlns:a16="http://schemas.microsoft.com/office/drawing/2014/main" id="{78432BB2-195C-DB46-8172-D2D266416A25}"/>
                      </a:ext>
                    </a:extLst>
                  </p:cNvPr>
                  <p:cNvSpPr>
                    <a:spLocks noChangeArrowheads="1"/>
                  </p:cNvSpPr>
                  <p:nvPr/>
                </p:nvSpPr>
                <p:spPr bwMode="auto">
                  <a:xfrm rot="5845513">
                    <a:off x="4039786" y="3474979"/>
                    <a:ext cx="528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0" name="Oval 187">
                    <a:extLst>
                      <a:ext uri="{FF2B5EF4-FFF2-40B4-BE49-F238E27FC236}">
                        <a16:creationId xmlns:a16="http://schemas.microsoft.com/office/drawing/2014/main" id="{8FEDB476-07EF-CD4D-9463-51EF6C68968B}"/>
                      </a:ext>
                    </a:extLst>
                  </p:cNvPr>
                  <p:cNvSpPr>
                    <a:spLocks noChangeArrowheads="1"/>
                  </p:cNvSpPr>
                  <p:nvPr/>
                </p:nvSpPr>
                <p:spPr bwMode="auto">
                  <a:xfrm rot="5845513">
                    <a:off x="4061774" y="3518106"/>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1" name="Oval 188">
                    <a:extLst>
                      <a:ext uri="{FF2B5EF4-FFF2-40B4-BE49-F238E27FC236}">
                        <a16:creationId xmlns:a16="http://schemas.microsoft.com/office/drawing/2014/main" id="{4C708AAC-CD7D-F64E-90AC-E30D1D6F79C3}"/>
                      </a:ext>
                    </a:extLst>
                  </p:cNvPr>
                  <p:cNvSpPr>
                    <a:spLocks noChangeArrowheads="1"/>
                  </p:cNvSpPr>
                  <p:nvPr/>
                </p:nvSpPr>
                <p:spPr bwMode="auto">
                  <a:xfrm rot="5845513">
                    <a:off x="4047702" y="3609642"/>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2" name="Oval 189">
                    <a:extLst>
                      <a:ext uri="{FF2B5EF4-FFF2-40B4-BE49-F238E27FC236}">
                        <a16:creationId xmlns:a16="http://schemas.microsoft.com/office/drawing/2014/main" id="{16A2D021-28A2-954D-89BA-9E24F1C3B3AC}"/>
                      </a:ext>
                    </a:extLst>
                  </p:cNvPr>
                  <p:cNvSpPr>
                    <a:spLocks noChangeArrowheads="1"/>
                  </p:cNvSpPr>
                  <p:nvPr/>
                </p:nvSpPr>
                <p:spPr bwMode="auto">
                  <a:xfrm rot="5845513">
                    <a:off x="4012523" y="3588518"/>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3" name="Oval 190">
                    <a:extLst>
                      <a:ext uri="{FF2B5EF4-FFF2-40B4-BE49-F238E27FC236}">
                        <a16:creationId xmlns:a16="http://schemas.microsoft.com/office/drawing/2014/main" id="{76444B20-E8D0-5D48-8896-D35D154F641C}"/>
                      </a:ext>
                    </a:extLst>
                  </p:cNvPr>
                  <p:cNvSpPr>
                    <a:spLocks noChangeArrowheads="1"/>
                  </p:cNvSpPr>
                  <p:nvPr/>
                </p:nvSpPr>
                <p:spPr bwMode="auto">
                  <a:xfrm rot="5845513">
                    <a:off x="4010763" y="3613163"/>
                    <a:ext cx="8802"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4" name="Oval 191">
                    <a:extLst>
                      <a:ext uri="{FF2B5EF4-FFF2-40B4-BE49-F238E27FC236}">
                        <a16:creationId xmlns:a16="http://schemas.microsoft.com/office/drawing/2014/main" id="{B96789BB-B724-F24A-997A-12A5615D0ECC}"/>
                      </a:ext>
                    </a:extLst>
                  </p:cNvPr>
                  <p:cNvSpPr>
                    <a:spLocks noChangeArrowheads="1"/>
                  </p:cNvSpPr>
                  <p:nvPr/>
                </p:nvSpPr>
                <p:spPr bwMode="auto">
                  <a:xfrm rot="5845513">
                    <a:off x="3997571" y="3612283"/>
                    <a:ext cx="880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5" name="Oval 192">
                    <a:extLst>
                      <a:ext uri="{FF2B5EF4-FFF2-40B4-BE49-F238E27FC236}">
                        <a16:creationId xmlns:a16="http://schemas.microsoft.com/office/drawing/2014/main" id="{8C50289F-D3B8-4D41-8B2E-2ED1226A8B08}"/>
                      </a:ext>
                    </a:extLst>
                  </p:cNvPr>
                  <p:cNvSpPr>
                    <a:spLocks noChangeArrowheads="1"/>
                  </p:cNvSpPr>
                  <p:nvPr/>
                </p:nvSpPr>
                <p:spPr bwMode="auto">
                  <a:xfrm rot="5845513">
                    <a:off x="3999331" y="3666853"/>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6" name="Oval 193">
                    <a:extLst>
                      <a:ext uri="{FF2B5EF4-FFF2-40B4-BE49-F238E27FC236}">
                        <a16:creationId xmlns:a16="http://schemas.microsoft.com/office/drawing/2014/main" id="{FC7A9F8F-9D53-8D4F-96BB-18A762DF0898}"/>
                      </a:ext>
                    </a:extLst>
                  </p:cNvPr>
                  <p:cNvSpPr>
                    <a:spLocks noChangeArrowheads="1"/>
                  </p:cNvSpPr>
                  <p:nvPr/>
                </p:nvSpPr>
                <p:spPr bwMode="auto">
                  <a:xfrm rot="5845513">
                    <a:off x="3977344" y="3653650"/>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7" name="Oval 194">
                    <a:extLst>
                      <a:ext uri="{FF2B5EF4-FFF2-40B4-BE49-F238E27FC236}">
                        <a16:creationId xmlns:a16="http://schemas.microsoft.com/office/drawing/2014/main" id="{8C232D56-CC37-C043-AD15-BB7E02FD901C}"/>
                      </a:ext>
                    </a:extLst>
                  </p:cNvPr>
                  <p:cNvSpPr>
                    <a:spLocks noChangeArrowheads="1"/>
                  </p:cNvSpPr>
                  <p:nvPr/>
                </p:nvSpPr>
                <p:spPr bwMode="auto">
                  <a:xfrm rot="5845513">
                    <a:off x="3957994" y="3665972"/>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8" name="Oval 195">
                    <a:extLst>
                      <a:ext uri="{FF2B5EF4-FFF2-40B4-BE49-F238E27FC236}">
                        <a16:creationId xmlns:a16="http://schemas.microsoft.com/office/drawing/2014/main" id="{2BE732CB-655F-FD47-BF2C-A4385D7D628B}"/>
                      </a:ext>
                    </a:extLst>
                  </p:cNvPr>
                  <p:cNvSpPr>
                    <a:spLocks noChangeArrowheads="1"/>
                  </p:cNvSpPr>
                  <p:nvPr/>
                </p:nvSpPr>
                <p:spPr bwMode="auto">
                  <a:xfrm rot="5845513">
                    <a:off x="3942164" y="3664212"/>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69" name="Oval 196">
                    <a:extLst>
                      <a:ext uri="{FF2B5EF4-FFF2-40B4-BE49-F238E27FC236}">
                        <a16:creationId xmlns:a16="http://schemas.microsoft.com/office/drawing/2014/main" id="{B12630B2-4B43-AA4F-A339-7EDBC82E6A8D}"/>
                      </a:ext>
                    </a:extLst>
                  </p:cNvPr>
                  <p:cNvSpPr>
                    <a:spLocks noChangeArrowheads="1"/>
                  </p:cNvSpPr>
                  <p:nvPr/>
                </p:nvSpPr>
                <p:spPr bwMode="auto">
                  <a:xfrm rot="5845513">
                    <a:off x="3924574" y="3697658"/>
                    <a:ext cx="8802"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0" name="Oval 197">
                    <a:extLst>
                      <a:ext uri="{FF2B5EF4-FFF2-40B4-BE49-F238E27FC236}">
                        <a16:creationId xmlns:a16="http://schemas.microsoft.com/office/drawing/2014/main" id="{DFB3A50B-4FA1-2947-8C71-601B28A519A1}"/>
                      </a:ext>
                    </a:extLst>
                  </p:cNvPr>
                  <p:cNvSpPr>
                    <a:spLocks noChangeArrowheads="1"/>
                  </p:cNvSpPr>
                  <p:nvPr/>
                </p:nvSpPr>
                <p:spPr bwMode="auto">
                  <a:xfrm rot="5845513">
                    <a:off x="3912261" y="3674774"/>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1" name="Oval 198">
                    <a:extLst>
                      <a:ext uri="{FF2B5EF4-FFF2-40B4-BE49-F238E27FC236}">
                        <a16:creationId xmlns:a16="http://schemas.microsoft.com/office/drawing/2014/main" id="{AD16FD49-7185-CE44-BC30-5B78B88A18CD}"/>
                      </a:ext>
                    </a:extLst>
                  </p:cNvPr>
                  <p:cNvSpPr>
                    <a:spLocks noChangeArrowheads="1"/>
                  </p:cNvSpPr>
                  <p:nvPr/>
                </p:nvSpPr>
                <p:spPr bwMode="auto">
                  <a:xfrm rot="5845513">
                    <a:off x="3898190" y="3690616"/>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2" name="Oval 199">
                    <a:extLst>
                      <a:ext uri="{FF2B5EF4-FFF2-40B4-BE49-F238E27FC236}">
                        <a16:creationId xmlns:a16="http://schemas.microsoft.com/office/drawing/2014/main" id="{949EA28B-989E-8E47-9290-C86B9CACCBA7}"/>
                      </a:ext>
                    </a:extLst>
                  </p:cNvPr>
                  <p:cNvSpPr>
                    <a:spLocks noChangeArrowheads="1"/>
                  </p:cNvSpPr>
                  <p:nvPr/>
                </p:nvSpPr>
                <p:spPr bwMode="auto">
                  <a:xfrm rot="5845513">
                    <a:off x="3871806" y="3674774"/>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3" name="Oval 200">
                    <a:extLst>
                      <a:ext uri="{FF2B5EF4-FFF2-40B4-BE49-F238E27FC236}">
                        <a16:creationId xmlns:a16="http://schemas.microsoft.com/office/drawing/2014/main" id="{BCA3A5F5-766E-0246-B0C0-76BBC296B4DF}"/>
                      </a:ext>
                    </a:extLst>
                  </p:cNvPr>
                  <p:cNvSpPr>
                    <a:spLocks noChangeArrowheads="1"/>
                  </p:cNvSpPr>
                  <p:nvPr/>
                </p:nvSpPr>
                <p:spPr bwMode="auto">
                  <a:xfrm rot="5845513">
                    <a:off x="3856854" y="3693257"/>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4" name="Oval 201">
                    <a:extLst>
                      <a:ext uri="{FF2B5EF4-FFF2-40B4-BE49-F238E27FC236}">
                        <a16:creationId xmlns:a16="http://schemas.microsoft.com/office/drawing/2014/main" id="{8776D38B-D08A-3C46-A115-EAB030FDC4ED}"/>
                      </a:ext>
                    </a:extLst>
                  </p:cNvPr>
                  <p:cNvSpPr>
                    <a:spLocks noChangeArrowheads="1"/>
                  </p:cNvSpPr>
                  <p:nvPr/>
                </p:nvSpPr>
                <p:spPr bwMode="auto">
                  <a:xfrm rot="5845513">
                    <a:off x="3844542" y="3721422"/>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5" name="Oval 202">
                    <a:extLst>
                      <a:ext uri="{FF2B5EF4-FFF2-40B4-BE49-F238E27FC236}">
                        <a16:creationId xmlns:a16="http://schemas.microsoft.com/office/drawing/2014/main" id="{73B80038-2179-A24B-8028-387CF72CE2F5}"/>
                      </a:ext>
                    </a:extLst>
                  </p:cNvPr>
                  <p:cNvSpPr>
                    <a:spLocks noChangeArrowheads="1"/>
                  </p:cNvSpPr>
                  <p:nvPr/>
                </p:nvSpPr>
                <p:spPr bwMode="auto">
                  <a:xfrm rot="5845513">
                    <a:off x="3817279" y="3718781"/>
                    <a:ext cx="5280"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6" name="Oval 203">
                    <a:extLst>
                      <a:ext uri="{FF2B5EF4-FFF2-40B4-BE49-F238E27FC236}">
                        <a16:creationId xmlns:a16="http://schemas.microsoft.com/office/drawing/2014/main" id="{C79E6DE2-72A8-764E-A7A8-82EFFFFE551D}"/>
                      </a:ext>
                    </a:extLst>
                  </p:cNvPr>
                  <p:cNvSpPr>
                    <a:spLocks noChangeArrowheads="1"/>
                  </p:cNvSpPr>
                  <p:nvPr/>
                </p:nvSpPr>
                <p:spPr bwMode="auto">
                  <a:xfrm rot="5845513">
                    <a:off x="3795290" y="3696779"/>
                    <a:ext cx="880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7" name="Oval 204">
                    <a:extLst>
                      <a:ext uri="{FF2B5EF4-FFF2-40B4-BE49-F238E27FC236}">
                        <a16:creationId xmlns:a16="http://schemas.microsoft.com/office/drawing/2014/main" id="{759FEC37-9641-474D-8F36-A494719D0F53}"/>
                      </a:ext>
                    </a:extLst>
                  </p:cNvPr>
                  <p:cNvSpPr>
                    <a:spLocks noChangeArrowheads="1"/>
                  </p:cNvSpPr>
                  <p:nvPr/>
                </p:nvSpPr>
                <p:spPr bwMode="auto">
                  <a:xfrm rot="5845513">
                    <a:off x="3788255" y="3691497"/>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8" name="Oval 205">
                    <a:extLst>
                      <a:ext uri="{FF2B5EF4-FFF2-40B4-BE49-F238E27FC236}">
                        <a16:creationId xmlns:a16="http://schemas.microsoft.com/office/drawing/2014/main" id="{5A3F76D3-A95D-A045-B588-79FD2BE8EFEE}"/>
                      </a:ext>
                    </a:extLst>
                  </p:cNvPr>
                  <p:cNvSpPr>
                    <a:spLocks noChangeArrowheads="1"/>
                  </p:cNvSpPr>
                  <p:nvPr/>
                </p:nvSpPr>
                <p:spPr bwMode="auto">
                  <a:xfrm rot="5845513">
                    <a:off x="3772424" y="3696778"/>
                    <a:ext cx="880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79" name="Oval 206">
                    <a:extLst>
                      <a:ext uri="{FF2B5EF4-FFF2-40B4-BE49-F238E27FC236}">
                        <a16:creationId xmlns:a16="http://schemas.microsoft.com/office/drawing/2014/main" id="{FB70B5A0-66A5-5543-BA68-447F452C8092}"/>
                      </a:ext>
                    </a:extLst>
                  </p:cNvPr>
                  <p:cNvSpPr>
                    <a:spLocks noChangeArrowheads="1"/>
                  </p:cNvSpPr>
                  <p:nvPr/>
                </p:nvSpPr>
                <p:spPr bwMode="auto">
                  <a:xfrm rot="5845513">
                    <a:off x="3755714" y="3708219"/>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0" name="Oval 207">
                    <a:extLst>
                      <a:ext uri="{FF2B5EF4-FFF2-40B4-BE49-F238E27FC236}">
                        <a16:creationId xmlns:a16="http://schemas.microsoft.com/office/drawing/2014/main" id="{CB851079-D636-0A4A-8092-9B959840D873}"/>
                      </a:ext>
                    </a:extLst>
                  </p:cNvPr>
                  <p:cNvSpPr>
                    <a:spLocks noChangeArrowheads="1"/>
                  </p:cNvSpPr>
                  <p:nvPr/>
                </p:nvSpPr>
                <p:spPr bwMode="auto">
                  <a:xfrm rot="5845513">
                    <a:off x="3742522" y="3696777"/>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1" name="Oval 208">
                    <a:extLst>
                      <a:ext uri="{FF2B5EF4-FFF2-40B4-BE49-F238E27FC236}">
                        <a16:creationId xmlns:a16="http://schemas.microsoft.com/office/drawing/2014/main" id="{A3095F94-9FB4-6948-866A-8C60D8E30A4B}"/>
                      </a:ext>
                    </a:extLst>
                  </p:cNvPr>
                  <p:cNvSpPr>
                    <a:spLocks noChangeArrowheads="1"/>
                  </p:cNvSpPr>
                  <p:nvPr/>
                </p:nvSpPr>
                <p:spPr bwMode="auto">
                  <a:xfrm rot="5845513">
                    <a:off x="3717895" y="3691499"/>
                    <a:ext cx="8801"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2" name="Oval 209">
                    <a:extLst>
                      <a:ext uri="{FF2B5EF4-FFF2-40B4-BE49-F238E27FC236}">
                        <a16:creationId xmlns:a16="http://schemas.microsoft.com/office/drawing/2014/main" id="{E6C32806-9260-7B4B-B3B8-FD34E0763197}"/>
                      </a:ext>
                    </a:extLst>
                  </p:cNvPr>
                  <p:cNvSpPr>
                    <a:spLocks noChangeArrowheads="1"/>
                  </p:cNvSpPr>
                  <p:nvPr/>
                </p:nvSpPr>
                <p:spPr bwMode="auto">
                  <a:xfrm rot="5845513">
                    <a:off x="3718776" y="3671253"/>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3" name="Oval 210">
                    <a:extLst>
                      <a:ext uri="{FF2B5EF4-FFF2-40B4-BE49-F238E27FC236}">
                        <a16:creationId xmlns:a16="http://schemas.microsoft.com/office/drawing/2014/main" id="{46041F9F-9D42-D64E-A080-A55FE0FA43BF}"/>
                      </a:ext>
                    </a:extLst>
                  </p:cNvPr>
                  <p:cNvSpPr>
                    <a:spLocks noChangeArrowheads="1"/>
                  </p:cNvSpPr>
                  <p:nvPr/>
                </p:nvSpPr>
                <p:spPr bwMode="auto">
                  <a:xfrm rot="5845513">
                    <a:off x="3716137" y="3663332"/>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4" name="Oval 211">
                    <a:extLst>
                      <a:ext uri="{FF2B5EF4-FFF2-40B4-BE49-F238E27FC236}">
                        <a16:creationId xmlns:a16="http://schemas.microsoft.com/office/drawing/2014/main" id="{7A71B7D5-1975-0F4D-9042-2C6BEEDB0316}"/>
                      </a:ext>
                    </a:extLst>
                  </p:cNvPr>
                  <p:cNvSpPr>
                    <a:spLocks noChangeArrowheads="1"/>
                  </p:cNvSpPr>
                  <p:nvPr/>
                </p:nvSpPr>
                <p:spPr bwMode="auto">
                  <a:xfrm rot="5845513">
                    <a:off x="3699428" y="3643088"/>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5" name="Oval 212">
                    <a:extLst>
                      <a:ext uri="{FF2B5EF4-FFF2-40B4-BE49-F238E27FC236}">
                        <a16:creationId xmlns:a16="http://schemas.microsoft.com/office/drawing/2014/main" id="{A6E2AD35-3075-AC49-ADF3-32AF28279FFF}"/>
                      </a:ext>
                    </a:extLst>
                  </p:cNvPr>
                  <p:cNvSpPr>
                    <a:spLocks noChangeArrowheads="1"/>
                  </p:cNvSpPr>
                  <p:nvPr/>
                </p:nvSpPr>
                <p:spPr bwMode="auto">
                  <a:xfrm rot="5845513">
                    <a:off x="3691512" y="3628126"/>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6" name="Oval 213">
                    <a:extLst>
                      <a:ext uri="{FF2B5EF4-FFF2-40B4-BE49-F238E27FC236}">
                        <a16:creationId xmlns:a16="http://schemas.microsoft.com/office/drawing/2014/main" id="{CBBC03F6-E4C9-3947-B6AB-10AF58D54783}"/>
                      </a:ext>
                    </a:extLst>
                  </p:cNvPr>
                  <p:cNvSpPr>
                    <a:spLocks noChangeArrowheads="1"/>
                  </p:cNvSpPr>
                  <p:nvPr/>
                </p:nvSpPr>
                <p:spPr bwMode="auto">
                  <a:xfrm rot="5845513">
                    <a:off x="3709981" y="3609642"/>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7" name="Oval 214">
                    <a:extLst>
                      <a:ext uri="{FF2B5EF4-FFF2-40B4-BE49-F238E27FC236}">
                        <a16:creationId xmlns:a16="http://schemas.microsoft.com/office/drawing/2014/main" id="{63B0358C-306B-9742-913F-A2BD09EB6A47}"/>
                      </a:ext>
                    </a:extLst>
                  </p:cNvPr>
                  <p:cNvSpPr>
                    <a:spLocks noChangeArrowheads="1"/>
                  </p:cNvSpPr>
                  <p:nvPr/>
                </p:nvSpPr>
                <p:spPr bwMode="auto">
                  <a:xfrm rot="5845513">
                    <a:off x="3829591" y="3407207"/>
                    <a:ext cx="704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8" name="Oval 215">
                    <a:extLst>
                      <a:ext uri="{FF2B5EF4-FFF2-40B4-BE49-F238E27FC236}">
                        <a16:creationId xmlns:a16="http://schemas.microsoft.com/office/drawing/2014/main" id="{1F50CAEA-65A5-914E-A4B2-190EFAE1725D}"/>
                      </a:ext>
                    </a:extLst>
                  </p:cNvPr>
                  <p:cNvSpPr>
                    <a:spLocks noChangeArrowheads="1"/>
                  </p:cNvSpPr>
                  <p:nvPr/>
                </p:nvSpPr>
                <p:spPr bwMode="auto">
                  <a:xfrm rot="5845513">
                    <a:off x="3869167" y="3411608"/>
                    <a:ext cx="5281" cy="879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89" name="Oval 216">
                    <a:extLst>
                      <a:ext uri="{FF2B5EF4-FFF2-40B4-BE49-F238E27FC236}">
                        <a16:creationId xmlns:a16="http://schemas.microsoft.com/office/drawing/2014/main" id="{C021C57C-2AE9-FE4F-A09E-F748D321E801}"/>
                      </a:ext>
                    </a:extLst>
                  </p:cNvPr>
                  <p:cNvSpPr>
                    <a:spLocks noChangeArrowheads="1"/>
                  </p:cNvSpPr>
                  <p:nvPr/>
                </p:nvSpPr>
                <p:spPr bwMode="auto">
                  <a:xfrm rot="5845513">
                    <a:off x="3895552" y="3432731"/>
                    <a:ext cx="7041" cy="10554"/>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0" name="Oval 217">
                    <a:extLst>
                      <a:ext uri="{FF2B5EF4-FFF2-40B4-BE49-F238E27FC236}">
                        <a16:creationId xmlns:a16="http://schemas.microsoft.com/office/drawing/2014/main" id="{22ABA870-876B-1448-91F5-22887FB0DF54}"/>
                      </a:ext>
                    </a:extLst>
                  </p:cNvPr>
                  <p:cNvSpPr>
                    <a:spLocks noChangeArrowheads="1"/>
                  </p:cNvSpPr>
                  <p:nvPr/>
                </p:nvSpPr>
                <p:spPr bwMode="auto">
                  <a:xfrm rot="5845513">
                    <a:off x="3814640" y="3408089"/>
                    <a:ext cx="5280"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1" name="Oval 218">
                    <a:extLst>
                      <a:ext uri="{FF2B5EF4-FFF2-40B4-BE49-F238E27FC236}">
                        <a16:creationId xmlns:a16="http://schemas.microsoft.com/office/drawing/2014/main" id="{67C2348C-68D3-804B-AD6B-04D4BD218D3B}"/>
                      </a:ext>
                    </a:extLst>
                  </p:cNvPr>
                  <p:cNvSpPr>
                    <a:spLocks noChangeArrowheads="1"/>
                  </p:cNvSpPr>
                  <p:nvPr/>
                </p:nvSpPr>
                <p:spPr bwMode="auto">
                  <a:xfrm rot="5845513">
                    <a:off x="3798807" y="3390484"/>
                    <a:ext cx="880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2" name="Oval 219">
                    <a:extLst>
                      <a:ext uri="{FF2B5EF4-FFF2-40B4-BE49-F238E27FC236}">
                        <a16:creationId xmlns:a16="http://schemas.microsoft.com/office/drawing/2014/main" id="{5D391B7D-0F94-E04F-8299-0C4E3CD272BE}"/>
                      </a:ext>
                    </a:extLst>
                  </p:cNvPr>
                  <p:cNvSpPr>
                    <a:spLocks noChangeArrowheads="1"/>
                  </p:cNvSpPr>
                  <p:nvPr/>
                </p:nvSpPr>
                <p:spPr bwMode="auto">
                  <a:xfrm rot="5845513">
                    <a:off x="3957113" y="3438015"/>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3" name="Oval 220">
                    <a:extLst>
                      <a:ext uri="{FF2B5EF4-FFF2-40B4-BE49-F238E27FC236}">
                        <a16:creationId xmlns:a16="http://schemas.microsoft.com/office/drawing/2014/main" id="{797ED2E3-CCB3-B24A-9401-6CEABBD5C76F}"/>
                      </a:ext>
                    </a:extLst>
                  </p:cNvPr>
                  <p:cNvSpPr>
                    <a:spLocks noChangeArrowheads="1"/>
                  </p:cNvSpPr>
                  <p:nvPr/>
                </p:nvSpPr>
                <p:spPr bwMode="auto">
                  <a:xfrm rot="5845513">
                    <a:off x="3931609" y="3423052"/>
                    <a:ext cx="8801"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4" name="Oval 221">
                    <a:extLst>
                      <a:ext uri="{FF2B5EF4-FFF2-40B4-BE49-F238E27FC236}">
                        <a16:creationId xmlns:a16="http://schemas.microsoft.com/office/drawing/2014/main" id="{6CE77FF6-BC56-3A44-B974-E94F9660524E}"/>
                      </a:ext>
                    </a:extLst>
                  </p:cNvPr>
                  <p:cNvSpPr>
                    <a:spLocks noChangeArrowheads="1"/>
                  </p:cNvSpPr>
                  <p:nvPr/>
                </p:nvSpPr>
                <p:spPr bwMode="auto">
                  <a:xfrm rot="5845513">
                    <a:off x="3938645" y="3433614"/>
                    <a:ext cx="8801"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5" name="Oval 222">
                    <a:extLst>
                      <a:ext uri="{FF2B5EF4-FFF2-40B4-BE49-F238E27FC236}">
                        <a16:creationId xmlns:a16="http://schemas.microsoft.com/office/drawing/2014/main" id="{4B92D42B-219C-BD41-9E8B-5832CF518505}"/>
                      </a:ext>
                    </a:extLst>
                  </p:cNvPr>
                  <p:cNvSpPr>
                    <a:spLocks noChangeArrowheads="1"/>
                  </p:cNvSpPr>
                  <p:nvPr/>
                </p:nvSpPr>
                <p:spPr bwMode="auto">
                  <a:xfrm rot="5845513">
                    <a:off x="3731967" y="3466180"/>
                    <a:ext cx="8801"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6" name="Oval 223">
                    <a:extLst>
                      <a:ext uri="{FF2B5EF4-FFF2-40B4-BE49-F238E27FC236}">
                        <a16:creationId xmlns:a16="http://schemas.microsoft.com/office/drawing/2014/main" id="{29B25655-78FA-9B4F-96F9-E5AC1815513B}"/>
                      </a:ext>
                    </a:extLst>
                  </p:cNvPr>
                  <p:cNvSpPr>
                    <a:spLocks noChangeArrowheads="1"/>
                  </p:cNvSpPr>
                  <p:nvPr/>
                </p:nvSpPr>
                <p:spPr bwMode="auto">
                  <a:xfrm rot="5845513">
                    <a:off x="3716137" y="3450335"/>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7" name="Oval 224">
                    <a:extLst>
                      <a:ext uri="{FF2B5EF4-FFF2-40B4-BE49-F238E27FC236}">
                        <a16:creationId xmlns:a16="http://schemas.microsoft.com/office/drawing/2014/main" id="{A5B7495A-1C2A-7549-AD11-91D62CBB0997}"/>
                      </a:ext>
                    </a:extLst>
                  </p:cNvPr>
                  <p:cNvSpPr>
                    <a:spLocks noChangeArrowheads="1"/>
                  </p:cNvSpPr>
                  <p:nvPr/>
                </p:nvSpPr>
                <p:spPr bwMode="auto">
                  <a:xfrm rot="5845513">
                    <a:off x="3703824" y="3520748"/>
                    <a:ext cx="880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8" name="Oval 225">
                    <a:extLst>
                      <a:ext uri="{FF2B5EF4-FFF2-40B4-BE49-F238E27FC236}">
                        <a16:creationId xmlns:a16="http://schemas.microsoft.com/office/drawing/2014/main" id="{9462B183-D354-7A4C-8E97-75ED7EC3B99C}"/>
                      </a:ext>
                    </a:extLst>
                  </p:cNvPr>
                  <p:cNvSpPr>
                    <a:spLocks noChangeArrowheads="1"/>
                  </p:cNvSpPr>
                  <p:nvPr/>
                </p:nvSpPr>
                <p:spPr bwMode="auto">
                  <a:xfrm rot="5845513">
                    <a:off x="3722292" y="3488184"/>
                    <a:ext cx="10562" cy="15830"/>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999" name="Oval 226">
                    <a:extLst>
                      <a:ext uri="{FF2B5EF4-FFF2-40B4-BE49-F238E27FC236}">
                        <a16:creationId xmlns:a16="http://schemas.microsoft.com/office/drawing/2014/main" id="{EB208C2E-5E6D-3E48-8B9E-50DD579BDB26}"/>
                      </a:ext>
                    </a:extLst>
                  </p:cNvPr>
                  <p:cNvSpPr>
                    <a:spLocks noChangeArrowheads="1"/>
                  </p:cNvSpPr>
                  <p:nvPr/>
                </p:nvSpPr>
                <p:spPr bwMode="auto">
                  <a:xfrm rot="5845513">
                    <a:off x="3706462" y="3548034"/>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0" name="Oval 227">
                    <a:extLst>
                      <a:ext uri="{FF2B5EF4-FFF2-40B4-BE49-F238E27FC236}">
                        <a16:creationId xmlns:a16="http://schemas.microsoft.com/office/drawing/2014/main" id="{D7BB276A-A548-2C4D-B5CC-611A40328112}"/>
                      </a:ext>
                    </a:extLst>
                  </p:cNvPr>
                  <p:cNvSpPr>
                    <a:spLocks noChangeArrowheads="1"/>
                  </p:cNvSpPr>
                  <p:nvPr/>
                </p:nvSpPr>
                <p:spPr bwMode="auto">
                  <a:xfrm rot="5845513">
                    <a:off x="3719653" y="3571799"/>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1" name="Oval 228">
                    <a:extLst>
                      <a:ext uri="{FF2B5EF4-FFF2-40B4-BE49-F238E27FC236}">
                        <a16:creationId xmlns:a16="http://schemas.microsoft.com/office/drawing/2014/main" id="{B3696B7A-9EB0-2848-A1D1-87AD2503D081}"/>
                      </a:ext>
                    </a:extLst>
                  </p:cNvPr>
                  <p:cNvSpPr>
                    <a:spLocks noChangeArrowheads="1"/>
                  </p:cNvSpPr>
                  <p:nvPr/>
                </p:nvSpPr>
                <p:spPr bwMode="auto">
                  <a:xfrm rot="5845513">
                    <a:off x="3699425" y="3577960"/>
                    <a:ext cx="10562" cy="15831"/>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2" name="Oval 229">
                    <a:extLst>
                      <a:ext uri="{FF2B5EF4-FFF2-40B4-BE49-F238E27FC236}">
                        <a16:creationId xmlns:a16="http://schemas.microsoft.com/office/drawing/2014/main" id="{C8009608-BC6D-464A-B4C6-6D2CEFFF6F34}"/>
                      </a:ext>
                    </a:extLst>
                  </p:cNvPr>
                  <p:cNvSpPr>
                    <a:spLocks noChangeArrowheads="1"/>
                  </p:cNvSpPr>
                  <p:nvPr/>
                </p:nvSpPr>
                <p:spPr bwMode="auto">
                  <a:xfrm rot="5845513">
                    <a:off x="3675680" y="3605243"/>
                    <a:ext cx="880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3" name="Oval 230">
                    <a:extLst>
                      <a:ext uri="{FF2B5EF4-FFF2-40B4-BE49-F238E27FC236}">
                        <a16:creationId xmlns:a16="http://schemas.microsoft.com/office/drawing/2014/main" id="{589BF38E-C6D7-F745-B9C2-9C1345B7F54D}"/>
                      </a:ext>
                    </a:extLst>
                  </p:cNvPr>
                  <p:cNvSpPr>
                    <a:spLocks noChangeArrowheads="1"/>
                  </p:cNvSpPr>
                  <p:nvPr/>
                </p:nvSpPr>
                <p:spPr bwMode="auto">
                  <a:xfrm rot="5845513">
                    <a:off x="3734604" y="3505787"/>
                    <a:ext cx="10562" cy="1231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4" name="Oval 231">
                    <a:extLst>
                      <a:ext uri="{FF2B5EF4-FFF2-40B4-BE49-F238E27FC236}">
                        <a16:creationId xmlns:a16="http://schemas.microsoft.com/office/drawing/2014/main" id="{4FF4994B-9EBB-704B-9F95-9D5F5239E725}"/>
                      </a:ext>
                    </a:extLst>
                  </p:cNvPr>
                  <p:cNvSpPr>
                    <a:spLocks noChangeArrowheads="1"/>
                  </p:cNvSpPr>
                  <p:nvPr/>
                </p:nvSpPr>
                <p:spPr bwMode="auto">
                  <a:xfrm rot="5845513">
                    <a:off x="3718774" y="3511068"/>
                    <a:ext cx="10562" cy="15830"/>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5" name="Oval 232">
                    <a:extLst>
                      <a:ext uri="{FF2B5EF4-FFF2-40B4-BE49-F238E27FC236}">
                        <a16:creationId xmlns:a16="http://schemas.microsoft.com/office/drawing/2014/main" id="{A469DEB0-A297-804E-95A6-4364E3C0F981}"/>
                      </a:ext>
                    </a:extLst>
                  </p:cNvPr>
                  <p:cNvSpPr>
                    <a:spLocks noChangeArrowheads="1"/>
                  </p:cNvSpPr>
                  <p:nvPr/>
                </p:nvSpPr>
                <p:spPr bwMode="auto">
                  <a:xfrm rot="5845513">
                    <a:off x="3715258" y="3505784"/>
                    <a:ext cx="7041" cy="8795"/>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6" name="Oval 233">
                    <a:extLst>
                      <a:ext uri="{FF2B5EF4-FFF2-40B4-BE49-F238E27FC236}">
                        <a16:creationId xmlns:a16="http://schemas.microsoft.com/office/drawing/2014/main" id="{7FFB0361-4154-8C4C-8130-EB9B9D98E58F}"/>
                      </a:ext>
                    </a:extLst>
                  </p:cNvPr>
                  <p:cNvSpPr>
                    <a:spLocks noChangeArrowheads="1"/>
                  </p:cNvSpPr>
                  <p:nvPr/>
                </p:nvSpPr>
                <p:spPr bwMode="auto">
                  <a:xfrm rot="5845513">
                    <a:off x="3902587" y="3418650"/>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7" name="Oval 234">
                    <a:extLst>
                      <a:ext uri="{FF2B5EF4-FFF2-40B4-BE49-F238E27FC236}">
                        <a16:creationId xmlns:a16="http://schemas.microsoft.com/office/drawing/2014/main" id="{70E2D601-1AE1-8040-A0E5-AD9DA5E2CBE7}"/>
                      </a:ext>
                    </a:extLst>
                  </p:cNvPr>
                  <p:cNvSpPr>
                    <a:spLocks noChangeArrowheads="1"/>
                  </p:cNvSpPr>
                  <p:nvPr/>
                </p:nvSpPr>
                <p:spPr bwMode="auto">
                  <a:xfrm rot="5845513">
                    <a:off x="3972065" y="3452977"/>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8" name="Oval 235">
                    <a:extLst>
                      <a:ext uri="{FF2B5EF4-FFF2-40B4-BE49-F238E27FC236}">
                        <a16:creationId xmlns:a16="http://schemas.microsoft.com/office/drawing/2014/main" id="{54AD7C23-000E-C94B-8C6A-5D3E95D4F8EE}"/>
                      </a:ext>
                    </a:extLst>
                  </p:cNvPr>
                  <p:cNvSpPr>
                    <a:spLocks noChangeArrowheads="1"/>
                  </p:cNvSpPr>
                  <p:nvPr/>
                </p:nvSpPr>
                <p:spPr bwMode="auto">
                  <a:xfrm rot="5845513">
                    <a:off x="3888513" y="3670376"/>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09" name="Oval 236">
                    <a:extLst>
                      <a:ext uri="{FF2B5EF4-FFF2-40B4-BE49-F238E27FC236}">
                        <a16:creationId xmlns:a16="http://schemas.microsoft.com/office/drawing/2014/main" id="{75C9E80F-0D93-134A-AF10-79703346A36B}"/>
                      </a:ext>
                    </a:extLst>
                  </p:cNvPr>
                  <p:cNvSpPr>
                    <a:spLocks noChangeArrowheads="1"/>
                  </p:cNvSpPr>
                  <p:nvPr/>
                </p:nvSpPr>
                <p:spPr bwMode="auto">
                  <a:xfrm rot="5845513">
                    <a:off x="3888513" y="3651012"/>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0" name="Oval 237">
                    <a:extLst>
                      <a:ext uri="{FF2B5EF4-FFF2-40B4-BE49-F238E27FC236}">
                        <a16:creationId xmlns:a16="http://schemas.microsoft.com/office/drawing/2014/main" id="{07A76A30-B857-3549-9C2B-3CD4FB4BD45C}"/>
                      </a:ext>
                    </a:extLst>
                  </p:cNvPr>
                  <p:cNvSpPr>
                    <a:spLocks noChangeArrowheads="1"/>
                  </p:cNvSpPr>
                  <p:nvPr/>
                </p:nvSpPr>
                <p:spPr bwMode="auto">
                  <a:xfrm rot="5845513">
                    <a:off x="3923693" y="3658053"/>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1" name="Oval 238">
                    <a:extLst>
                      <a:ext uri="{FF2B5EF4-FFF2-40B4-BE49-F238E27FC236}">
                        <a16:creationId xmlns:a16="http://schemas.microsoft.com/office/drawing/2014/main" id="{0CDCA6DE-CB19-EC42-906D-9364858CE268}"/>
                      </a:ext>
                    </a:extLst>
                  </p:cNvPr>
                  <p:cNvSpPr>
                    <a:spLocks noChangeArrowheads="1"/>
                  </p:cNvSpPr>
                  <p:nvPr/>
                </p:nvSpPr>
                <p:spPr bwMode="auto">
                  <a:xfrm rot="5845513">
                    <a:off x="3878840" y="3692379"/>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2" name="Oval 239">
                    <a:extLst>
                      <a:ext uri="{FF2B5EF4-FFF2-40B4-BE49-F238E27FC236}">
                        <a16:creationId xmlns:a16="http://schemas.microsoft.com/office/drawing/2014/main" id="{975503DE-96BC-B449-B821-806BEE43780B}"/>
                      </a:ext>
                    </a:extLst>
                  </p:cNvPr>
                  <p:cNvSpPr>
                    <a:spLocks noChangeArrowheads="1"/>
                  </p:cNvSpPr>
                  <p:nvPr/>
                </p:nvSpPr>
                <p:spPr bwMode="auto">
                  <a:xfrm rot="5845513">
                    <a:off x="3841022" y="3665094"/>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3" name="Oval 240">
                    <a:extLst>
                      <a:ext uri="{FF2B5EF4-FFF2-40B4-BE49-F238E27FC236}">
                        <a16:creationId xmlns:a16="http://schemas.microsoft.com/office/drawing/2014/main" id="{DCD8EDF0-821D-4640-909D-8EA56741C845}"/>
                      </a:ext>
                    </a:extLst>
                  </p:cNvPr>
                  <p:cNvSpPr>
                    <a:spLocks noChangeArrowheads="1"/>
                  </p:cNvSpPr>
                  <p:nvPr/>
                </p:nvSpPr>
                <p:spPr bwMode="auto">
                  <a:xfrm rot="5845513">
                    <a:off x="3814637" y="3672135"/>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4" name="Oval 241">
                    <a:extLst>
                      <a:ext uri="{FF2B5EF4-FFF2-40B4-BE49-F238E27FC236}">
                        <a16:creationId xmlns:a16="http://schemas.microsoft.com/office/drawing/2014/main" id="{F259385E-D2F8-A345-841A-6E0B6D745C7E}"/>
                      </a:ext>
                    </a:extLst>
                  </p:cNvPr>
                  <p:cNvSpPr>
                    <a:spLocks noChangeArrowheads="1"/>
                  </p:cNvSpPr>
                  <p:nvPr/>
                </p:nvSpPr>
                <p:spPr bwMode="auto">
                  <a:xfrm rot="5845513">
                    <a:off x="3792651" y="3680057"/>
                    <a:ext cx="8801"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5" name="Oval 242">
                    <a:extLst>
                      <a:ext uri="{FF2B5EF4-FFF2-40B4-BE49-F238E27FC236}">
                        <a16:creationId xmlns:a16="http://schemas.microsoft.com/office/drawing/2014/main" id="{FD5F727C-48C3-E046-B0F2-A03A1D0EEEFC}"/>
                      </a:ext>
                    </a:extLst>
                  </p:cNvPr>
                  <p:cNvSpPr>
                    <a:spLocks noChangeArrowheads="1"/>
                  </p:cNvSpPr>
                  <p:nvPr/>
                </p:nvSpPr>
                <p:spPr bwMode="auto">
                  <a:xfrm rot="5845513">
                    <a:off x="3815517" y="3697660"/>
                    <a:ext cx="8801"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6" name="Oval 243">
                    <a:extLst>
                      <a:ext uri="{FF2B5EF4-FFF2-40B4-BE49-F238E27FC236}">
                        <a16:creationId xmlns:a16="http://schemas.microsoft.com/office/drawing/2014/main" id="{02A9CD06-9422-DC43-901B-979C0BDFB3C4}"/>
                      </a:ext>
                    </a:extLst>
                  </p:cNvPr>
                  <p:cNvSpPr>
                    <a:spLocks noChangeArrowheads="1"/>
                  </p:cNvSpPr>
                  <p:nvPr/>
                </p:nvSpPr>
                <p:spPr bwMode="auto">
                  <a:xfrm rot="5845513">
                    <a:off x="3775942" y="3686216"/>
                    <a:ext cx="8802" cy="12313"/>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7" name="Oval 244">
                    <a:extLst>
                      <a:ext uri="{FF2B5EF4-FFF2-40B4-BE49-F238E27FC236}">
                        <a16:creationId xmlns:a16="http://schemas.microsoft.com/office/drawing/2014/main" id="{45A76368-983D-714A-A1E0-6586A59F14BE}"/>
                      </a:ext>
                    </a:extLst>
                  </p:cNvPr>
                  <p:cNvSpPr>
                    <a:spLocks noChangeArrowheads="1"/>
                  </p:cNvSpPr>
                  <p:nvPr/>
                </p:nvSpPr>
                <p:spPr bwMode="auto">
                  <a:xfrm rot="5845513">
                    <a:off x="3782977" y="3703822"/>
                    <a:ext cx="8801" cy="15830"/>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8" name="Oval 245">
                    <a:extLst>
                      <a:ext uri="{FF2B5EF4-FFF2-40B4-BE49-F238E27FC236}">
                        <a16:creationId xmlns:a16="http://schemas.microsoft.com/office/drawing/2014/main" id="{3559B83C-763C-8D4C-BB08-11FA0CEC294E}"/>
                      </a:ext>
                    </a:extLst>
                  </p:cNvPr>
                  <p:cNvSpPr>
                    <a:spLocks noChangeArrowheads="1"/>
                  </p:cNvSpPr>
                  <p:nvPr/>
                </p:nvSpPr>
                <p:spPr bwMode="auto">
                  <a:xfrm rot="5845513">
                    <a:off x="3736365" y="3685337"/>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19" name="Oval 246">
                    <a:extLst>
                      <a:ext uri="{FF2B5EF4-FFF2-40B4-BE49-F238E27FC236}">
                        <a16:creationId xmlns:a16="http://schemas.microsoft.com/office/drawing/2014/main" id="{E311B81B-C41B-A348-8B81-920D0ADD68D2}"/>
                      </a:ext>
                    </a:extLst>
                  </p:cNvPr>
                  <p:cNvSpPr>
                    <a:spLocks noChangeArrowheads="1"/>
                  </p:cNvSpPr>
                  <p:nvPr/>
                </p:nvSpPr>
                <p:spPr bwMode="auto">
                  <a:xfrm rot="5845513">
                    <a:off x="3725811" y="3674776"/>
                    <a:ext cx="880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0" name="Oval 247">
                    <a:extLst>
                      <a:ext uri="{FF2B5EF4-FFF2-40B4-BE49-F238E27FC236}">
                        <a16:creationId xmlns:a16="http://schemas.microsoft.com/office/drawing/2014/main" id="{3570D53C-B6B9-154F-86F6-C723860F9D87}"/>
                      </a:ext>
                    </a:extLst>
                  </p:cNvPr>
                  <p:cNvSpPr>
                    <a:spLocks noChangeArrowheads="1"/>
                  </p:cNvSpPr>
                  <p:nvPr/>
                </p:nvSpPr>
                <p:spPr bwMode="auto">
                  <a:xfrm rot="5845513">
                    <a:off x="3716135" y="3702061"/>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1" name="Oval 248">
                    <a:extLst>
                      <a:ext uri="{FF2B5EF4-FFF2-40B4-BE49-F238E27FC236}">
                        <a16:creationId xmlns:a16="http://schemas.microsoft.com/office/drawing/2014/main" id="{F6896D5C-0821-1E42-BC04-7A9ED5D3474E}"/>
                      </a:ext>
                    </a:extLst>
                  </p:cNvPr>
                  <p:cNvSpPr>
                    <a:spLocks noChangeArrowheads="1"/>
                  </p:cNvSpPr>
                  <p:nvPr/>
                </p:nvSpPr>
                <p:spPr bwMode="auto">
                  <a:xfrm rot="5845513">
                    <a:off x="3703823" y="3619326"/>
                    <a:ext cx="10562" cy="14072"/>
                  </a:xfrm>
                  <a:prstGeom prst="ellipse">
                    <a:avLst/>
                  </a:prstGeom>
                  <a:solidFill>
                    <a:srgbClr val="EF9E7E"/>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2" name="Oval 249">
                    <a:extLst>
                      <a:ext uri="{FF2B5EF4-FFF2-40B4-BE49-F238E27FC236}">
                        <a16:creationId xmlns:a16="http://schemas.microsoft.com/office/drawing/2014/main" id="{64176497-70F0-9346-9105-A1C7C9373D8D}"/>
                      </a:ext>
                    </a:extLst>
                  </p:cNvPr>
                  <p:cNvSpPr>
                    <a:spLocks noChangeArrowheads="1"/>
                  </p:cNvSpPr>
                  <p:nvPr/>
                </p:nvSpPr>
                <p:spPr bwMode="auto">
                  <a:xfrm rot="5845513">
                    <a:off x="4007245" y="3526910"/>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3" name="Oval 250">
                    <a:extLst>
                      <a:ext uri="{FF2B5EF4-FFF2-40B4-BE49-F238E27FC236}">
                        <a16:creationId xmlns:a16="http://schemas.microsoft.com/office/drawing/2014/main" id="{EC2E25AF-E520-D04E-BF35-45F7D0FAEDFC}"/>
                      </a:ext>
                    </a:extLst>
                  </p:cNvPr>
                  <p:cNvSpPr>
                    <a:spLocks noChangeArrowheads="1"/>
                  </p:cNvSpPr>
                  <p:nvPr/>
                </p:nvSpPr>
                <p:spPr bwMode="auto">
                  <a:xfrm rot="5845513">
                    <a:off x="3991414" y="3530431"/>
                    <a:ext cx="880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4" name="Oval 251">
                    <a:extLst>
                      <a:ext uri="{FF2B5EF4-FFF2-40B4-BE49-F238E27FC236}">
                        <a16:creationId xmlns:a16="http://schemas.microsoft.com/office/drawing/2014/main" id="{F0F58A0C-0552-EA4C-A166-1B1A33B23C48}"/>
                      </a:ext>
                    </a:extLst>
                  </p:cNvPr>
                  <p:cNvSpPr>
                    <a:spLocks noChangeArrowheads="1"/>
                  </p:cNvSpPr>
                  <p:nvPr/>
                </p:nvSpPr>
                <p:spPr bwMode="auto">
                  <a:xfrm rot="5845513">
                    <a:off x="3977342" y="3539233"/>
                    <a:ext cx="8801"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5" name="Oval 252">
                    <a:extLst>
                      <a:ext uri="{FF2B5EF4-FFF2-40B4-BE49-F238E27FC236}">
                        <a16:creationId xmlns:a16="http://schemas.microsoft.com/office/drawing/2014/main" id="{E27A847C-44C6-1245-BBAD-D551CF686315}"/>
                      </a:ext>
                    </a:extLst>
                  </p:cNvPr>
                  <p:cNvSpPr>
                    <a:spLocks noChangeArrowheads="1"/>
                  </p:cNvSpPr>
                  <p:nvPr/>
                </p:nvSpPr>
                <p:spPr bwMode="auto">
                  <a:xfrm rot="5845513">
                    <a:off x="4001087" y="3550675"/>
                    <a:ext cx="10562" cy="14072"/>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6" name="Oval 253">
                    <a:extLst>
                      <a:ext uri="{FF2B5EF4-FFF2-40B4-BE49-F238E27FC236}">
                        <a16:creationId xmlns:a16="http://schemas.microsoft.com/office/drawing/2014/main" id="{8156477C-D44B-844F-8B2E-95C5DD2BD1A6}"/>
                      </a:ext>
                    </a:extLst>
                  </p:cNvPr>
                  <p:cNvSpPr>
                    <a:spLocks noChangeArrowheads="1"/>
                  </p:cNvSpPr>
                  <p:nvPr/>
                </p:nvSpPr>
                <p:spPr bwMode="auto">
                  <a:xfrm rot="5845513">
                    <a:off x="3983499" y="3520747"/>
                    <a:ext cx="880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sp>
                <p:nvSpPr>
                  <p:cNvPr id="1027" name="Oval 254">
                    <a:extLst>
                      <a:ext uri="{FF2B5EF4-FFF2-40B4-BE49-F238E27FC236}">
                        <a16:creationId xmlns:a16="http://schemas.microsoft.com/office/drawing/2014/main" id="{923EB6CF-2781-1245-84CD-30DA5F8FBF8D}"/>
                      </a:ext>
                    </a:extLst>
                  </p:cNvPr>
                  <p:cNvSpPr>
                    <a:spLocks noChangeArrowheads="1"/>
                  </p:cNvSpPr>
                  <p:nvPr/>
                </p:nvSpPr>
                <p:spPr bwMode="auto">
                  <a:xfrm rot="5845513">
                    <a:off x="4003726" y="3504025"/>
                    <a:ext cx="10562" cy="12313"/>
                  </a:xfrm>
                  <a:prstGeom prst="ellipse">
                    <a:avLst/>
                  </a:prstGeom>
                  <a:solidFill>
                    <a:srgbClr val="E66A4A"/>
                  </a:solidFill>
                  <a:ln>
                    <a:noFill/>
                  </a:ln>
                </p:spPr>
                <p:txBody>
                  <a:bodyPr rot="10800000" vert="eaVert"/>
                  <a:lstStyle/>
                  <a:p>
                    <a:pPr fontAlgn="auto">
                      <a:spcBef>
                        <a:spcPts val="0"/>
                      </a:spcBef>
                      <a:spcAft>
                        <a:spcPts val="0"/>
                      </a:spcAft>
                      <a:defRPr/>
                    </a:pPr>
                    <a:endParaRPr lang="en-US" kern="0">
                      <a:solidFill>
                        <a:schemeClr val="bg1"/>
                      </a:solidFill>
                      <a:ea typeface="+mn-ea"/>
                    </a:endParaRPr>
                  </a:p>
                </p:txBody>
              </p:sp>
            </p:grpSp>
            <p:grpSp>
              <p:nvGrpSpPr>
                <p:cNvPr id="43429" name="Group 1030">
                  <a:extLst>
                    <a:ext uri="{FF2B5EF4-FFF2-40B4-BE49-F238E27FC236}">
                      <a16:creationId xmlns:a16="http://schemas.microsoft.com/office/drawing/2014/main" id="{37FBDFE0-31E6-3E40-B616-41A569244C36}"/>
                    </a:ext>
                  </a:extLst>
                </p:cNvPr>
                <p:cNvGrpSpPr>
                  <a:grpSpLocks/>
                </p:cNvGrpSpPr>
                <p:nvPr/>
              </p:nvGrpSpPr>
              <p:grpSpPr bwMode="auto">
                <a:xfrm rot="-2700000">
                  <a:off x="3613482" y="3444566"/>
                  <a:ext cx="137160" cy="137160"/>
                  <a:chOff x="3970020" y="2641600"/>
                  <a:chExt cx="182880" cy="182880"/>
                </a:xfrm>
              </p:grpSpPr>
              <p:sp>
                <p:nvSpPr>
                  <p:cNvPr id="1038" name="Oval 1037">
                    <a:extLst>
                      <a:ext uri="{FF2B5EF4-FFF2-40B4-BE49-F238E27FC236}">
                        <a16:creationId xmlns:a16="http://schemas.microsoft.com/office/drawing/2014/main" id="{2FDACAE9-1D0E-C64D-9AE2-DC1F686663A3}"/>
                      </a:ext>
                    </a:extLst>
                  </p:cNvPr>
                  <p:cNvSpPr/>
                  <p:nvPr/>
                </p:nvSpPr>
                <p:spPr>
                  <a:xfrm>
                    <a:off x="4042229" y="2569280"/>
                    <a:ext cx="182932" cy="185420"/>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039" name="Oval 1038">
                    <a:extLst>
                      <a:ext uri="{FF2B5EF4-FFF2-40B4-BE49-F238E27FC236}">
                        <a16:creationId xmlns:a16="http://schemas.microsoft.com/office/drawing/2014/main" id="{64C84F50-D355-6846-87AD-9521F4BBEE88}"/>
                      </a:ext>
                    </a:extLst>
                  </p:cNvPr>
                  <p:cNvSpPr/>
                  <p:nvPr/>
                </p:nvSpPr>
                <p:spPr>
                  <a:xfrm>
                    <a:off x="4094227" y="2634596"/>
                    <a:ext cx="65668" cy="68065"/>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sp>
            <p:nvSpPr>
              <p:cNvPr id="1028" name="Freeform 68">
                <a:extLst>
                  <a:ext uri="{FF2B5EF4-FFF2-40B4-BE49-F238E27FC236}">
                    <a16:creationId xmlns:a16="http://schemas.microsoft.com/office/drawing/2014/main" id="{DF7960F6-968D-1F45-9D88-51517E8F9960}"/>
                  </a:ext>
                </a:extLst>
              </p:cNvPr>
              <p:cNvSpPr>
                <a:spLocks/>
              </p:cNvSpPr>
              <p:nvPr/>
            </p:nvSpPr>
            <p:spPr bwMode="auto">
              <a:xfrm rot="5845513">
                <a:off x="3512009" y="3438059"/>
                <a:ext cx="239402" cy="130163"/>
              </a:xfrm>
              <a:custGeom>
                <a:avLst/>
                <a:gdLst>
                  <a:gd name="connsiteX0" fmla="*/ 9884 w 9884"/>
                  <a:gd name="connsiteY0" fmla="*/ 7857 h 21459"/>
                  <a:gd name="connsiteX1" fmla="*/ 9774 w 9884"/>
                  <a:gd name="connsiteY1" fmla="*/ 20269 h 21459"/>
                  <a:gd name="connsiteX2" fmla="*/ 0 w 9884"/>
                  <a:gd name="connsiteY2" fmla="*/ 2619 h 21459"/>
                  <a:gd name="connsiteX3" fmla="*/ 1570 w 9884"/>
                  <a:gd name="connsiteY3" fmla="*/ 5000 h 21459"/>
                  <a:gd name="connsiteX4" fmla="*/ 3779 w 9884"/>
                  <a:gd name="connsiteY4" fmla="*/ 1666 h 21459"/>
                  <a:gd name="connsiteX5" fmla="*/ 4942 w 9884"/>
                  <a:gd name="connsiteY5" fmla="*/ 6190 h 21459"/>
                  <a:gd name="connsiteX6" fmla="*/ 7151 w 9884"/>
                  <a:gd name="connsiteY6" fmla="*/ 4285 h 21459"/>
                  <a:gd name="connsiteX7" fmla="*/ 8372 w 9884"/>
                  <a:gd name="connsiteY7" fmla="*/ 8095 h 21459"/>
                  <a:gd name="connsiteX8" fmla="*/ 9884 w 9884"/>
                  <a:gd name="connsiteY8" fmla="*/ 7857 h 21459"/>
                  <a:gd name="connsiteX0" fmla="*/ 11073 w 11073"/>
                  <a:gd name="connsiteY0" fmla="*/ 3328 h 9667"/>
                  <a:gd name="connsiteX1" fmla="*/ 10962 w 11073"/>
                  <a:gd name="connsiteY1" fmla="*/ 9112 h 9667"/>
                  <a:gd name="connsiteX2" fmla="*/ 0 w 11073"/>
                  <a:gd name="connsiteY2" fmla="*/ 4615 h 9667"/>
                  <a:gd name="connsiteX3" fmla="*/ 2661 w 11073"/>
                  <a:gd name="connsiteY3" fmla="*/ 1997 h 9667"/>
                  <a:gd name="connsiteX4" fmla="*/ 4896 w 11073"/>
                  <a:gd name="connsiteY4" fmla="*/ 443 h 9667"/>
                  <a:gd name="connsiteX5" fmla="*/ 6073 w 11073"/>
                  <a:gd name="connsiteY5" fmla="*/ 2552 h 9667"/>
                  <a:gd name="connsiteX6" fmla="*/ 8308 w 11073"/>
                  <a:gd name="connsiteY6" fmla="*/ 1664 h 9667"/>
                  <a:gd name="connsiteX7" fmla="*/ 9543 w 11073"/>
                  <a:gd name="connsiteY7" fmla="*/ 3439 h 9667"/>
                  <a:gd name="connsiteX8" fmla="*/ 11073 w 11073"/>
                  <a:gd name="connsiteY8" fmla="*/ 3328 h 9667"/>
                  <a:gd name="connsiteX0" fmla="*/ 10000 w 10000"/>
                  <a:gd name="connsiteY0" fmla="*/ 3443 h 10000"/>
                  <a:gd name="connsiteX1" fmla="*/ 9900 w 10000"/>
                  <a:gd name="connsiteY1" fmla="*/ 9426 h 10000"/>
                  <a:gd name="connsiteX2" fmla="*/ 0 w 10000"/>
                  <a:gd name="connsiteY2" fmla="*/ 4774 h 10000"/>
                  <a:gd name="connsiteX3" fmla="*/ 2403 w 10000"/>
                  <a:gd name="connsiteY3" fmla="*/ 2066 h 10000"/>
                  <a:gd name="connsiteX4" fmla="*/ 4422 w 10000"/>
                  <a:gd name="connsiteY4" fmla="*/ 458 h 10000"/>
                  <a:gd name="connsiteX5" fmla="*/ 5485 w 10000"/>
                  <a:gd name="connsiteY5" fmla="*/ 2640 h 10000"/>
                  <a:gd name="connsiteX6" fmla="*/ 7503 w 10000"/>
                  <a:gd name="connsiteY6" fmla="*/ 1721 h 10000"/>
                  <a:gd name="connsiteX7" fmla="*/ 8618 w 10000"/>
                  <a:gd name="connsiteY7" fmla="*/ 3557 h 10000"/>
                  <a:gd name="connsiteX8" fmla="*/ 10000 w 10000"/>
                  <a:gd name="connsiteY8" fmla="*/ 3443 h 10000"/>
                  <a:gd name="connsiteX0" fmla="*/ 10000 w 10000"/>
                  <a:gd name="connsiteY0" fmla="*/ 3443 h 8381"/>
                  <a:gd name="connsiteX1" fmla="*/ 9765 w 10000"/>
                  <a:gd name="connsiteY1" fmla="*/ 7807 h 8381"/>
                  <a:gd name="connsiteX2" fmla="*/ 0 w 10000"/>
                  <a:gd name="connsiteY2" fmla="*/ 4774 h 8381"/>
                  <a:gd name="connsiteX3" fmla="*/ 2403 w 10000"/>
                  <a:gd name="connsiteY3" fmla="*/ 2066 h 8381"/>
                  <a:gd name="connsiteX4" fmla="*/ 4422 w 10000"/>
                  <a:gd name="connsiteY4" fmla="*/ 458 h 8381"/>
                  <a:gd name="connsiteX5" fmla="*/ 5485 w 10000"/>
                  <a:gd name="connsiteY5" fmla="*/ 2640 h 8381"/>
                  <a:gd name="connsiteX6" fmla="*/ 7503 w 10000"/>
                  <a:gd name="connsiteY6" fmla="*/ 1721 h 8381"/>
                  <a:gd name="connsiteX7" fmla="*/ 8618 w 10000"/>
                  <a:gd name="connsiteY7" fmla="*/ 3557 h 8381"/>
                  <a:gd name="connsiteX8" fmla="*/ 10000 w 10000"/>
                  <a:gd name="connsiteY8" fmla="*/ 3443 h 8381"/>
                  <a:gd name="connsiteX0" fmla="*/ 10000 w 10000"/>
                  <a:gd name="connsiteY0" fmla="*/ 4108 h 10000"/>
                  <a:gd name="connsiteX1" fmla="*/ 9765 w 10000"/>
                  <a:gd name="connsiteY1" fmla="*/ 9315 h 10000"/>
                  <a:gd name="connsiteX2" fmla="*/ 0 w 10000"/>
                  <a:gd name="connsiteY2" fmla="*/ 5696 h 10000"/>
                  <a:gd name="connsiteX3" fmla="*/ 2403 w 10000"/>
                  <a:gd name="connsiteY3" fmla="*/ 2465 h 10000"/>
                  <a:gd name="connsiteX4" fmla="*/ 4422 w 10000"/>
                  <a:gd name="connsiteY4" fmla="*/ 546 h 10000"/>
                  <a:gd name="connsiteX5" fmla="*/ 5485 w 10000"/>
                  <a:gd name="connsiteY5" fmla="*/ 3150 h 10000"/>
                  <a:gd name="connsiteX6" fmla="*/ 7503 w 10000"/>
                  <a:gd name="connsiteY6" fmla="*/ 2053 h 10000"/>
                  <a:gd name="connsiteX7" fmla="*/ 8618 w 10000"/>
                  <a:gd name="connsiteY7" fmla="*/ 4244 h 10000"/>
                  <a:gd name="connsiteX8" fmla="*/ 10000 w 10000"/>
                  <a:gd name="connsiteY8" fmla="*/ 410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10000" y="4108"/>
                    </a:moveTo>
                    <a:cubicBezTo>
                      <a:pt x="10000" y="3698"/>
                      <a:pt x="9711" y="10000"/>
                      <a:pt x="9765" y="9315"/>
                    </a:cubicBezTo>
                    <a:cubicBezTo>
                      <a:pt x="5552" y="8953"/>
                      <a:pt x="2821" y="8773"/>
                      <a:pt x="0" y="5696"/>
                    </a:cubicBezTo>
                    <a:cubicBezTo>
                      <a:pt x="424" y="6656"/>
                      <a:pt x="1979" y="2602"/>
                      <a:pt x="2403" y="2465"/>
                    </a:cubicBezTo>
                    <a:cubicBezTo>
                      <a:pt x="3094" y="2191"/>
                      <a:pt x="4050" y="0"/>
                      <a:pt x="4422" y="546"/>
                    </a:cubicBezTo>
                    <a:cubicBezTo>
                      <a:pt x="4581" y="959"/>
                      <a:pt x="5325" y="3013"/>
                      <a:pt x="5485" y="3150"/>
                    </a:cubicBezTo>
                    <a:cubicBezTo>
                      <a:pt x="6122" y="3835"/>
                      <a:pt x="7237" y="1643"/>
                      <a:pt x="7503" y="2053"/>
                    </a:cubicBezTo>
                    <a:cubicBezTo>
                      <a:pt x="7768" y="2328"/>
                      <a:pt x="8087" y="3971"/>
                      <a:pt x="8618" y="4244"/>
                    </a:cubicBezTo>
                    <a:cubicBezTo>
                      <a:pt x="9044" y="4381"/>
                      <a:pt x="9521" y="4244"/>
                      <a:pt x="10000" y="4108"/>
                    </a:cubicBezTo>
                    <a:close/>
                  </a:path>
                </a:pathLst>
              </a:custGeom>
              <a:solidFill>
                <a:srgbClr val="EF9E7E"/>
              </a:solidFill>
              <a:ln w="9525">
                <a:noFill/>
                <a:round/>
                <a:headEnd/>
                <a:tailEnd/>
              </a:ln>
            </p:spPr>
            <p:txBody>
              <a:bodyPr/>
              <a:lstStyle/>
              <a:p>
                <a:pPr fontAlgn="auto">
                  <a:spcBef>
                    <a:spcPts val="0"/>
                  </a:spcBef>
                  <a:spcAft>
                    <a:spcPts val="0"/>
                  </a:spcAft>
                  <a:defRPr/>
                </a:pPr>
                <a:endParaRPr lang="en-US" kern="0">
                  <a:solidFill>
                    <a:schemeClr val="bg1"/>
                  </a:solidFill>
                  <a:ea typeface="+mn-ea"/>
                </a:endParaRPr>
              </a:p>
            </p:txBody>
          </p:sp>
        </p:grpSp>
        <p:grpSp>
          <p:nvGrpSpPr>
            <p:cNvPr id="43285" name="Group 664">
              <a:extLst>
                <a:ext uri="{FF2B5EF4-FFF2-40B4-BE49-F238E27FC236}">
                  <a16:creationId xmlns:a16="http://schemas.microsoft.com/office/drawing/2014/main" id="{289D8238-DC11-AC4A-A1FB-402C8D92CAFB}"/>
                </a:ext>
              </a:extLst>
            </p:cNvPr>
            <p:cNvGrpSpPr>
              <a:grpSpLocks/>
            </p:cNvGrpSpPr>
            <p:nvPr/>
          </p:nvGrpSpPr>
          <p:grpSpPr bwMode="auto">
            <a:xfrm rot="-900000">
              <a:off x="2517775" y="1102277"/>
              <a:ext cx="274638" cy="274638"/>
              <a:chOff x="4716145" y="3665220"/>
              <a:chExt cx="365760" cy="365760"/>
            </a:xfrm>
          </p:grpSpPr>
          <p:grpSp>
            <p:nvGrpSpPr>
              <p:cNvPr id="43306" name="Group 654">
                <a:extLst>
                  <a:ext uri="{FF2B5EF4-FFF2-40B4-BE49-F238E27FC236}">
                    <a16:creationId xmlns:a16="http://schemas.microsoft.com/office/drawing/2014/main" id="{1CE6811A-5149-0B42-B935-15CCF7A62D04}"/>
                  </a:ext>
                </a:extLst>
              </p:cNvPr>
              <p:cNvGrpSpPr>
                <a:grpSpLocks/>
              </p:cNvGrpSpPr>
              <p:nvPr/>
            </p:nvGrpSpPr>
            <p:grpSpPr bwMode="auto">
              <a:xfrm>
                <a:off x="4716145" y="3665220"/>
                <a:ext cx="182880" cy="182880"/>
                <a:chOff x="3970020" y="2641600"/>
                <a:chExt cx="182880" cy="182880"/>
              </a:xfrm>
            </p:grpSpPr>
            <p:sp>
              <p:nvSpPr>
                <p:cNvPr id="653" name="Oval 652">
                  <a:extLst>
                    <a:ext uri="{FF2B5EF4-FFF2-40B4-BE49-F238E27FC236}">
                      <a16:creationId xmlns:a16="http://schemas.microsoft.com/office/drawing/2014/main" id="{6760EC9D-EF8F-0049-8BC6-C607CD26064A}"/>
                    </a:ext>
                  </a:extLst>
                </p:cNvPr>
                <p:cNvSpPr/>
                <p:nvPr/>
              </p:nvSpPr>
              <p:spPr>
                <a:xfrm>
                  <a:off x="3947919" y="2499048"/>
                  <a:ext cx="234612" cy="24946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654" name="Oval 653">
                  <a:extLst>
                    <a:ext uri="{FF2B5EF4-FFF2-40B4-BE49-F238E27FC236}">
                      <a16:creationId xmlns:a16="http://schemas.microsoft.com/office/drawing/2014/main" id="{3DA63753-4AC3-B940-83FF-0D32672F390D}"/>
                    </a:ext>
                  </a:extLst>
                </p:cNvPr>
                <p:cNvSpPr/>
                <p:nvPr/>
              </p:nvSpPr>
              <p:spPr>
                <a:xfrm>
                  <a:off x="4022114" y="2557438"/>
                  <a:ext cx="82432" cy="114163"/>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307" name="Group 655">
                <a:extLst>
                  <a:ext uri="{FF2B5EF4-FFF2-40B4-BE49-F238E27FC236}">
                    <a16:creationId xmlns:a16="http://schemas.microsoft.com/office/drawing/2014/main" id="{A2483B25-1361-C642-88AE-41A4F8D8F71E}"/>
                  </a:ext>
                </a:extLst>
              </p:cNvPr>
              <p:cNvGrpSpPr>
                <a:grpSpLocks/>
              </p:cNvGrpSpPr>
              <p:nvPr/>
            </p:nvGrpSpPr>
            <p:grpSpPr bwMode="auto">
              <a:xfrm>
                <a:off x="4899025" y="3665220"/>
                <a:ext cx="182880" cy="182880"/>
                <a:chOff x="3970020" y="2641600"/>
                <a:chExt cx="182880" cy="182880"/>
              </a:xfrm>
            </p:grpSpPr>
            <p:sp>
              <p:nvSpPr>
                <p:cNvPr id="657" name="Oval 656">
                  <a:extLst>
                    <a:ext uri="{FF2B5EF4-FFF2-40B4-BE49-F238E27FC236}">
                      <a16:creationId xmlns:a16="http://schemas.microsoft.com/office/drawing/2014/main" id="{079772EA-86FD-7744-B803-084C773D70AA}"/>
                    </a:ext>
                  </a:extLst>
                </p:cNvPr>
                <p:cNvSpPr/>
                <p:nvPr/>
              </p:nvSpPr>
              <p:spPr>
                <a:xfrm>
                  <a:off x="3980594" y="2540741"/>
                  <a:ext cx="150066" cy="228327"/>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658" name="Oval 657">
                  <a:extLst>
                    <a:ext uri="{FF2B5EF4-FFF2-40B4-BE49-F238E27FC236}">
                      <a16:creationId xmlns:a16="http://schemas.microsoft.com/office/drawing/2014/main" id="{EA8DAE3B-A347-1F49-B32E-3A8719361D0A}"/>
                    </a:ext>
                  </a:extLst>
                </p:cNvPr>
                <p:cNvSpPr/>
                <p:nvPr/>
              </p:nvSpPr>
              <p:spPr>
                <a:xfrm>
                  <a:off x="4030570" y="2699426"/>
                  <a:ext cx="63408" cy="6553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308" name="Group 658">
                <a:extLst>
                  <a:ext uri="{FF2B5EF4-FFF2-40B4-BE49-F238E27FC236}">
                    <a16:creationId xmlns:a16="http://schemas.microsoft.com/office/drawing/2014/main" id="{5C4E6425-8542-694B-9875-12F9948B3AFC}"/>
                  </a:ext>
                </a:extLst>
              </p:cNvPr>
              <p:cNvGrpSpPr>
                <a:grpSpLocks/>
              </p:cNvGrpSpPr>
              <p:nvPr/>
            </p:nvGrpSpPr>
            <p:grpSpPr bwMode="auto">
              <a:xfrm>
                <a:off x="4716145" y="3848100"/>
                <a:ext cx="182880" cy="182880"/>
                <a:chOff x="3970020" y="2641600"/>
                <a:chExt cx="182880" cy="182880"/>
              </a:xfrm>
            </p:grpSpPr>
            <p:sp>
              <p:nvSpPr>
                <p:cNvPr id="660" name="Oval 659">
                  <a:extLst>
                    <a:ext uri="{FF2B5EF4-FFF2-40B4-BE49-F238E27FC236}">
                      <a16:creationId xmlns:a16="http://schemas.microsoft.com/office/drawing/2014/main" id="{D27E0F12-06CB-8847-A226-C0891A65215D}"/>
                    </a:ext>
                  </a:extLst>
                </p:cNvPr>
                <p:cNvSpPr/>
                <p:nvPr/>
              </p:nvSpPr>
              <p:spPr>
                <a:xfrm>
                  <a:off x="3923296" y="2555162"/>
                  <a:ext cx="236725" cy="135305"/>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661" name="Oval 660">
                  <a:extLst>
                    <a:ext uri="{FF2B5EF4-FFF2-40B4-BE49-F238E27FC236}">
                      <a16:creationId xmlns:a16="http://schemas.microsoft.com/office/drawing/2014/main" id="{DD6BFDB7-59B2-D84A-931D-47EA4C0E9496}"/>
                    </a:ext>
                  </a:extLst>
                </p:cNvPr>
                <p:cNvSpPr/>
                <p:nvPr/>
              </p:nvSpPr>
              <p:spPr>
                <a:xfrm>
                  <a:off x="4001972" y="2607801"/>
                  <a:ext cx="76090" cy="42283"/>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309" name="Group 661">
                <a:extLst>
                  <a:ext uri="{FF2B5EF4-FFF2-40B4-BE49-F238E27FC236}">
                    <a16:creationId xmlns:a16="http://schemas.microsoft.com/office/drawing/2014/main" id="{95BBE30C-AC56-F74A-8230-0E7A91D8C027}"/>
                  </a:ext>
                </a:extLst>
              </p:cNvPr>
              <p:cNvGrpSpPr>
                <a:grpSpLocks/>
              </p:cNvGrpSpPr>
              <p:nvPr/>
            </p:nvGrpSpPr>
            <p:grpSpPr bwMode="auto">
              <a:xfrm>
                <a:off x="4899025" y="3848100"/>
                <a:ext cx="182880" cy="182880"/>
                <a:chOff x="3970020" y="2641600"/>
                <a:chExt cx="182880" cy="182880"/>
              </a:xfrm>
            </p:grpSpPr>
            <p:sp>
              <p:nvSpPr>
                <p:cNvPr id="663" name="Oval 662">
                  <a:extLst>
                    <a:ext uri="{FF2B5EF4-FFF2-40B4-BE49-F238E27FC236}">
                      <a16:creationId xmlns:a16="http://schemas.microsoft.com/office/drawing/2014/main" id="{88574F97-6BD4-C943-BFD9-6D74253BC2EE}"/>
                    </a:ext>
                  </a:extLst>
                </p:cNvPr>
                <p:cNvSpPr/>
                <p:nvPr/>
              </p:nvSpPr>
              <p:spPr>
                <a:xfrm>
                  <a:off x="3970422" y="2572831"/>
                  <a:ext cx="135271" cy="150105"/>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664" name="Oval 663">
                  <a:extLst>
                    <a:ext uri="{FF2B5EF4-FFF2-40B4-BE49-F238E27FC236}">
                      <a16:creationId xmlns:a16="http://schemas.microsoft.com/office/drawing/2014/main" id="{2E1C01BB-7363-9F45-A3C2-642F6DC318A8}"/>
                    </a:ext>
                  </a:extLst>
                </p:cNvPr>
                <p:cNvSpPr/>
                <p:nvPr/>
              </p:nvSpPr>
              <p:spPr>
                <a:xfrm>
                  <a:off x="4016084" y="2633309"/>
                  <a:ext cx="50727" cy="52854"/>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grpSp>
          <p:nvGrpSpPr>
            <p:cNvPr id="43286" name="Group 1057">
              <a:extLst>
                <a:ext uri="{FF2B5EF4-FFF2-40B4-BE49-F238E27FC236}">
                  <a16:creationId xmlns:a16="http://schemas.microsoft.com/office/drawing/2014/main" id="{51E63B9F-FF35-3841-83C7-B9DD8597F4E2}"/>
                </a:ext>
              </a:extLst>
            </p:cNvPr>
            <p:cNvGrpSpPr>
              <a:grpSpLocks/>
            </p:cNvGrpSpPr>
            <p:nvPr/>
          </p:nvGrpSpPr>
          <p:grpSpPr bwMode="auto">
            <a:xfrm rot="900000">
              <a:off x="3062829" y="1031107"/>
              <a:ext cx="270130" cy="154757"/>
              <a:chOff x="3723123" y="1853266"/>
              <a:chExt cx="269900" cy="154421"/>
            </a:xfrm>
          </p:grpSpPr>
          <p:grpSp>
            <p:nvGrpSpPr>
              <p:cNvPr id="43300" name="Group 1045">
                <a:extLst>
                  <a:ext uri="{FF2B5EF4-FFF2-40B4-BE49-F238E27FC236}">
                    <a16:creationId xmlns:a16="http://schemas.microsoft.com/office/drawing/2014/main" id="{9576F384-0C40-324C-B891-4FD1B2584F7F}"/>
                  </a:ext>
                </a:extLst>
              </p:cNvPr>
              <p:cNvGrpSpPr>
                <a:grpSpLocks/>
              </p:cNvGrpSpPr>
              <p:nvPr/>
            </p:nvGrpSpPr>
            <p:grpSpPr bwMode="auto">
              <a:xfrm rot="-900000">
                <a:off x="3723123" y="1869940"/>
                <a:ext cx="126903" cy="137747"/>
                <a:chOff x="3976323" y="2615472"/>
                <a:chExt cx="169204" cy="183662"/>
              </a:xfrm>
            </p:grpSpPr>
            <p:sp>
              <p:nvSpPr>
                <p:cNvPr id="1056" name="Oval 1055">
                  <a:extLst>
                    <a:ext uri="{FF2B5EF4-FFF2-40B4-BE49-F238E27FC236}">
                      <a16:creationId xmlns:a16="http://schemas.microsoft.com/office/drawing/2014/main" id="{7180B54C-971C-314D-8556-867FB01B31EA}"/>
                    </a:ext>
                  </a:extLst>
                </p:cNvPr>
                <p:cNvSpPr/>
                <p:nvPr/>
              </p:nvSpPr>
              <p:spPr>
                <a:xfrm>
                  <a:off x="3969505" y="2614836"/>
                  <a:ext cx="169141" cy="183743"/>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057" name="Oval 1056">
                  <a:extLst>
                    <a:ext uri="{FF2B5EF4-FFF2-40B4-BE49-F238E27FC236}">
                      <a16:creationId xmlns:a16="http://schemas.microsoft.com/office/drawing/2014/main" id="{5F034984-7125-D342-9F6F-5A46D8C8E62A}"/>
                    </a:ext>
                  </a:extLst>
                </p:cNvPr>
                <p:cNvSpPr/>
                <p:nvPr/>
              </p:nvSpPr>
              <p:spPr>
                <a:xfrm>
                  <a:off x="4018134" y="2673972"/>
                  <a:ext cx="63428" cy="65472"/>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301" name="Group 1046">
                <a:extLst>
                  <a:ext uri="{FF2B5EF4-FFF2-40B4-BE49-F238E27FC236}">
                    <a16:creationId xmlns:a16="http://schemas.microsoft.com/office/drawing/2014/main" id="{7627A725-1B38-F644-AC77-FA8A2F6BB1B0}"/>
                  </a:ext>
                </a:extLst>
              </p:cNvPr>
              <p:cNvGrpSpPr>
                <a:grpSpLocks/>
              </p:cNvGrpSpPr>
              <p:nvPr/>
            </p:nvGrpSpPr>
            <p:grpSpPr bwMode="auto">
              <a:xfrm rot="-900000">
                <a:off x="3855863" y="1853266"/>
                <a:ext cx="137160" cy="137160"/>
                <a:chOff x="3970020" y="2641600"/>
                <a:chExt cx="182880" cy="182880"/>
              </a:xfrm>
            </p:grpSpPr>
            <p:sp>
              <p:nvSpPr>
                <p:cNvPr id="1054" name="Oval 1053">
                  <a:extLst>
                    <a:ext uri="{FF2B5EF4-FFF2-40B4-BE49-F238E27FC236}">
                      <a16:creationId xmlns:a16="http://schemas.microsoft.com/office/drawing/2014/main" id="{11AC9727-F4F2-4844-A04B-19838870E99E}"/>
                    </a:ext>
                  </a:extLst>
                </p:cNvPr>
                <p:cNvSpPr/>
                <p:nvPr/>
              </p:nvSpPr>
              <p:spPr>
                <a:xfrm>
                  <a:off x="3964216" y="2642356"/>
                  <a:ext cx="181827" cy="181631"/>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055" name="Oval 1054">
                  <a:extLst>
                    <a:ext uri="{FF2B5EF4-FFF2-40B4-BE49-F238E27FC236}">
                      <a16:creationId xmlns:a16="http://schemas.microsoft.com/office/drawing/2014/main" id="{5252C427-6FD8-2442-B279-56669E1B3E13}"/>
                    </a:ext>
                  </a:extLst>
                </p:cNvPr>
                <p:cNvSpPr/>
                <p:nvPr/>
              </p:nvSpPr>
              <p:spPr>
                <a:xfrm>
                  <a:off x="4023415" y="2699379"/>
                  <a:ext cx="63428" cy="65472"/>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grpSp>
          <p:nvGrpSpPr>
            <p:cNvPr id="43287" name="Group 1058">
              <a:extLst>
                <a:ext uri="{FF2B5EF4-FFF2-40B4-BE49-F238E27FC236}">
                  <a16:creationId xmlns:a16="http://schemas.microsoft.com/office/drawing/2014/main" id="{8D1B46F7-001B-BD46-A2CA-3EC814ED8B66}"/>
                </a:ext>
              </a:extLst>
            </p:cNvPr>
            <p:cNvGrpSpPr>
              <a:grpSpLocks/>
            </p:cNvGrpSpPr>
            <p:nvPr/>
          </p:nvGrpSpPr>
          <p:grpSpPr bwMode="auto">
            <a:xfrm rot="900000">
              <a:off x="3061323" y="1218200"/>
              <a:ext cx="270021" cy="158532"/>
              <a:chOff x="3760290" y="1989788"/>
              <a:chExt cx="269791" cy="158188"/>
            </a:xfrm>
          </p:grpSpPr>
          <p:grpSp>
            <p:nvGrpSpPr>
              <p:cNvPr id="43294" name="Group 1047">
                <a:extLst>
                  <a:ext uri="{FF2B5EF4-FFF2-40B4-BE49-F238E27FC236}">
                    <a16:creationId xmlns:a16="http://schemas.microsoft.com/office/drawing/2014/main" id="{25F49F06-4B73-3844-8B4A-FB1FEF3E6238}"/>
                  </a:ext>
                </a:extLst>
              </p:cNvPr>
              <p:cNvGrpSpPr>
                <a:grpSpLocks/>
              </p:cNvGrpSpPr>
              <p:nvPr/>
            </p:nvGrpSpPr>
            <p:grpSpPr bwMode="auto">
              <a:xfrm rot="-900000">
                <a:off x="3760290" y="2007064"/>
                <a:ext cx="126903" cy="140912"/>
                <a:chOff x="3976323" y="2621964"/>
                <a:chExt cx="169204" cy="187883"/>
              </a:xfrm>
            </p:grpSpPr>
            <p:sp>
              <p:nvSpPr>
                <p:cNvPr id="1052" name="Oval 1051">
                  <a:extLst>
                    <a:ext uri="{FF2B5EF4-FFF2-40B4-BE49-F238E27FC236}">
                      <a16:creationId xmlns:a16="http://schemas.microsoft.com/office/drawing/2014/main" id="{146D858C-ABB5-3A48-BC5B-275FBB7FFBBC}"/>
                    </a:ext>
                  </a:extLst>
                </p:cNvPr>
                <p:cNvSpPr/>
                <p:nvPr/>
              </p:nvSpPr>
              <p:spPr>
                <a:xfrm>
                  <a:off x="3912417" y="2565908"/>
                  <a:ext cx="169141" cy="18796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053" name="Oval 1052">
                  <a:extLst>
                    <a:ext uri="{FF2B5EF4-FFF2-40B4-BE49-F238E27FC236}">
                      <a16:creationId xmlns:a16="http://schemas.microsoft.com/office/drawing/2014/main" id="{56FB4727-DD81-1543-B0FF-FD4CD28823FF}"/>
                    </a:ext>
                  </a:extLst>
                </p:cNvPr>
                <p:cNvSpPr/>
                <p:nvPr/>
              </p:nvSpPr>
              <p:spPr>
                <a:xfrm>
                  <a:off x="3961046" y="2625044"/>
                  <a:ext cx="63428" cy="69696"/>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95" name="Group 1048">
                <a:extLst>
                  <a:ext uri="{FF2B5EF4-FFF2-40B4-BE49-F238E27FC236}">
                    <a16:creationId xmlns:a16="http://schemas.microsoft.com/office/drawing/2014/main" id="{90E0B648-7BC0-D447-842B-5F2A9C3928FA}"/>
                  </a:ext>
                </a:extLst>
              </p:cNvPr>
              <p:cNvGrpSpPr>
                <a:grpSpLocks/>
              </p:cNvGrpSpPr>
              <p:nvPr/>
            </p:nvGrpSpPr>
            <p:grpSpPr bwMode="auto">
              <a:xfrm rot="-900000">
                <a:off x="3893660" y="1989788"/>
                <a:ext cx="136421" cy="140912"/>
                <a:chOff x="3970941" y="2647383"/>
                <a:chExt cx="181894" cy="187883"/>
              </a:xfrm>
            </p:grpSpPr>
            <p:sp>
              <p:nvSpPr>
                <p:cNvPr id="1050" name="Oval 1049">
                  <a:extLst>
                    <a:ext uri="{FF2B5EF4-FFF2-40B4-BE49-F238E27FC236}">
                      <a16:creationId xmlns:a16="http://schemas.microsoft.com/office/drawing/2014/main" id="{D96A16A2-18E2-C048-B53E-1642C8E87C5C}"/>
                    </a:ext>
                  </a:extLst>
                </p:cNvPr>
                <p:cNvSpPr/>
                <p:nvPr/>
              </p:nvSpPr>
              <p:spPr>
                <a:xfrm>
                  <a:off x="3907115" y="2591304"/>
                  <a:ext cx="181826" cy="18796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051" name="Oval 1050">
                  <a:extLst>
                    <a:ext uri="{FF2B5EF4-FFF2-40B4-BE49-F238E27FC236}">
                      <a16:creationId xmlns:a16="http://schemas.microsoft.com/office/drawing/2014/main" id="{D304BAD7-0213-6A42-8217-5F0FBD39F63D}"/>
                    </a:ext>
                  </a:extLst>
                </p:cNvPr>
                <p:cNvSpPr/>
                <p:nvPr/>
              </p:nvSpPr>
              <p:spPr>
                <a:xfrm>
                  <a:off x="3966314" y="2654664"/>
                  <a:ext cx="63428" cy="65472"/>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sp>
          <p:nvSpPr>
            <p:cNvPr id="43288" name="TextBox 2337">
              <a:extLst>
                <a:ext uri="{FF2B5EF4-FFF2-40B4-BE49-F238E27FC236}">
                  <a16:creationId xmlns:a16="http://schemas.microsoft.com/office/drawing/2014/main" id="{52575071-2C98-1F47-BA42-DC48928CBDF8}"/>
                </a:ext>
              </a:extLst>
            </p:cNvPr>
            <p:cNvSpPr txBox="1">
              <a:spLocks noChangeArrowheads="1"/>
            </p:cNvSpPr>
            <p:nvPr/>
          </p:nvSpPr>
          <p:spPr bwMode="auto">
            <a:xfrm>
              <a:off x="2320050" y="774538"/>
              <a:ext cx="370324" cy="110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800">
                  <a:solidFill>
                    <a:schemeClr val="bg1"/>
                  </a:solidFill>
                  <a:cs typeface="Arial" panose="020B0604020202020204" pitchFamily="34" charset="0"/>
                </a:rPr>
                <a:t>Hemo</a:t>
              </a:r>
              <a:r>
                <a:rPr lang="tr-TR" altLang="tr-TR" sz="800">
                  <a:solidFill>
                    <a:schemeClr val="bg1"/>
                  </a:solidFill>
                  <a:cs typeface="Arial" panose="020B0604020202020204" pitchFamily="34" charset="0"/>
                </a:rPr>
                <a:t>liz</a:t>
              </a:r>
              <a:endParaRPr lang="en-US" altLang="tr-TR" sz="800">
                <a:solidFill>
                  <a:schemeClr val="bg1"/>
                </a:solidFill>
                <a:cs typeface="Arial" panose="020B0604020202020204" pitchFamily="34" charset="0"/>
              </a:endParaRPr>
            </a:p>
          </p:txBody>
        </p:sp>
        <p:sp>
          <p:nvSpPr>
            <p:cNvPr id="2374" name="TextBox 2373">
              <a:extLst>
                <a:ext uri="{FF2B5EF4-FFF2-40B4-BE49-F238E27FC236}">
                  <a16:creationId xmlns:a16="http://schemas.microsoft.com/office/drawing/2014/main" id="{FA07669E-1059-F948-86AA-8FEDA278D28C}"/>
                </a:ext>
              </a:extLst>
            </p:cNvPr>
            <p:cNvSpPr txBox="1"/>
            <p:nvPr/>
          </p:nvSpPr>
          <p:spPr>
            <a:xfrm>
              <a:off x="821828" y="1484125"/>
              <a:ext cx="3228069" cy="207954"/>
            </a:xfrm>
            <a:prstGeom prst="rect">
              <a:avLst/>
            </a:prstGeom>
            <a:solidFill>
              <a:schemeClr val="tx1">
                <a:lumMod val="75000"/>
              </a:schemeClr>
            </a:solidFill>
            <a:ln w="9525">
              <a:solidFill>
                <a:schemeClr val="tx1">
                  <a:lumMod val="50000"/>
                </a:schemeClr>
              </a:solidFill>
            </a:ln>
          </p:spPr>
          <p:txBody>
            <a:bodyPr wrap="none" lIns="45720" rIns="45720" bIns="36576" anchor="ctr">
              <a:spAutoFit/>
            </a:bodyPr>
            <a:lstStyle/>
            <a:p>
              <a:pPr algn="ctr">
                <a:lnSpc>
                  <a:spcPct val="90000"/>
                </a:lnSpc>
                <a:defRPr/>
              </a:pPr>
              <a:r>
                <a:rPr lang="tr-TR" sz="900">
                  <a:solidFill>
                    <a:schemeClr val="bg1"/>
                  </a:solidFill>
                  <a:ea typeface="ＭＳ Ｐゴシック" pitchFamily="1" charset="-128"/>
                  <a:cs typeface="Arial" pitchFamily="34" charset="0"/>
                </a:rPr>
                <a:t>Hücre dışı Hemoglobinin (Hgb) ve Hem molekülünün atılması</a:t>
              </a:r>
              <a:endParaRPr lang="en-US" sz="900">
                <a:solidFill>
                  <a:schemeClr val="bg1"/>
                </a:solidFill>
                <a:ea typeface="ＭＳ Ｐゴシック" pitchFamily="1" charset="-128"/>
                <a:cs typeface="Arial" pitchFamily="34" charset="0"/>
              </a:endParaRPr>
            </a:p>
          </p:txBody>
        </p:sp>
        <p:cxnSp>
          <p:nvCxnSpPr>
            <p:cNvPr id="43290" name="Straight Arrow Connector 1080">
              <a:extLst>
                <a:ext uri="{FF2B5EF4-FFF2-40B4-BE49-F238E27FC236}">
                  <a16:creationId xmlns:a16="http://schemas.microsoft.com/office/drawing/2014/main" id="{8D4E8484-D6FD-CE43-912A-EB3242CA2304}"/>
                </a:ext>
              </a:extLst>
            </p:cNvPr>
            <p:cNvCxnSpPr>
              <a:cxnSpLocks noChangeShapeType="1"/>
            </p:cNvCxnSpPr>
            <p:nvPr/>
          </p:nvCxnSpPr>
          <p:spPr bwMode="auto">
            <a:xfrm>
              <a:off x="1245472" y="1141965"/>
              <a:ext cx="424578" cy="0"/>
            </a:xfrm>
            <a:prstGeom prst="straightConnector1">
              <a:avLst/>
            </a:prstGeom>
            <a:noFill/>
            <a:ln w="9525" cap="rnd">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43291" name="Straight Arrow Connector 1082">
              <a:extLst>
                <a:ext uri="{FF2B5EF4-FFF2-40B4-BE49-F238E27FC236}">
                  <a16:creationId xmlns:a16="http://schemas.microsoft.com/office/drawing/2014/main" id="{8E1CEE24-C8BE-FB4D-ABD1-CB1206967CEE}"/>
                </a:ext>
              </a:extLst>
            </p:cNvPr>
            <p:cNvCxnSpPr>
              <a:cxnSpLocks noChangeShapeType="1"/>
            </p:cNvCxnSpPr>
            <p:nvPr/>
          </p:nvCxnSpPr>
          <p:spPr bwMode="auto">
            <a:xfrm>
              <a:off x="2840038" y="1153077"/>
              <a:ext cx="180975" cy="1588"/>
            </a:xfrm>
            <a:prstGeom prst="straightConnector1">
              <a:avLst/>
            </a:prstGeom>
            <a:noFill/>
            <a:ln w="9525" cap="rnd">
              <a:solidFill>
                <a:schemeClr val="tx1"/>
              </a:solidFill>
              <a:round/>
              <a:headEnd/>
              <a:tailEnd type="triangle" w="med" len="med"/>
            </a:ln>
            <a:extLst>
              <a:ext uri="{909E8E84-426E-40DD-AFC4-6F175D3DCCD1}">
                <a14:hiddenFill xmlns:a14="http://schemas.microsoft.com/office/drawing/2010/main">
                  <a:noFill/>
                </a14:hiddenFill>
              </a:ext>
            </a:extLst>
          </p:spPr>
        </p:cxnSp>
        <p:cxnSp>
          <p:nvCxnSpPr>
            <p:cNvPr id="43292" name="Straight Arrow Connector 1087">
              <a:extLst>
                <a:ext uri="{FF2B5EF4-FFF2-40B4-BE49-F238E27FC236}">
                  <a16:creationId xmlns:a16="http://schemas.microsoft.com/office/drawing/2014/main" id="{4C7FA14B-BFF5-6B4C-B7EC-874A19CB1239}"/>
                </a:ext>
              </a:extLst>
            </p:cNvPr>
            <p:cNvCxnSpPr>
              <a:cxnSpLocks noChangeShapeType="1"/>
            </p:cNvCxnSpPr>
            <p:nvPr/>
          </p:nvCxnSpPr>
          <p:spPr bwMode="auto">
            <a:xfrm flipH="1">
              <a:off x="2809875" y="1226102"/>
              <a:ext cx="180975" cy="1588"/>
            </a:xfrm>
            <a:prstGeom prst="straightConnector1">
              <a:avLst/>
            </a:prstGeom>
            <a:noFill/>
            <a:ln w="9525" cap="rnd">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7682" name="Oval 514">
              <a:extLst>
                <a:ext uri="{FF2B5EF4-FFF2-40B4-BE49-F238E27FC236}">
                  <a16:creationId xmlns:a16="http://schemas.microsoft.com/office/drawing/2014/main" id="{12FBDB5D-D63B-E74A-8FB6-7F6B444A42D7}"/>
                </a:ext>
              </a:extLst>
            </p:cNvPr>
            <p:cNvSpPr>
              <a:spLocks noChangeArrowheads="1"/>
            </p:cNvSpPr>
            <p:nvPr/>
          </p:nvSpPr>
          <p:spPr bwMode="auto">
            <a:xfrm>
              <a:off x="2035924" y="1788914"/>
              <a:ext cx="376132" cy="376223"/>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r>
                <a:rPr lang="en-US" sz="2000" b="1" dirty="0">
                  <a:solidFill>
                    <a:schemeClr val="bg1"/>
                  </a:solidFill>
                  <a:latin typeface="Arial" charset="0"/>
                  <a:ea typeface="+mn-ea"/>
                </a:rPr>
                <a:t>1</a:t>
              </a:r>
            </a:p>
          </p:txBody>
        </p:sp>
      </p:grpSp>
      <p:grpSp>
        <p:nvGrpSpPr>
          <p:cNvPr id="1317" name="Group 1488">
            <a:extLst>
              <a:ext uri="{FF2B5EF4-FFF2-40B4-BE49-F238E27FC236}">
                <a16:creationId xmlns:a16="http://schemas.microsoft.com/office/drawing/2014/main" id="{ECBCB2EE-7D35-7D45-B6E9-D29140F3C615}"/>
              </a:ext>
            </a:extLst>
          </p:cNvPr>
          <p:cNvGrpSpPr>
            <a:grpSpLocks/>
          </p:cNvGrpSpPr>
          <p:nvPr/>
        </p:nvGrpSpPr>
        <p:grpSpPr bwMode="auto">
          <a:xfrm>
            <a:off x="3562350" y="973081"/>
            <a:ext cx="4527550" cy="1390650"/>
            <a:chOff x="3247687" y="817184"/>
            <a:chExt cx="4527342" cy="1390538"/>
          </a:xfrm>
        </p:grpSpPr>
        <p:grpSp>
          <p:nvGrpSpPr>
            <p:cNvPr id="43233" name="Group 1104">
              <a:extLst>
                <a:ext uri="{FF2B5EF4-FFF2-40B4-BE49-F238E27FC236}">
                  <a16:creationId xmlns:a16="http://schemas.microsoft.com/office/drawing/2014/main" id="{9F50EA1A-D27E-8F4A-B279-09A15A8DCC45}"/>
                </a:ext>
              </a:extLst>
            </p:cNvPr>
            <p:cNvGrpSpPr>
              <a:grpSpLocks/>
            </p:cNvGrpSpPr>
            <p:nvPr/>
          </p:nvGrpSpPr>
          <p:grpSpPr bwMode="auto">
            <a:xfrm rot="304180">
              <a:off x="3821113" y="956227"/>
              <a:ext cx="269875" cy="173038"/>
              <a:chOff x="3758877" y="1985752"/>
              <a:chExt cx="269646" cy="172660"/>
            </a:xfrm>
          </p:grpSpPr>
          <p:grpSp>
            <p:nvGrpSpPr>
              <p:cNvPr id="43277" name="Group 1105">
                <a:extLst>
                  <a:ext uri="{FF2B5EF4-FFF2-40B4-BE49-F238E27FC236}">
                    <a16:creationId xmlns:a16="http://schemas.microsoft.com/office/drawing/2014/main" id="{75132EFB-A224-C34A-ADDF-70C867890177}"/>
                  </a:ext>
                </a:extLst>
              </p:cNvPr>
              <p:cNvGrpSpPr>
                <a:grpSpLocks/>
              </p:cNvGrpSpPr>
              <p:nvPr/>
            </p:nvGrpSpPr>
            <p:grpSpPr bwMode="auto">
              <a:xfrm rot="-900000">
                <a:off x="3758877" y="2021252"/>
                <a:ext cx="137160" cy="137160"/>
                <a:chOff x="3970020" y="2641600"/>
                <a:chExt cx="182880" cy="182880"/>
              </a:xfrm>
            </p:grpSpPr>
            <p:sp>
              <p:nvSpPr>
                <p:cNvPr id="1110" name="Oval 1109">
                  <a:extLst>
                    <a:ext uri="{FF2B5EF4-FFF2-40B4-BE49-F238E27FC236}">
                      <a16:creationId xmlns:a16="http://schemas.microsoft.com/office/drawing/2014/main" id="{EF68D684-75F0-294F-BB88-C565B03F3347}"/>
                    </a:ext>
                  </a:extLst>
                </p:cNvPr>
                <p:cNvSpPr/>
                <p:nvPr/>
              </p:nvSpPr>
              <p:spPr>
                <a:xfrm>
                  <a:off x="3913190" y="2533288"/>
                  <a:ext cx="139575" cy="225972"/>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111" name="Oval 1110">
                  <a:extLst>
                    <a:ext uri="{FF2B5EF4-FFF2-40B4-BE49-F238E27FC236}">
                      <a16:creationId xmlns:a16="http://schemas.microsoft.com/office/drawing/2014/main" id="{88FAAEBA-1519-5E4C-878B-351B07A5EE1E}"/>
                    </a:ext>
                  </a:extLst>
                </p:cNvPr>
                <p:cNvSpPr/>
                <p:nvPr/>
              </p:nvSpPr>
              <p:spPr>
                <a:xfrm>
                  <a:off x="3958297" y="2601296"/>
                  <a:ext cx="54984" cy="82364"/>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78" name="Group 1106">
                <a:extLst>
                  <a:ext uri="{FF2B5EF4-FFF2-40B4-BE49-F238E27FC236}">
                    <a16:creationId xmlns:a16="http://schemas.microsoft.com/office/drawing/2014/main" id="{A3B9836B-93F5-0142-A026-280939F2FB5D}"/>
                  </a:ext>
                </a:extLst>
              </p:cNvPr>
              <p:cNvGrpSpPr>
                <a:grpSpLocks/>
              </p:cNvGrpSpPr>
              <p:nvPr/>
            </p:nvGrpSpPr>
            <p:grpSpPr bwMode="auto">
              <a:xfrm rot="-900000">
                <a:off x="3891363" y="1985752"/>
                <a:ext cx="137160" cy="137160"/>
                <a:chOff x="3970020" y="2641600"/>
                <a:chExt cx="182880" cy="182880"/>
              </a:xfrm>
            </p:grpSpPr>
            <p:sp>
              <p:nvSpPr>
                <p:cNvPr id="1108" name="Oval 1107">
                  <a:extLst>
                    <a:ext uri="{FF2B5EF4-FFF2-40B4-BE49-F238E27FC236}">
                      <a16:creationId xmlns:a16="http://schemas.microsoft.com/office/drawing/2014/main" id="{2B4FCB44-3ABD-054C-8FE8-3DC03114FDEF}"/>
                    </a:ext>
                  </a:extLst>
                </p:cNvPr>
                <p:cNvSpPr/>
                <p:nvPr/>
              </p:nvSpPr>
              <p:spPr>
                <a:xfrm>
                  <a:off x="3896843" y="2528688"/>
                  <a:ext cx="145920" cy="22174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109" name="Oval 1108">
                  <a:extLst>
                    <a:ext uri="{FF2B5EF4-FFF2-40B4-BE49-F238E27FC236}">
                      <a16:creationId xmlns:a16="http://schemas.microsoft.com/office/drawing/2014/main" id="{A39CF11E-63E7-F646-AB70-12D1087EB3E2}"/>
                    </a:ext>
                  </a:extLst>
                </p:cNvPr>
                <p:cNvSpPr/>
                <p:nvPr/>
              </p:nvSpPr>
              <p:spPr>
                <a:xfrm>
                  <a:off x="3943035" y="2602208"/>
                  <a:ext cx="48640" cy="7813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grpSp>
          <p:nvGrpSpPr>
            <p:cNvPr id="43234" name="Group 1111">
              <a:extLst>
                <a:ext uri="{FF2B5EF4-FFF2-40B4-BE49-F238E27FC236}">
                  <a16:creationId xmlns:a16="http://schemas.microsoft.com/office/drawing/2014/main" id="{F83C6541-B8E3-224C-8138-679FB289E711}"/>
                </a:ext>
              </a:extLst>
            </p:cNvPr>
            <p:cNvGrpSpPr>
              <a:grpSpLocks/>
            </p:cNvGrpSpPr>
            <p:nvPr/>
          </p:nvGrpSpPr>
          <p:grpSpPr bwMode="auto">
            <a:xfrm rot="1467172">
              <a:off x="4173538" y="824465"/>
              <a:ext cx="269875" cy="173037"/>
              <a:chOff x="3723377" y="1853266"/>
              <a:chExt cx="269646" cy="172660"/>
            </a:xfrm>
          </p:grpSpPr>
          <p:grpSp>
            <p:nvGrpSpPr>
              <p:cNvPr id="43271" name="Group 1112">
                <a:extLst>
                  <a:ext uri="{FF2B5EF4-FFF2-40B4-BE49-F238E27FC236}">
                    <a16:creationId xmlns:a16="http://schemas.microsoft.com/office/drawing/2014/main" id="{6484289B-6469-E247-9599-2F6FA73EE4C5}"/>
                  </a:ext>
                </a:extLst>
              </p:cNvPr>
              <p:cNvGrpSpPr>
                <a:grpSpLocks/>
              </p:cNvGrpSpPr>
              <p:nvPr/>
            </p:nvGrpSpPr>
            <p:grpSpPr bwMode="auto">
              <a:xfrm rot="-900000">
                <a:off x="3723377" y="1888766"/>
                <a:ext cx="137160" cy="137160"/>
                <a:chOff x="3970020" y="2641600"/>
                <a:chExt cx="182880" cy="182880"/>
              </a:xfrm>
            </p:grpSpPr>
            <p:sp>
              <p:nvSpPr>
                <p:cNvPr id="1117" name="Oval 1116">
                  <a:extLst>
                    <a:ext uri="{FF2B5EF4-FFF2-40B4-BE49-F238E27FC236}">
                      <a16:creationId xmlns:a16="http://schemas.microsoft.com/office/drawing/2014/main" id="{AA877E28-66B3-C040-BD18-DC1393052FC6}"/>
                    </a:ext>
                  </a:extLst>
                </p:cNvPr>
                <p:cNvSpPr/>
                <p:nvPr/>
              </p:nvSpPr>
              <p:spPr>
                <a:xfrm>
                  <a:off x="3894608" y="2537835"/>
                  <a:ext cx="150149" cy="217523"/>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118" name="Oval 1117">
                  <a:extLst>
                    <a:ext uri="{FF2B5EF4-FFF2-40B4-BE49-F238E27FC236}">
                      <a16:creationId xmlns:a16="http://schemas.microsoft.com/office/drawing/2014/main" id="{6806385F-2E3B-C642-AA86-1B63004EC4A1}"/>
                    </a:ext>
                  </a:extLst>
                </p:cNvPr>
                <p:cNvSpPr/>
                <p:nvPr/>
              </p:nvSpPr>
              <p:spPr>
                <a:xfrm>
                  <a:off x="3945710" y="2609610"/>
                  <a:ext cx="48640" cy="7813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72" name="Group 1113">
                <a:extLst>
                  <a:ext uri="{FF2B5EF4-FFF2-40B4-BE49-F238E27FC236}">
                    <a16:creationId xmlns:a16="http://schemas.microsoft.com/office/drawing/2014/main" id="{45051585-9589-3C48-8A55-407756781F42}"/>
                  </a:ext>
                </a:extLst>
              </p:cNvPr>
              <p:cNvGrpSpPr>
                <a:grpSpLocks/>
              </p:cNvGrpSpPr>
              <p:nvPr/>
            </p:nvGrpSpPr>
            <p:grpSpPr bwMode="auto">
              <a:xfrm rot="-900000">
                <a:off x="3855863" y="1853266"/>
                <a:ext cx="137160" cy="137160"/>
                <a:chOff x="3970020" y="2641600"/>
                <a:chExt cx="182880" cy="182880"/>
              </a:xfrm>
            </p:grpSpPr>
            <p:sp>
              <p:nvSpPr>
                <p:cNvPr id="1115" name="Oval 1114">
                  <a:extLst>
                    <a:ext uri="{FF2B5EF4-FFF2-40B4-BE49-F238E27FC236}">
                      <a16:creationId xmlns:a16="http://schemas.microsoft.com/office/drawing/2014/main" id="{3E3365FA-EB12-4349-95DD-2C348CC38E4D}"/>
                    </a:ext>
                  </a:extLst>
                </p:cNvPr>
                <p:cNvSpPr/>
                <p:nvPr/>
              </p:nvSpPr>
              <p:spPr>
                <a:xfrm>
                  <a:off x="3884981" y="2622250"/>
                  <a:ext cx="154379" cy="223859"/>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116" name="Oval 1115">
                  <a:extLst>
                    <a:ext uri="{FF2B5EF4-FFF2-40B4-BE49-F238E27FC236}">
                      <a16:creationId xmlns:a16="http://schemas.microsoft.com/office/drawing/2014/main" id="{1C7735C9-3A03-3B49-9B88-0B7301809DE4}"/>
                    </a:ext>
                  </a:extLst>
                </p:cNvPr>
                <p:cNvSpPr/>
                <p:nvPr/>
              </p:nvSpPr>
              <p:spPr>
                <a:xfrm>
                  <a:off x="3933754" y="2682786"/>
                  <a:ext cx="63443" cy="7813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sp>
          <p:nvSpPr>
            <p:cNvPr id="43235" name="TextBox 2342">
              <a:extLst>
                <a:ext uri="{FF2B5EF4-FFF2-40B4-BE49-F238E27FC236}">
                  <a16:creationId xmlns:a16="http://schemas.microsoft.com/office/drawing/2014/main" id="{3F80C158-858B-6746-919B-83BA4C6C8D8A}"/>
                </a:ext>
              </a:extLst>
            </p:cNvPr>
            <p:cNvSpPr txBox="1">
              <a:spLocks noChangeArrowheads="1"/>
            </p:cNvSpPr>
            <p:nvPr/>
          </p:nvSpPr>
          <p:spPr bwMode="auto">
            <a:xfrm>
              <a:off x="6635096" y="2068022"/>
              <a:ext cx="705289" cy="110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800">
                  <a:solidFill>
                    <a:schemeClr val="bg1"/>
                  </a:solidFill>
                  <a:cs typeface="Arial" panose="020B0604020202020204" pitchFamily="34" charset="0"/>
                </a:rPr>
                <a:t>Methemoglobin</a:t>
              </a:r>
            </a:p>
          </p:txBody>
        </p:sp>
        <p:cxnSp>
          <p:nvCxnSpPr>
            <p:cNvPr id="43236" name="Straight Arrow Connector 1089">
              <a:extLst>
                <a:ext uri="{FF2B5EF4-FFF2-40B4-BE49-F238E27FC236}">
                  <a16:creationId xmlns:a16="http://schemas.microsoft.com/office/drawing/2014/main" id="{9542B5CA-C8CC-044B-B56A-C9AC019FC338}"/>
                </a:ext>
              </a:extLst>
            </p:cNvPr>
            <p:cNvCxnSpPr>
              <a:cxnSpLocks noChangeShapeType="1"/>
            </p:cNvCxnSpPr>
            <p:nvPr/>
          </p:nvCxnSpPr>
          <p:spPr bwMode="auto">
            <a:xfrm>
              <a:off x="3247687" y="1261244"/>
              <a:ext cx="606973" cy="0"/>
            </a:xfrm>
            <a:prstGeom prst="straightConnector1">
              <a:avLst/>
            </a:prstGeom>
            <a:noFill/>
            <a:ln w="9525" cap="rnd">
              <a:solidFill>
                <a:schemeClr val="tx1"/>
              </a:solidFill>
              <a:round/>
              <a:headEnd/>
              <a:tailEnd type="triangle" w="med" len="med"/>
            </a:ln>
            <a:extLst>
              <a:ext uri="{909E8E84-426E-40DD-AFC4-6F175D3DCCD1}">
                <a14:hiddenFill xmlns:a14="http://schemas.microsoft.com/office/drawing/2010/main">
                  <a:noFill/>
                </a14:hiddenFill>
              </a:ext>
            </a:extLst>
          </p:spPr>
        </p:cxnSp>
        <p:pic>
          <p:nvPicPr>
            <p:cNvPr id="43237" name="Group 1136">
              <a:extLst>
                <a:ext uri="{FF2B5EF4-FFF2-40B4-BE49-F238E27FC236}">
                  <a16:creationId xmlns:a16="http://schemas.microsoft.com/office/drawing/2014/main" id="{5F3B5395-1F35-7143-8D40-905D8E394FE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82696" y="1694960"/>
              <a:ext cx="15875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38" name="Group 1137">
              <a:extLst>
                <a:ext uri="{FF2B5EF4-FFF2-40B4-BE49-F238E27FC236}">
                  <a16:creationId xmlns:a16="http://schemas.microsoft.com/office/drawing/2014/main" id="{B6848F6B-D8D3-6B48-8774-9E12F08DC4DA}"/>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98584" y="1621935"/>
              <a:ext cx="158750"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39" name="Group 1143">
              <a:extLst>
                <a:ext uri="{FF2B5EF4-FFF2-40B4-BE49-F238E27FC236}">
                  <a16:creationId xmlns:a16="http://schemas.microsoft.com/office/drawing/2014/main" id="{26B1E8ED-5783-0041-8E6E-85D9E9D8B85F}"/>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08134" y="1737822"/>
              <a:ext cx="158750"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40" name="Group 1144">
              <a:extLst>
                <a:ext uri="{FF2B5EF4-FFF2-40B4-BE49-F238E27FC236}">
                  <a16:creationId xmlns:a16="http://schemas.microsoft.com/office/drawing/2014/main" id="{7E258465-925F-0C44-83E8-3DFB8C1085B6}"/>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71621" y="1871172"/>
              <a:ext cx="15875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24" name="Group 1150">
              <a:extLst>
                <a:ext uri="{FF2B5EF4-FFF2-40B4-BE49-F238E27FC236}">
                  <a16:creationId xmlns:a16="http://schemas.microsoft.com/office/drawing/2014/main" id="{CF1DB2F9-4CB9-9A44-A221-D1376DB50F3B}"/>
                </a:ext>
              </a:extLst>
            </p:cNvPr>
            <p:cNvGrpSpPr/>
            <p:nvPr/>
          </p:nvGrpSpPr>
          <p:grpSpPr>
            <a:xfrm>
              <a:off x="6306756" y="2071873"/>
              <a:ext cx="137539" cy="135377"/>
              <a:chOff x="3970020" y="2634785"/>
              <a:chExt cx="182880" cy="182880"/>
            </a:xfrm>
            <a:solidFill>
              <a:schemeClr val="accent6">
                <a:lumMod val="60000"/>
                <a:lumOff val="40000"/>
              </a:schemeClr>
            </a:solidFill>
          </p:grpSpPr>
          <p:sp>
            <p:nvSpPr>
              <p:cNvPr id="1155" name="Oval 1154">
                <a:extLst>
                  <a:ext uri="{FF2B5EF4-FFF2-40B4-BE49-F238E27FC236}">
                    <a16:creationId xmlns:a16="http://schemas.microsoft.com/office/drawing/2014/main" id="{0299F4ED-86A1-564F-BEC4-65D5C7278DD9}"/>
                  </a:ext>
                </a:extLst>
              </p:cNvPr>
              <p:cNvSpPr/>
              <p:nvPr/>
            </p:nvSpPr>
            <p:spPr>
              <a:xfrm>
                <a:off x="3970020" y="2634785"/>
                <a:ext cx="182880" cy="182880"/>
              </a:xfrm>
              <a:prstGeom prst="ellipse">
                <a:avLst/>
              </a:prstGeom>
              <a:grp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156" name="Oval 1155">
                <a:extLst>
                  <a:ext uri="{FF2B5EF4-FFF2-40B4-BE49-F238E27FC236}">
                    <a16:creationId xmlns:a16="http://schemas.microsoft.com/office/drawing/2014/main" id="{F4016F33-508E-B245-A39E-6BBE7A17C8B1}"/>
                  </a:ext>
                </a:extLst>
              </p:cNvPr>
              <p:cNvSpPr/>
              <p:nvPr/>
            </p:nvSpPr>
            <p:spPr>
              <a:xfrm>
                <a:off x="4029456" y="2694221"/>
                <a:ext cx="64008" cy="64008"/>
              </a:xfrm>
              <a:prstGeom prst="ellipse">
                <a:avLst/>
              </a:prstGeom>
              <a:solidFill>
                <a:schemeClr val="accent6">
                  <a:lumMod val="75000"/>
                </a:schemeClr>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1325" name="Group 1151">
              <a:extLst>
                <a:ext uri="{FF2B5EF4-FFF2-40B4-BE49-F238E27FC236}">
                  <a16:creationId xmlns:a16="http://schemas.microsoft.com/office/drawing/2014/main" id="{D60023A4-24AD-3F40-8F81-6A9026DEB227}"/>
                </a:ext>
              </a:extLst>
            </p:cNvPr>
            <p:cNvGrpSpPr/>
            <p:nvPr/>
          </p:nvGrpSpPr>
          <p:grpSpPr>
            <a:xfrm>
              <a:off x="6443340" y="2071873"/>
              <a:ext cx="137742" cy="135377"/>
              <a:chOff x="3970020" y="2634785"/>
              <a:chExt cx="182880" cy="182880"/>
            </a:xfrm>
            <a:solidFill>
              <a:schemeClr val="accent6">
                <a:lumMod val="60000"/>
                <a:lumOff val="40000"/>
              </a:schemeClr>
            </a:solidFill>
          </p:grpSpPr>
          <p:sp>
            <p:nvSpPr>
              <p:cNvPr id="1153" name="Oval 1152">
                <a:extLst>
                  <a:ext uri="{FF2B5EF4-FFF2-40B4-BE49-F238E27FC236}">
                    <a16:creationId xmlns:a16="http://schemas.microsoft.com/office/drawing/2014/main" id="{FBBB6054-09F0-C14C-B0AD-82750B55503E}"/>
                  </a:ext>
                </a:extLst>
              </p:cNvPr>
              <p:cNvSpPr/>
              <p:nvPr/>
            </p:nvSpPr>
            <p:spPr>
              <a:xfrm>
                <a:off x="3970020" y="2634785"/>
                <a:ext cx="182880" cy="182880"/>
              </a:xfrm>
              <a:prstGeom prst="ellipse">
                <a:avLst/>
              </a:prstGeom>
              <a:grp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154" name="Oval 1153">
                <a:extLst>
                  <a:ext uri="{FF2B5EF4-FFF2-40B4-BE49-F238E27FC236}">
                    <a16:creationId xmlns:a16="http://schemas.microsoft.com/office/drawing/2014/main" id="{4E2C1E29-6A79-9947-A0F6-A79822EEEC51}"/>
                  </a:ext>
                </a:extLst>
              </p:cNvPr>
              <p:cNvSpPr/>
              <p:nvPr/>
            </p:nvSpPr>
            <p:spPr>
              <a:xfrm>
                <a:off x="4029456" y="2694221"/>
                <a:ext cx="64008" cy="64008"/>
              </a:xfrm>
              <a:prstGeom prst="ellipse">
                <a:avLst/>
              </a:prstGeom>
              <a:solidFill>
                <a:schemeClr val="accent6">
                  <a:lumMod val="75000"/>
                </a:schemeClr>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43" name="Group 1499">
              <a:extLst>
                <a:ext uri="{FF2B5EF4-FFF2-40B4-BE49-F238E27FC236}">
                  <a16:creationId xmlns:a16="http://schemas.microsoft.com/office/drawing/2014/main" id="{00B45F33-9DBC-C84B-990A-92F9DFE5EAEE}"/>
                </a:ext>
              </a:extLst>
            </p:cNvPr>
            <p:cNvGrpSpPr>
              <a:grpSpLocks/>
            </p:cNvGrpSpPr>
            <p:nvPr/>
          </p:nvGrpSpPr>
          <p:grpSpPr bwMode="auto">
            <a:xfrm rot="-332450">
              <a:off x="4638021" y="1894985"/>
              <a:ext cx="136525" cy="138112"/>
              <a:chOff x="3970020" y="2641600"/>
              <a:chExt cx="182880" cy="182880"/>
            </a:xfrm>
          </p:grpSpPr>
          <p:sp>
            <p:nvSpPr>
              <p:cNvPr id="1504" name="Oval 1503">
                <a:extLst>
                  <a:ext uri="{FF2B5EF4-FFF2-40B4-BE49-F238E27FC236}">
                    <a16:creationId xmlns:a16="http://schemas.microsoft.com/office/drawing/2014/main" id="{93D9C6B9-6CE7-7741-9A92-6B846F326772}"/>
                  </a:ext>
                </a:extLst>
              </p:cNvPr>
              <p:cNvSpPr/>
              <p:nvPr/>
            </p:nvSpPr>
            <p:spPr>
              <a:xfrm>
                <a:off x="3928656" y="2561662"/>
                <a:ext cx="182872" cy="191273"/>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505" name="Oval 1504">
                <a:extLst>
                  <a:ext uri="{FF2B5EF4-FFF2-40B4-BE49-F238E27FC236}">
                    <a16:creationId xmlns:a16="http://schemas.microsoft.com/office/drawing/2014/main" id="{D4B768C3-FC7E-8948-B883-E9E91E037C6F}"/>
                  </a:ext>
                </a:extLst>
              </p:cNvPr>
              <p:cNvSpPr/>
              <p:nvPr/>
            </p:nvSpPr>
            <p:spPr>
              <a:xfrm>
                <a:off x="4007267" y="2668789"/>
                <a:ext cx="63793" cy="67261"/>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44" name="Group 1500">
              <a:extLst>
                <a:ext uri="{FF2B5EF4-FFF2-40B4-BE49-F238E27FC236}">
                  <a16:creationId xmlns:a16="http://schemas.microsoft.com/office/drawing/2014/main" id="{5FC4CE56-9AED-D345-9DA8-BA54BCDCF883}"/>
                </a:ext>
              </a:extLst>
            </p:cNvPr>
            <p:cNvGrpSpPr>
              <a:grpSpLocks/>
            </p:cNvGrpSpPr>
            <p:nvPr/>
          </p:nvGrpSpPr>
          <p:grpSpPr bwMode="auto">
            <a:xfrm rot="-332450">
              <a:off x="4774546" y="1882285"/>
              <a:ext cx="136525" cy="138112"/>
              <a:chOff x="3970020" y="2641600"/>
              <a:chExt cx="182880" cy="182880"/>
            </a:xfrm>
          </p:grpSpPr>
          <p:sp>
            <p:nvSpPr>
              <p:cNvPr id="1502" name="Oval 1501">
                <a:extLst>
                  <a:ext uri="{FF2B5EF4-FFF2-40B4-BE49-F238E27FC236}">
                    <a16:creationId xmlns:a16="http://schemas.microsoft.com/office/drawing/2014/main" id="{50F014DF-03EF-8E42-8174-FF1A4E1F7207}"/>
                  </a:ext>
                </a:extLst>
              </p:cNvPr>
              <p:cNvSpPr/>
              <p:nvPr/>
            </p:nvSpPr>
            <p:spPr>
              <a:xfrm>
                <a:off x="3926438" y="2565456"/>
                <a:ext cx="178619" cy="18496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503" name="Oval 1502">
                <a:extLst>
                  <a:ext uri="{FF2B5EF4-FFF2-40B4-BE49-F238E27FC236}">
                    <a16:creationId xmlns:a16="http://schemas.microsoft.com/office/drawing/2014/main" id="{97853B94-2963-7B43-8FE9-B7619E15418D}"/>
                  </a:ext>
                </a:extLst>
              </p:cNvPr>
              <p:cNvSpPr/>
              <p:nvPr/>
            </p:nvSpPr>
            <p:spPr>
              <a:xfrm>
                <a:off x="3988187" y="2624720"/>
                <a:ext cx="63793" cy="6515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45" name="Group 1506">
              <a:extLst>
                <a:ext uri="{FF2B5EF4-FFF2-40B4-BE49-F238E27FC236}">
                  <a16:creationId xmlns:a16="http://schemas.microsoft.com/office/drawing/2014/main" id="{276A16EC-92B2-634C-AA3F-9C58EA6C12BE}"/>
                </a:ext>
              </a:extLst>
            </p:cNvPr>
            <p:cNvGrpSpPr>
              <a:grpSpLocks/>
            </p:cNvGrpSpPr>
            <p:nvPr/>
          </p:nvGrpSpPr>
          <p:grpSpPr bwMode="auto">
            <a:xfrm rot="1711434">
              <a:off x="4747559" y="1663210"/>
              <a:ext cx="136525" cy="136525"/>
              <a:chOff x="3970020" y="2641600"/>
              <a:chExt cx="182880" cy="182880"/>
            </a:xfrm>
          </p:grpSpPr>
          <p:sp>
            <p:nvSpPr>
              <p:cNvPr id="1511" name="Oval 1510">
                <a:extLst>
                  <a:ext uri="{FF2B5EF4-FFF2-40B4-BE49-F238E27FC236}">
                    <a16:creationId xmlns:a16="http://schemas.microsoft.com/office/drawing/2014/main" id="{03D6E02E-701A-F54A-8B48-2AC1AF59568C}"/>
                  </a:ext>
                </a:extLst>
              </p:cNvPr>
              <p:cNvSpPr/>
              <p:nvPr/>
            </p:nvSpPr>
            <p:spPr>
              <a:xfrm>
                <a:off x="3937425" y="2637787"/>
                <a:ext cx="174366" cy="18711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512" name="Oval 1511">
                <a:extLst>
                  <a:ext uri="{FF2B5EF4-FFF2-40B4-BE49-F238E27FC236}">
                    <a16:creationId xmlns:a16="http://schemas.microsoft.com/office/drawing/2014/main" id="{9307AD16-7422-2A4D-92A2-3ED9F0CDF423}"/>
                  </a:ext>
                </a:extLst>
              </p:cNvPr>
              <p:cNvSpPr/>
              <p:nvPr/>
            </p:nvSpPr>
            <p:spPr>
              <a:xfrm>
                <a:off x="3969913" y="2708019"/>
                <a:ext cx="61667" cy="70170"/>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46" name="Group 1507">
              <a:extLst>
                <a:ext uri="{FF2B5EF4-FFF2-40B4-BE49-F238E27FC236}">
                  <a16:creationId xmlns:a16="http://schemas.microsoft.com/office/drawing/2014/main" id="{25F013C6-1FA2-E246-8D5E-38578337A9AF}"/>
                </a:ext>
              </a:extLst>
            </p:cNvPr>
            <p:cNvGrpSpPr>
              <a:grpSpLocks/>
            </p:cNvGrpSpPr>
            <p:nvPr/>
          </p:nvGrpSpPr>
          <p:grpSpPr bwMode="auto">
            <a:xfrm rot="1711434">
              <a:off x="4869796" y="1728297"/>
              <a:ext cx="136525" cy="136525"/>
              <a:chOff x="3970020" y="2641600"/>
              <a:chExt cx="182880" cy="182880"/>
            </a:xfrm>
          </p:grpSpPr>
          <p:sp>
            <p:nvSpPr>
              <p:cNvPr id="1509" name="Oval 1508">
                <a:extLst>
                  <a:ext uri="{FF2B5EF4-FFF2-40B4-BE49-F238E27FC236}">
                    <a16:creationId xmlns:a16="http://schemas.microsoft.com/office/drawing/2014/main" id="{24CE09EF-367F-E84D-AED4-6661325674B1}"/>
                  </a:ext>
                </a:extLst>
              </p:cNvPr>
              <p:cNvSpPr/>
              <p:nvPr/>
            </p:nvSpPr>
            <p:spPr>
              <a:xfrm>
                <a:off x="3952199" y="2624910"/>
                <a:ext cx="174366" cy="18711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510" name="Oval 1509">
                <a:extLst>
                  <a:ext uri="{FF2B5EF4-FFF2-40B4-BE49-F238E27FC236}">
                    <a16:creationId xmlns:a16="http://schemas.microsoft.com/office/drawing/2014/main" id="{A2ADAE69-B0C7-9648-97DC-0F686C2F2D92}"/>
                  </a:ext>
                </a:extLst>
              </p:cNvPr>
              <p:cNvSpPr/>
              <p:nvPr/>
            </p:nvSpPr>
            <p:spPr>
              <a:xfrm>
                <a:off x="4007615" y="2687082"/>
                <a:ext cx="61667" cy="63790"/>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47" name="Group 1513">
              <a:extLst>
                <a:ext uri="{FF2B5EF4-FFF2-40B4-BE49-F238E27FC236}">
                  <a16:creationId xmlns:a16="http://schemas.microsoft.com/office/drawing/2014/main" id="{D84D235D-548A-7843-B052-33D8FC90FDF0}"/>
                </a:ext>
              </a:extLst>
            </p:cNvPr>
            <p:cNvGrpSpPr>
              <a:grpSpLocks/>
            </p:cNvGrpSpPr>
            <p:nvPr/>
          </p:nvGrpSpPr>
          <p:grpSpPr bwMode="auto">
            <a:xfrm rot="-19885">
              <a:off x="5106334" y="2071197"/>
              <a:ext cx="136525" cy="136525"/>
              <a:chOff x="3969990" y="2646827"/>
              <a:chExt cx="182880" cy="182880"/>
            </a:xfrm>
          </p:grpSpPr>
          <p:sp>
            <p:nvSpPr>
              <p:cNvPr id="1518" name="Oval 1517">
                <a:extLst>
                  <a:ext uri="{FF2B5EF4-FFF2-40B4-BE49-F238E27FC236}">
                    <a16:creationId xmlns:a16="http://schemas.microsoft.com/office/drawing/2014/main" id="{982F14ED-5675-7048-A6C1-CE66CFE0A751}"/>
                  </a:ext>
                </a:extLst>
              </p:cNvPr>
              <p:cNvSpPr/>
              <p:nvPr/>
            </p:nvSpPr>
            <p:spPr>
              <a:xfrm>
                <a:off x="3955414" y="2646757"/>
                <a:ext cx="182872" cy="182865"/>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519" name="Oval 1518">
                <a:extLst>
                  <a:ext uri="{FF2B5EF4-FFF2-40B4-BE49-F238E27FC236}">
                    <a16:creationId xmlns:a16="http://schemas.microsoft.com/office/drawing/2014/main" id="{949A9A93-1DD2-A34E-8467-206C0D654A31}"/>
                  </a:ext>
                </a:extLst>
              </p:cNvPr>
              <p:cNvSpPr/>
              <p:nvPr/>
            </p:nvSpPr>
            <p:spPr>
              <a:xfrm>
                <a:off x="4014954" y="2706295"/>
                <a:ext cx="63793" cy="63790"/>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grpSp>
          <p:nvGrpSpPr>
            <p:cNvPr id="43248" name="Group 1514">
              <a:extLst>
                <a:ext uri="{FF2B5EF4-FFF2-40B4-BE49-F238E27FC236}">
                  <a16:creationId xmlns:a16="http://schemas.microsoft.com/office/drawing/2014/main" id="{9FADA543-C216-164F-B77E-5C910EC1CC9C}"/>
                </a:ext>
              </a:extLst>
            </p:cNvPr>
            <p:cNvGrpSpPr>
              <a:grpSpLocks/>
            </p:cNvGrpSpPr>
            <p:nvPr/>
          </p:nvGrpSpPr>
          <p:grpSpPr bwMode="auto">
            <a:xfrm rot="-19885">
              <a:off x="5244446" y="2069610"/>
              <a:ext cx="136525" cy="136525"/>
              <a:chOff x="3969984" y="2647885"/>
              <a:chExt cx="182880" cy="182880"/>
            </a:xfrm>
          </p:grpSpPr>
          <p:sp>
            <p:nvSpPr>
              <p:cNvPr id="1516" name="Oval 1515">
                <a:extLst>
                  <a:ext uri="{FF2B5EF4-FFF2-40B4-BE49-F238E27FC236}">
                    <a16:creationId xmlns:a16="http://schemas.microsoft.com/office/drawing/2014/main" id="{07F6EF31-5891-B843-A337-E4406A507A3B}"/>
                  </a:ext>
                </a:extLst>
              </p:cNvPr>
              <p:cNvSpPr/>
              <p:nvPr/>
            </p:nvSpPr>
            <p:spPr>
              <a:xfrm>
                <a:off x="3883189" y="2632512"/>
                <a:ext cx="182872" cy="182865"/>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sp>
            <p:nvSpPr>
              <p:cNvPr id="1517" name="Oval 1516">
                <a:extLst>
                  <a:ext uri="{FF2B5EF4-FFF2-40B4-BE49-F238E27FC236}">
                    <a16:creationId xmlns:a16="http://schemas.microsoft.com/office/drawing/2014/main" id="{0003513F-97CB-454F-AA8F-38D0748EE904}"/>
                  </a:ext>
                </a:extLst>
              </p:cNvPr>
              <p:cNvSpPr/>
              <p:nvPr/>
            </p:nvSpPr>
            <p:spPr>
              <a:xfrm>
                <a:off x="3942729" y="2692050"/>
                <a:ext cx="63793" cy="63790"/>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chemeClr val="bg1"/>
                  </a:solidFill>
                </a:endParaRPr>
              </a:p>
            </p:txBody>
          </p:sp>
        </p:grpSp>
        <p:sp>
          <p:nvSpPr>
            <p:cNvPr id="2360" name="Oval 2359">
              <a:extLst>
                <a:ext uri="{FF2B5EF4-FFF2-40B4-BE49-F238E27FC236}">
                  <a16:creationId xmlns:a16="http://schemas.microsoft.com/office/drawing/2014/main" id="{FA954D7F-37FC-1340-9B3E-EB2D7ADD803C}"/>
                </a:ext>
              </a:extLst>
            </p:cNvPr>
            <p:cNvSpPr/>
            <p:nvPr/>
          </p:nvSpPr>
          <p:spPr>
            <a:xfrm>
              <a:off x="4936709" y="1541026"/>
              <a:ext cx="211128" cy="185723"/>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en-US" sz="700" b="1" dirty="0">
                  <a:solidFill>
                    <a:schemeClr val="bg1"/>
                  </a:solidFill>
                </a:rPr>
                <a:t>NO</a:t>
              </a:r>
            </a:p>
          </p:txBody>
        </p:sp>
        <p:sp>
          <p:nvSpPr>
            <p:cNvPr id="2362" name="Oval 2361">
              <a:extLst>
                <a:ext uri="{FF2B5EF4-FFF2-40B4-BE49-F238E27FC236}">
                  <a16:creationId xmlns:a16="http://schemas.microsoft.com/office/drawing/2014/main" id="{602F52B2-4EDB-1049-870E-BED0C6107D17}"/>
                </a:ext>
              </a:extLst>
            </p:cNvPr>
            <p:cNvSpPr/>
            <p:nvPr/>
          </p:nvSpPr>
          <p:spPr>
            <a:xfrm>
              <a:off x="5127201" y="1666429"/>
              <a:ext cx="211128" cy="185722"/>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en-US" sz="700" b="1" dirty="0">
                  <a:solidFill>
                    <a:schemeClr val="bg1"/>
                  </a:solidFill>
                </a:rPr>
                <a:t>NO</a:t>
              </a:r>
            </a:p>
          </p:txBody>
        </p:sp>
        <p:sp>
          <p:nvSpPr>
            <p:cNvPr id="2363" name="Oval 2362">
              <a:extLst>
                <a:ext uri="{FF2B5EF4-FFF2-40B4-BE49-F238E27FC236}">
                  <a16:creationId xmlns:a16="http://schemas.microsoft.com/office/drawing/2014/main" id="{6DD68D3A-3C66-C54A-AC27-E406769CC813}"/>
                </a:ext>
              </a:extLst>
            </p:cNvPr>
            <p:cNvSpPr/>
            <p:nvPr/>
          </p:nvSpPr>
          <p:spPr>
            <a:xfrm>
              <a:off x="5363728" y="1590235"/>
              <a:ext cx="211127" cy="185722"/>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en-US" sz="700" b="1" dirty="0">
                  <a:solidFill>
                    <a:schemeClr val="bg1"/>
                  </a:solidFill>
                </a:rPr>
                <a:t>NO</a:t>
              </a:r>
            </a:p>
          </p:txBody>
        </p:sp>
        <p:sp>
          <p:nvSpPr>
            <p:cNvPr id="2364" name="Oval 2363">
              <a:extLst>
                <a:ext uri="{FF2B5EF4-FFF2-40B4-BE49-F238E27FC236}">
                  <a16:creationId xmlns:a16="http://schemas.microsoft.com/office/drawing/2014/main" id="{50BDCB43-9F1A-914A-B96E-73CDAF6F5FBD}"/>
                </a:ext>
              </a:extLst>
            </p:cNvPr>
            <p:cNvSpPr/>
            <p:nvPr/>
          </p:nvSpPr>
          <p:spPr>
            <a:xfrm>
              <a:off x="5428812" y="1836277"/>
              <a:ext cx="211128" cy="185723"/>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en-US" sz="700" b="1" dirty="0">
                  <a:solidFill>
                    <a:schemeClr val="bg1"/>
                  </a:solidFill>
                </a:rPr>
                <a:t>NO</a:t>
              </a:r>
            </a:p>
          </p:txBody>
        </p:sp>
        <p:sp>
          <p:nvSpPr>
            <p:cNvPr id="2365" name="Oval 2364">
              <a:extLst>
                <a:ext uri="{FF2B5EF4-FFF2-40B4-BE49-F238E27FC236}">
                  <a16:creationId xmlns:a16="http://schemas.microsoft.com/office/drawing/2014/main" id="{D7A450F6-23E1-174F-A10A-84868C972BC7}"/>
                </a:ext>
              </a:extLst>
            </p:cNvPr>
            <p:cNvSpPr/>
            <p:nvPr/>
          </p:nvSpPr>
          <p:spPr>
            <a:xfrm>
              <a:off x="5658989" y="1836277"/>
              <a:ext cx="211127" cy="185723"/>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en-US" sz="700" b="1" dirty="0">
                  <a:solidFill>
                    <a:schemeClr val="bg1"/>
                  </a:solidFill>
                </a:rPr>
                <a:t>NO</a:t>
              </a:r>
            </a:p>
          </p:txBody>
        </p:sp>
        <p:sp>
          <p:nvSpPr>
            <p:cNvPr id="43254" name="TextBox 2366">
              <a:extLst>
                <a:ext uri="{FF2B5EF4-FFF2-40B4-BE49-F238E27FC236}">
                  <a16:creationId xmlns:a16="http://schemas.microsoft.com/office/drawing/2014/main" id="{421B49A4-9994-D94C-AC95-35BFFE96DC67}"/>
                </a:ext>
              </a:extLst>
            </p:cNvPr>
            <p:cNvSpPr txBox="1">
              <a:spLocks noChangeArrowheads="1"/>
            </p:cNvSpPr>
            <p:nvPr/>
          </p:nvSpPr>
          <p:spPr bwMode="auto">
            <a:xfrm>
              <a:off x="5947709" y="1874347"/>
              <a:ext cx="283719" cy="110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800">
                  <a:solidFill>
                    <a:schemeClr val="bg1"/>
                  </a:solidFill>
                  <a:cs typeface="Arial" panose="020B0604020202020204" pitchFamily="34" charset="0"/>
                </a:rPr>
                <a:t>2NO</a:t>
              </a:r>
              <a:r>
                <a:rPr lang="en-US" altLang="tr-TR" sz="800" baseline="-25000">
                  <a:solidFill>
                    <a:schemeClr val="bg1"/>
                  </a:solidFill>
                  <a:cs typeface="Arial" panose="020B0604020202020204" pitchFamily="34" charset="0"/>
                </a:rPr>
                <a:t>3</a:t>
              </a:r>
              <a:r>
                <a:rPr lang="en-US" altLang="tr-TR" sz="800">
                  <a:solidFill>
                    <a:schemeClr val="bg1"/>
                  </a:solidFill>
                  <a:cs typeface="Arial" panose="020B0604020202020204" pitchFamily="34" charset="0"/>
                </a:rPr>
                <a:t>-</a:t>
              </a:r>
            </a:p>
          </p:txBody>
        </p:sp>
        <p:sp>
          <p:nvSpPr>
            <p:cNvPr id="2377" name="TextBox 2376">
              <a:extLst>
                <a:ext uri="{FF2B5EF4-FFF2-40B4-BE49-F238E27FC236}">
                  <a16:creationId xmlns:a16="http://schemas.microsoft.com/office/drawing/2014/main" id="{32B95A71-27DC-2F4A-A587-EBD1A51F4941}"/>
                </a:ext>
              </a:extLst>
            </p:cNvPr>
            <p:cNvSpPr txBox="1"/>
            <p:nvPr/>
          </p:nvSpPr>
          <p:spPr>
            <a:xfrm>
              <a:off x="5157362" y="1277522"/>
              <a:ext cx="1195332" cy="207946"/>
            </a:xfrm>
            <a:prstGeom prst="rect">
              <a:avLst/>
            </a:prstGeom>
            <a:solidFill>
              <a:schemeClr val="tx1">
                <a:lumMod val="75000"/>
              </a:schemeClr>
            </a:solidFill>
            <a:ln w="9525">
              <a:solidFill>
                <a:schemeClr val="tx1">
                  <a:lumMod val="50000"/>
                </a:schemeClr>
              </a:solidFill>
            </a:ln>
          </p:spPr>
          <p:txBody>
            <a:bodyPr wrap="none" lIns="45720" rIns="45720" bIns="36576" anchor="ctr">
              <a:spAutoFit/>
            </a:bodyPr>
            <a:lstStyle/>
            <a:p>
              <a:pPr algn="ctr">
                <a:lnSpc>
                  <a:spcPct val="90000"/>
                </a:lnSpc>
                <a:defRPr/>
              </a:pPr>
              <a:r>
                <a:rPr lang="tr-TR" sz="900" dirty="0">
                  <a:solidFill>
                    <a:schemeClr val="bg1"/>
                  </a:solidFill>
                  <a:ea typeface="+mn-ea"/>
                </a:rPr>
                <a:t>Nitrik Oksit Yakalama</a:t>
              </a:r>
              <a:endParaRPr lang="en-US" sz="900" dirty="0">
                <a:solidFill>
                  <a:schemeClr val="bg1"/>
                </a:solidFill>
                <a:ea typeface="+mn-ea"/>
              </a:endParaRPr>
            </a:p>
          </p:txBody>
        </p:sp>
        <p:cxnSp>
          <p:nvCxnSpPr>
            <p:cNvPr id="43256" name="Straight Arrow Connector 1170">
              <a:extLst>
                <a:ext uri="{FF2B5EF4-FFF2-40B4-BE49-F238E27FC236}">
                  <a16:creationId xmlns:a16="http://schemas.microsoft.com/office/drawing/2014/main" id="{7152C7EE-C06B-4745-AAC1-109654D6A2CC}"/>
                </a:ext>
              </a:extLst>
            </p:cNvPr>
            <p:cNvCxnSpPr>
              <a:cxnSpLocks noChangeShapeType="1"/>
              <a:stCxn id="1516" idx="6"/>
            </p:cNvCxnSpPr>
            <p:nvPr/>
          </p:nvCxnSpPr>
          <p:spPr bwMode="auto">
            <a:xfrm>
              <a:off x="5368271" y="2125172"/>
              <a:ext cx="925513" cy="0"/>
            </a:xfrm>
            <a:prstGeom prst="straightConnector1">
              <a:avLst/>
            </a:prstGeom>
            <a:noFill/>
            <a:ln w="9525" cap="rnd">
              <a:solidFill>
                <a:schemeClr val="tx1"/>
              </a:solidFill>
              <a:round/>
              <a:headEnd/>
              <a:tailEnd type="triangle" w="med" len="med"/>
            </a:ln>
            <a:extLst>
              <a:ext uri="{909E8E84-426E-40DD-AFC4-6F175D3DCCD1}">
                <a14:hiddenFill xmlns:a14="http://schemas.microsoft.com/office/drawing/2010/main">
                  <a:noFill/>
                </a14:hiddenFill>
              </a:ext>
            </a:extLst>
          </p:spPr>
        </p:cxnSp>
        <p:sp>
          <p:nvSpPr>
            <p:cNvPr id="1231" name="Arc 1230">
              <a:extLst>
                <a:ext uri="{FF2B5EF4-FFF2-40B4-BE49-F238E27FC236}">
                  <a16:creationId xmlns:a16="http://schemas.microsoft.com/office/drawing/2014/main" id="{E0493532-9825-D54F-A46B-B06259AF1C3E}"/>
                </a:ext>
              </a:extLst>
            </p:cNvPr>
            <p:cNvSpPr/>
            <p:nvPr/>
          </p:nvSpPr>
          <p:spPr>
            <a:xfrm>
              <a:off x="5628828" y="1928345"/>
              <a:ext cx="430193" cy="182548"/>
            </a:xfrm>
            <a:prstGeom prst="arc">
              <a:avLst>
                <a:gd name="adj1" fmla="val 21205787"/>
                <a:gd name="adj2" fmla="val 10834088"/>
              </a:avLst>
            </a:prstGeom>
            <a:noFill/>
            <a:ln w="9525" cap="rnd">
              <a:solidFill>
                <a:schemeClr val="tx1"/>
              </a:solidFill>
              <a:round/>
              <a:headEnd type="triangle" w="med" len="med"/>
              <a:tailEnd type="none" w="med" len="med"/>
            </a:ln>
            <a:effectLst/>
          </p:spPr>
          <p:txBody>
            <a:bodyPr anchor="ctr"/>
            <a:lstStyle/>
            <a:p>
              <a:pPr algn="ctr">
                <a:defRPr/>
              </a:pPr>
              <a:endParaRPr lang="en-US" sz="1000">
                <a:solidFill>
                  <a:schemeClr val="bg1"/>
                </a:solidFill>
                <a:ea typeface="+mn-ea"/>
              </a:endParaRPr>
            </a:p>
          </p:txBody>
        </p:sp>
        <p:sp>
          <p:nvSpPr>
            <p:cNvPr id="7683" name="Oval 515">
              <a:extLst>
                <a:ext uri="{FF2B5EF4-FFF2-40B4-BE49-F238E27FC236}">
                  <a16:creationId xmlns:a16="http://schemas.microsoft.com/office/drawing/2014/main" id="{8D6C56AD-E8A8-DE4C-ADF8-D0372B29C49F}"/>
                </a:ext>
              </a:extLst>
            </p:cNvPr>
            <p:cNvSpPr>
              <a:spLocks noChangeArrowheads="1"/>
            </p:cNvSpPr>
            <p:nvPr/>
          </p:nvSpPr>
          <p:spPr bwMode="auto">
            <a:xfrm>
              <a:off x="7398809" y="817184"/>
              <a:ext cx="376220" cy="376208"/>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r>
                <a:rPr lang="en-US" sz="2000" b="1" dirty="0">
                  <a:solidFill>
                    <a:schemeClr val="bg1"/>
                  </a:solidFill>
                  <a:latin typeface="Arial" charset="0"/>
                  <a:ea typeface="+mn-ea"/>
                </a:rPr>
                <a:t>2</a:t>
              </a:r>
            </a:p>
          </p:txBody>
        </p:sp>
      </p:grpSp>
      <p:grpSp>
        <p:nvGrpSpPr>
          <p:cNvPr id="1350" name="Group 433">
            <a:extLst>
              <a:ext uri="{FF2B5EF4-FFF2-40B4-BE49-F238E27FC236}">
                <a16:creationId xmlns:a16="http://schemas.microsoft.com/office/drawing/2014/main" id="{D0C98344-F1AD-614F-84CB-A2C793818C8F}"/>
              </a:ext>
            </a:extLst>
          </p:cNvPr>
          <p:cNvGrpSpPr>
            <a:grpSpLocks/>
          </p:cNvGrpSpPr>
          <p:nvPr/>
        </p:nvGrpSpPr>
        <p:grpSpPr bwMode="auto">
          <a:xfrm>
            <a:off x="7772400" y="4486935"/>
            <a:ext cx="1143000" cy="863600"/>
            <a:chOff x="4896" y="2807"/>
            <a:chExt cx="720" cy="544"/>
          </a:xfrm>
        </p:grpSpPr>
        <p:sp>
          <p:nvSpPr>
            <p:cNvPr id="43231" name="TextBox 2376">
              <a:extLst>
                <a:ext uri="{FF2B5EF4-FFF2-40B4-BE49-F238E27FC236}">
                  <a16:creationId xmlns:a16="http://schemas.microsoft.com/office/drawing/2014/main" id="{3106EC85-7F21-6542-A668-9769A1A8C81F}"/>
                </a:ext>
              </a:extLst>
            </p:cNvPr>
            <p:cNvSpPr txBox="1">
              <a:spLocks noChangeArrowheads="1"/>
            </p:cNvSpPr>
            <p:nvPr/>
          </p:nvSpPr>
          <p:spPr bwMode="auto">
            <a:xfrm>
              <a:off x="4896" y="3037"/>
              <a:ext cx="720" cy="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45720" rIns="45720" bIns="36576" anchor="ct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tr-TR" altLang="tr-TR" sz="1000" b="1">
                  <a:solidFill>
                    <a:srgbClr val="000066"/>
                  </a:solidFill>
                  <a:cs typeface="Arial" panose="020B0604020202020204" pitchFamily="34" charset="0"/>
                </a:rPr>
                <a:t>Hemosiderinüri</a:t>
              </a:r>
              <a:br>
                <a:rPr lang="en-US" altLang="tr-TR" sz="1000" b="1">
                  <a:solidFill>
                    <a:srgbClr val="000066"/>
                  </a:solidFill>
                  <a:cs typeface="Arial" panose="020B0604020202020204" pitchFamily="34" charset="0"/>
                </a:rPr>
              </a:br>
              <a:r>
                <a:rPr lang="en-US" altLang="tr-TR" sz="1000" b="1">
                  <a:solidFill>
                    <a:srgbClr val="000066"/>
                  </a:solidFill>
                  <a:cs typeface="Arial" panose="020B0604020202020204" pitchFamily="34" charset="0"/>
                </a:rPr>
                <a:t>&amp;</a:t>
              </a:r>
              <a:br>
                <a:rPr lang="en-US" altLang="tr-TR" sz="1000" b="1">
                  <a:solidFill>
                    <a:srgbClr val="000066"/>
                  </a:solidFill>
                  <a:cs typeface="Arial" panose="020B0604020202020204" pitchFamily="34" charset="0"/>
                </a:rPr>
              </a:br>
              <a:r>
                <a:rPr lang="en-US" altLang="tr-TR" sz="1000" b="1">
                  <a:solidFill>
                    <a:srgbClr val="000066"/>
                  </a:solidFill>
                  <a:cs typeface="Arial" panose="020B0604020202020204" pitchFamily="34" charset="0"/>
                </a:rPr>
                <a:t>Hemoglobin</a:t>
              </a:r>
              <a:r>
                <a:rPr lang="tr-TR" altLang="tr-TR" sz="1000" b="1">
                  <a:solidFill>
                    <a:srgbClr val="000066"/>
                  </a:solidFill>
                  <a:cs typeface="Arial" panose="020B0604020202020204" pitchFamily="34" charset="0"/>
                </a:rPr>
                <a:t>üri</a:t>
              </a:r>
              <a:endParaRPr lang="en-US" altLang="tr-TR" sz="1000" b="1">
                <a:solidFill>
                  <a:srgbClr val="000066"/>
                </a:solidFill>
                <a:cs typeface="Arial" panose="020B0604020202020204" pitchFamily="34" charset="0"/>
              </a:endParaRPr>
            </a:p>
          </p:txBody>
        </p:sp>
        <p:sp>
          <p:nvSpPr>
            <p:cNvPr id="7686" name="Oval 518">
              <a:extLst>
                <a:ext uri="{FF2B5EF4-FFF2-40B4-BE49-F238E27FC236}">
                  <a16:creationId xmlns:a16="http://schemas.microsoft.com/office/drawing/2014/main" id="{A340A2FC-6AB0-CC4B-BC43-3446A07FA0BF}"/>
                </a:ext>
              </a:extLst>
            </p:cNvPr>
            <p:cNvSpPr>
              <a:spLocks noChangeArrowheads="1"/>
            </p:cNvSpPr>
            <p:nvPr/>
          </p:nvSpPr>
          <p:spPr bwMode="auto">
            <a:xfrm>
              <a:off x="5116" y="2807"/>
              <a:ext cx="237" cy="237"/>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r>
                <a:rPr lang="en-US" sz="2000" b="1">
                  <a:solidFill>
                    <a:srgbClr val="000066"/>
                  </a:solidFill>
                  <a:latin typeface="Arial" charset="0"/>
                  <a:ea typeface="+mn-ea"/>
                </a:rPr>
                <a:t>4</a:t>
              </a:r>
            </a:p>
          </p:txBody>
        </p:sp>
      </p:grpSp>
      <p:grpSp>
        <p:nvGrpSpPr>
          <p:cNvPr id="1351" name="Group 1490">
            <a:extLst>
              <a:ext uri="{FF2B5EF4-FFF2-40B4-BE49-F238E27FC236}">
                <a16:creationId xmlns:a16="http://schemas.microsoft.com/office/drawing/2014/main" id="{9E105F5F-0D99-AF45-B670-ED716F9D729F}"/>
              </a:ext>
            </a:extLst>
          </p:cNvPr>
          <p:cNvGrpSpPr>
            <a:grpSpLocks/>
          </p:cNvGrpSpPr>
          <p:nvPr/>
        </p:nvGrpSpPr>
        <p:grpSpPr bwMode="auto">
          <a:xfrm>
            <a:off x="1046163" y="2621622"/>
            <a:ext cx="7183437" cy="3730625"/>
            <a:chOff x="1045779" y="2590800"/>
            <a:chExt cx="7183821" cy="3731172"/>
          </a:xfrm>
        </p:grpSpPr>
        <p:pic>
          <p:nvPicPr>
            <p:cNvPr id="43199" name="Picture 4" descr="RENAL-ILLUSTRATION-PWP-v0">
              <a:extLst>
                <a:ext uri="{FF2B5EF4-FFF2-40B4-BE49-F238E27FC236}">
                  <a16:creationId xmlns:a16="http://schemas.microsoft.com/office/drawing/2014/main" id="{22975367-FC14-C049-B2BE-EB0240EE379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07172" y="2590800"/>
              <a:ext cx="6022428" cy="3731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200" name="Text Box 5">
              <a:extLst>
                <a:ext uri="{FF2B5EF4-FFF2-40B4-BE49-F238E27FC236}">
                  <a16:creationId xmlns:a16="http://schemas.microsoft.com/office/drawing/2014/main" id="{8584F627-710E-B942-892B-86A4E1D93387}"/>
                </a:ext>
              </a:extLst>
            </p:cNvPr>
            <p:cNvSpPr txBox="1">
              <a:spLocks noChangeArrowheads="1"/>
            </p:cNvSpPr>
            <p:nvPr/>
          </p:nvSpPr>
          <p:spPr bwMode="auto">
            <a:xfrm>
              <a:off x="2448154" y="2737596"/>
              <a:ext cx="704077" cy="230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lnSpc>
                  <a:spcPct val="90000"/>
                </a:lnSpc>
              </a:pPr>
              <a:r>
                <a:rPr lang="en-US" altLang="tr-TR" sz="1000">
                  <a:solidFill>
                    <a:srgbClr val="000066"/>
                  </a:solidFill>
                  <a:cs typeface="Arial" panose="020B0604020202020204" pitchFamily="34" charset="0"/>
                </a:rPr>
                <a:t>Glomer</a:t>
              </a:r>
              <a:r>
                <a:rPr lang="tr-TR" altLang="tr-TR" sz="1000">
                  <a:solidFill>
                    <a:srgbClr val="000066"/>
                  </a:solidFill>
                  <a:cs typeface="Arial" panose="020B0604020202020204" pitchFamily="34" charset="0"/>
                </a:rPr>
                <a:t>ül</a:t>
              </a:r>
              <a:endParaRPr lang="en-US" altLang="tr-TR" sz="1000">
                <a:solidFill>
                  <a:srgbClr val="000066"/>
                </a:solidFill>
                <a:cs typeface="Arial" panose="020B0604020202020204" pitchFamily="34" charset="0"/>
              </a:endParaRPr>
            </a:p>
          </p:txBody>
        </p:sp>
        <p:sp>
          <p:nvSpPr>
            <p:cNvPr id="43201" name="Text Box 6">
              <a:extLst>
                <a:ext uri="{FF2B5EF4-FFF2-40B4-BE49-F238E27FC236}">
                  <a16:creationId xmlns:a16="http://schemas.microsoft.com/office/drawing/2014/main" id="{5AABBF70-3386-BE4C-9AC3-BF8C033AB4C3}"/>
                </a:ext>
              </a:extLst>
            </p:cNvPr>
            <p:cNvSpPr txBox="1">
              <a:spLocks noChangeArrowheads="1"/>
            </p:cNvSpPr>
            <p:nvPr/>
          </p:nvSpPr>
          <p:spPr bwMode="auto">
            <a:xfrm>
              <a:off x="3080466" y="2924509"/>
              <a:ext cx="1056756" cy="230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lnSpc>
                  <a:spcPct val="90000"/>
                </a:lnSpc>
              </a:pPr>
              <a:r>
                <a:rPr lang="en-US" altLang="tr-TR" sz="1000">
                  <a:solidFill>
                    <a:srgbClr val="000066"/>
                  </a:solidFill>
                  <a:cs typeface="Arial" panose="020B0604020202020204" pitchFamily="34" charset="0"/>
                </a:rPr>
                <a:t>Efferent arteriol</a:t>
              </a:r>
            </a:p>
          </p:txBody>
        </p:sp>
        <p:sp>
          <p:nvSpPr>
            <p:cNvPr id="43202" name="Text Box 7">
              <a:extLst>
                <a:ext uri="{FF2B5EF4-FFF2-40B4-BE49-F238E27FC236}">
                  <a16:creationId xmlns:a16="http://schemas.microsoft.com/office/drawing/2014/main" id="{A31A9757-5BC7-4645-AE45-4ACB91546EDB}"/>
                </a:ext>
              </a:extLst>
            </p:cNvPr>
            <p:cNvSpPr txBox="1">
              <a:spLocks noChangeArrowheads="1"/>
            </p:cNvSpPr>
            <p:nvPr/>
          </p:nvSpPr>
          <p:spPr bwMode="auto">
            <a:xfrm>
              <a:off x="1516463" y="3117850"/>
              <a:ext cx="630335" cy="369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lnSpc>
                  <a:spcPct val="90000"/>
                </a:lnSpc>
              </a:pPr>
              <a:r>
                <a:rPr lang="en-US" altLang="tr-TR" sz="1000" dirty="0" err="1">
                  <a:solidFill>
                    <a:srgbClr val="000066"/>
                  </a:solidFill>
                  <a:cs typeface="Arial" panose="020B0604020202020204" pitchFamily="34" charset="0"/>
                </a:rPr>
                <a:t>Af</a:t>
              </a:r>
              <a:r>
                <a:rPr lang="tr-TR" altLang="tr-TR" sz="1000" dirty="0">
                  <a:solidFill>
                    <a:srgbClr val="000066"/>
                  </a:solidFill>
                  <a:cs typeface="Arial" panose="020B0604020202020204" pitchFamily="34" charset="0"/>
                </a:rPr>
                <a:t>f</a:t>
              </a:r>
              <a:r>
                <a:rPr lang="en-US" altLang="tr-TR" sz="1000" dirty="0" err="1">
                  <a:solidFill>
                    <a:srgbClr val="000066"/>
                  </a:solidFill>
                  <a:cs typeface="Arial" panose="020B0604020202020204" pitchFamily="34" charset="0"/>
                </a:rPr>
                <a:t>erent</a:t>
              </a:r>
              <a:endParaRPr lang="en-US" altLang="tr-TR" sz="1000" dirty="0">
                <a:solidFill>
                  <a:srgbClr val="000066"/>
                </a:solidFill>
                <a:cs typeface="Arial" panose="020B0604020202020204" pitchFamily="34" charset="0"/>
              </a:endParaRPr>
            </a:p>
            <a:p>
              <a:pPr algn="r" eaLnBrk="1" hangingPunct="1">
                <a:lnSpc>
                  <a:spcPct val="90000"/>
                </a:lnSpc>
              </a:pPr>
              <a:r>
                <a:rPr lang="en-US" altLang="tr-TR" sz="1000" dirty="0" err="1">
                  <a:solidFill>
                    <a:srgbClr val="000066"/>
                  </a:solidFill>
                  <a:cs typeface="Arial" panose="020B0604020202020204" pitchFamily="34" charset="0"/>
                </a:rPr>
                <a:t>arteriol</a:t>
              </a:r>
              <a:endParaRPr lang="en-US" altLang="tr-TR" sz="1000" dirty="0">
                <a:solidFill>
                  <a:srgbClr val="000066"/>
                </a:solidFill>
                <a:cs typeface="Arial" panose="020B0604020202020204" pitchFamily="34" charset="0"/>
              </a:endParaRPr>
            </a:p>
          </p:txBody>
        </p:sp>
        <p:sp>
          <p:nvSpPr>
            <p:cNvPr id="43203" name="Line 8">
              <a:extLst>
                <a:ext uri="{FF2B5EF4-FFF2-40B4-BE49-F238E27FC236}">
                  <a16:creationId xmlns:a16="http://schemas.microsoft.com/office/drawing/2014/main" id="{65F94556-E6F8-9C43-8B1D-73D8EB80AA3C}"/>
                </a:ext>
              </a:extLst>
            </p:cNvPr>
            <p:cNvSpPr>
              <a:spLocks noChangeShapeType="1"/>
            </p:cNvSpPr>
            <p:nvPr/>
          </p:nvSpPr>
          <p:spPr bwMode="auto">
            <a:xfrm>
              <a:off x="2078535" y="3294281"/>
              <a:ext cx="246063" cy="0"/>
            </a:xfrm>
            <a:prstGeom prst="line">
              <a:avLst/>
            </a:prstGeom>
            <a:noFill/>
            <a:ln w="9525">
              <a:solidFill>
                <a:schemeClr val="tx1"/>
              </a:solidFill>
              <a:round/>
              <a:headEnd/>
              <a:tailEnd type="oval" w="sm" len="sm"/>
            </a:ln>
            <a:extLst>
              <a:ext uri="{909E8E84-426E-40DD-AFC4-6F175D3DCCD1}">
                <a14:hiddenFill xmlns:a14="http://schemas.microsoft.com/office/drawing/2010/main">
                  <a:noFill/>
                </a14:hiddenFill>
              </a:ext>
            </a:extLst>
          </p:spPr>
          <p:txBody>
            <a:bodyPr/>
            <a:lstStyle/>
            <a:p>
              <a:endParaRPr lang="tr-TR"/>
            </a:p>
          </p:txBody>
        </p:sp>
        <p:sp>
          <p:nvSpPr>
            <p:cNvPr id="43204" name="Line 9">
              <a:extLst>
                <a:ext uri="{FF2B5EF4-FFF2-40B4-BE49-F238E27FC236}">
                  <a16:creationId xmlns:a16="http://schemas.microsoft.com/office/drawing/2014/main" id="{6F36F74A-82B9-E144-87B9-ED95FE2CA764}"/>
                </a:ext>
              </a:extLst>
            </p:cNvPr>
            <p:cNvSpPr>
              <a:spLocks noChangeShapeType="1"/>
            </p:cNvSpPr>
            <p:nvPr/>
          </p:nvSpPr>
          <p:spPr bwMode="auto">
            <a:xfrm>
              <a:off x="2729574" y="2987564"/>
              <a:ext cx="0" cy="538491"/>
            </a:xfrm>
            <a:prstGeom prst="line">
              <a:avLst/>
            </a:prstGeom>
            <a:noFill/>
            <a:ln w="9525">
              <a:solidFill>
                <a:schemeClr val="tx1"/>
              </a:solidFill>
              <a:round/>
              <a:headEnd/>
              <a:tailEnd type="oval" w="sm" len="sm"/>
            </a:ln>
            <a:extLst>
              <a:ext uri="{909E8E84-426E-40DD-AFC4-6F175D3DCCD1}">
                <a14:hiddenFill xmlns:a14="http://schemas.microsoft.com/office/drawing/2010/main">
                  <a:noFill/>
                </a14:hiddenFill>
              </a:ext>
            </a:extLst>
          </p:spPr>
          <p:txBody>
            <a:bodyPr/>
            <a:lstStyle/>
            <a:p>
              <a:endParaRPr lang="tr-TR"/>
            </a:p>
          </p:txBody>
        </p:sp>
        <p:sp>
          <p:nvSpPr>
            <p:cNvPr id="43205" name="Freeform 10">
              <a:extLst>
                <a:ext uri="{FF2B5EF4-FFF2-40B4-BE49-F238E27FC236}">
                  <a16:creationId xmlns:a16="http://schemas.microsoft.com/office/drawing/2014/main" id="{A0FD9340-8A68-9148-BC99-D12FB81EA671}"/>
                </a:ext>
              </a:extLst>
            </p:cNvPr>
            <p:cNvSpPr>
              <a:spLocks/>
            </p:cNvSpPr>
            <p:nvPr/>
          </p:nvSpPr>
          <p:spPr bwMode="auto">
            <a:xfrm>
              <a:off x="2934688" y="3129454"/>
              <a:ext cx="382588" cy="310767"/>
            </a:xfrm>
            <a:custGeom>
              <a:avLst/>
              <a:gdLst>
                <a:gd name="T0" fmla="*/ 2147483647 w 244"/>
                <a:gd name="T1" fmla="*/ 0 h 240"/>
                <a:gd name="T2" fmla="*/ 2147483647 w 244"/>
                <a:gd name="T3" fmla="*/ 2147483647 h 240"/>
                <a:gd name="T4" fmla="*/ 0 w 244"/>
                <a:gd name="T5" fmla="*/ 2147483647 h 240"/>
                <a:gd name="T6" fmla="*/ 0 60000 65536"/>
                <a:gd name="T7" fmla="*/ 0 60000 65536"/>
                <a:gd name="T8" fmla="*/ 0 60000 65536"/>
                <a:gd name="T9" fmla="*/ 0 w 244"/>
                <a:gd name="T10" fmla="*/ 0 h 240"/>
                <a:gd name="T11" fmla="*/ 244 w 244"/>
                <a:gd name="T12" fmla="*/ 240 h 240"/>
              </a:gdLst>
              <a:ahLst/>
              <a:cxnLst>
                <a:cxn ang="T6">
                  <a:pos x="T0" y="T1"/>
                </a:cxn>
                <a:cxn ang="T7">
                  <a:pos x="T2" y="T3"/>
                </a:cxn>
                <a:cxn ang="T8">
                  <a:pos x="T4" y="T5"/>
                </a:cxn>
              </a:cxnLst>
              <a:rect l="T9" t="T10" r="T11" b="T12"/>
              <a:pathLst>
                <a:path w="244" h="240">
                  <a:moveTo>
                    <a:pt x="244" y="0"/>
                  </a:moveTo>
                  <a:lnTo>
                    <a:pt x="244" y="240"/>
                  </a:lnTo>
                  <a:lnTo>
                    <a:pt x="0" y="240"/>
                  </a:lnTo>
                </a:path>
              </a:pathLst>
            </a:custGeom>
            <a:noFill/>
            <a:ln w="9525">
              <a:solidFill>
                <a:schemeClr val="tx1"/>
              </a:solidFill>
              <a:round/>
              <a:headEnd/>
              <a:tailEnd type="oval" w="sm" len="sm"/>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tr-TR" altLang="tr-TR"/>
            </a:p>
          </p:txBody>
        </p:sp>
        <p:sp>
          <p:nvSpPr>
            <p:cNvPr id="43206" name="Text Box 471">
              <a:extLst>
                <a:ext uri="{FF2B5EF4-FFF2-40B4-BE49-F238E27FC236}">
                  <a16:creationId xmlns:a16="http://schemas.microsoft.com/office/drawing/2014/main" id="{6621AAD5-3E40-914E-9C6A-46B343B2FF66}"/>
                </a:ext>
              </a:extLst>
            </p:cNvPr>
            <p:cNvSpPr txBox="1">
              <a:spLocks noChangeArrowheads="1"/>
            </p:cNvSpPr>
            <p:nvPr/>
          </p:nvSpPr>
          <p:spPr bwMode="auto">
            <a:xfrm>
              <a:off x="6324600" y="4191000"/>
              <a:ext cx="838200" cy="369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tr-TR" altLang="tr-TR" sz="1000">
                  <a:solidFill>
                    <a:srgbClr val="000066"/>
                  </a:solidFill>
                  <a:cs typeface="Arial" panose="020B0604020202020204" pitchFamily="34" charset="0"/>
                </a:rPr>
                <a:t>Kollektör Kanal</a:t>
              </a:r>
              <a:endParaRPr lang="en-US" altLang="tr-TR" sz="1000">
                <a:solidFill>
                  <a:srgbClr val="000066"/>
                </a:solidFill>
                <a:cs typeface="Arial" panose="020B0604020202020204" pitchFamily="34" charset="0"/>
              </a:endParaRPr>
            </a:p>
          </p:txBody>
        </p:sp>
        <p:sp>
          <p:nvSpPr>
            <p:cNvPr id="43207" name="Text Box 501">
              <a:extLst>
                <a:ext uri="{FF2B5EF4-FFF2-40B4-BE49-F238E27FC236}">
                  <a16:creationId xmlns:a16="http://schemas.microsoft.com/office/drawing/2014/main" id="{DEB16D1D-4D2C-8348-BC43-71878F309F51}"/>
                </a:ext>
              </a:extLst>
            </p:cNvPr>
            <p:cNvSpPr txBox="1">
              <a:spLocks noChangeArrowheads="1"/>
            </p:cNvSpPr>
            <p:nvPr/>
          </p:nvSpPr>
          <p:spPr bwMode="auto">
            <a:xfrm>
              <a:off x="3329155" y="3280540"/>
              <a:ext cx="1524000" cy="369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tr-TR" altLang="tr-TR" sz="1000" b="1">
                  <a:solidFill>
                    <a:srgbClr val="000066"/>
                  </a:solidFill>
                  <a:cs typeface="Arial" panose="020B0604020202020204" pitchFamily="34" charset="0"/>
                </a:rPr>
                <a:t>Proksimal Kıvrımlı Tübül</a:t>
              </a:r>
              <a:endParaRPr lang="en-US" altLang="tr-TR" sz="1000" b="1">
                <a:solidFill>
                  <a:srgbClr val="000066"/>
                </a:solidFill>
                <a:cs typeface="Arial" panose="020B0604020202020204" pitchFamily="34" charset="0"/>
              </a:endParaRPr>
            </a:p>
          </p:txBody>
        </p:sp>
        <p:sp>
          <p:nvSpPr>
            <p:cNvPr id="43208" name="Text Box 502">
              <a:extLst>
                <a:ext uri="{FF2B5EF4-FFF2-40B4-BE49-F238E27FC236}">
                  <a16:creationId xmlns:a16="http://schemas.microsoft.com/office/drawing/2014/main" id="{3683F0A9-852F-FE46-9C1C-29A7CECCAD0B}"/>
                </a:ext>
              </a:extLst>
            </p:cNvPr>
            <p:cNvSpPr txBox="1">
              <a:spLocks noChangeArrowheads="1"/>
            </p:cNvSpPr>
            <p:nvPr/>
          </p:nvSpPr>
          <p:spPr bwMode="auto">
            <a:xfrm>
              <a:off x="4913586" y="3155731"/>
              <a:ext cx="1600200" cy="230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lnSpc>
                  <a:spcPct val="90000"/>
                </a:lnSpc>
              </a:pPr>
              <a:r>
                <a:rPr lang="en-US" altLang="tr-TR" sz="1000" b="1">
                  <a:solidFill>
                    <a:srgbClr val="000066"/>
                  </a:solidFill>
                  <a:cs typeface="Arial" panose="020B0604020202020204" pitchFamily="34" charset="0"/>
                </a:rPr>
                <a:t>Distal </a:t>
              </a:r>
              <a:r>
                <a:rPr lang="tr-TR" altLang="tr-TR" sz="1000" b="1">
                  <a:solidFill>
                    <a:srgbClr val="000066"/>
                  </a:solidFill>
                  <a:cs typeface="Arial" panose="020B0604020202020204" pitchFamily="34" charset="0"/>
                </a:rPr>
                <a:t>Kıvrımlı Tübül</a:t>
              </a:r>
              <a:endParaRPr lang="en-US" altLang="tr-TR" sz="1000" b="1">
                <a:solidFill>
                  <a:srgbClr val="000066"/>
                </a:solidFill>
                <a:cs typeface="Arial" panose="020B0604020202020204" pitchFamily="34" charset="0"/>
              </a:endParaRPr>
            </a:p>
          </p:txBody>
        </p:sp>
        <p:sp>
          <p:nvSpPr>
            <p:cNvPr id="43209" name="TextBox 2376">
              <a:extLst>
                <a:ext uri="{FF2B5EF4-FFF2-40B4-BE49-F238E27FC236}">
                  <a16:creationId xmlns:a16="http://schemas.microsoft.com/office/drawing/2014/main" id="{CB4A9E93-B249-FC4E-9FE2-EB3DF3E6AF45}"/>
                </a:ext>
              </a:extLst>
            </p:cNvPr>
            <p:cNvSpPr txBox="1">
              <a:spLocks noChangeArrowheads="1"/>
            </p:cNvSpPr>
            <p:nvPr/>
          </p:nvSpPr>
          <p:spPr bwMode="auto">
            <a:xfrm>
              <a:off x="2525113" y="4361960"/>
              <a:ext cx="1600200" cy="225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45720" rIns="45720" bIns="36576" anchor="ctr">
              <a:spAutoFit/>
            </a:bodyPr>
            <a:lstStyle>
              <a:lvl1pPr marL="114300" indent="-1143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fontAlgn="t" hangingPunct="1">
                <a:lnSpc>
                  <a:spcPct val="90000"/>
                </a:lnSpc>
              </a:pPr>
              <a:r>
                <a:rPr lang="en-US" altLang="tr-TR" sz="1000" b="1">
                  <a:solidFill>
                    <a:srgbClr val="000066"/>
                  </a:solidFill>
                  <a:cs typeface="Arial" panose="020B0604020202020204" pitchFamily="34" charset="0"/>
                </a:rPr>
                <a:t>Hemosiderin </a:t>
              </a:r>
              <a:r>
                <a:rPr lang="tr-TR" altLang="tr-TR" sz="1000" b="1">
                  <a:solidFill>
                    <a:srgbClr val="000066"/>
                  </a:solidFill>
                  <a:cs typeface="Arial" panose="020B0604020202020204" pitchFamily="34" charset="0"/>
                </a:rPr>
                <a:t>birikimi</a:t>
              </a:r>
              <a:endParaRPr lang="en-US" altLang="tr-TR" sz="1000" b="1">
                <a:solidFill>
                  <a:srgbClr val="000066"/>
                </a:solidFill>
                <a:cs typeface="Arial" panose="020B0604020202020204" pitchFamily="34" charset="0"/>
              </a:endParaRPr>
            </a:p>
          </p:txBody>
        </p:sp>
        <p:sp>
          <p:nvSpPr>
            <p:cNvPr id="43210" name="Line 505">
              <a:extLst>
                <a:ext uri="{FF2B5EF4-FFF2-40B4-BE49-F238E27FC236}">
                  <a16:creationId xmlns:a16="http://schemas.microsoft.com/office/drawing/2014/main" id="{2ED4A99E-11E6-F742-82A2-FDCD4F28E824}"/>
                </a:ext>
              </a:extLst>
            </p:cNvPr>
            <p:cNvSpPr>
              <a:spLocks noChangeShapeType="1"/>
            </p:cNvSpPr>
            <p:nvPr/>
          </p:nvSpPr>
          <p:spPr bwMode="auto">
            <a:xfrm flipV="1">
              <a:off x="2922297" y="4144653"/>
              <a:ext cx="0" cy="234950"/>
            </a:xfrm>
            <a:prstGeom prst="line">
              <a:avLst/>
            </a:prstGeom>
            <a:noFill/>
            <a:ln w="9525">
              <a:solidFill>
                <a:schemeClr val="tx1"/>
              </a:solidFill>
              <a:round/>
              <a:headEnd/>
              <a:tailEnd type="oval" w="sm" len="sm"/>
            </a:ln>
            <a:extLst>
              <a:ext uri="{909E8E84-426E-40DD-AFC4-6F175D3DCCD1}">
                <a14:hiddenFill xmlns:a14="http://schemas.microsoft.com/office/drawing/2010/main">
                  <a:noFill/>
                </a14:hiddenFill>
              </a:ext>
            </a:extLst>
          </p:spPr>
          <p:txBody>
            <a:bodyPr/>
            <a:lstStyle/>
            <a:p>
              <a:endParaRPr lang="tr-TR"/>
            </a:p>
          </p:txBody>
        </p:sp>
        <p:sp>
          <p:nvSpPr>
            <p:cNvPr id="7685" name="Oval 517">
              <a:extLst>
                <a:ext uri="{FF2B5EF4-FFF2-40B4-BE49-F238E27FC236}">
                  <a16:creationId xmlns:a16="http://schemas.microsoft.com/office/drawing/2014/main" id="{0E0988A1-EFFF-EC47-B57B-F9B0DB0EA3C8}"/>
                </a:ext>
              </a:extLst>
            </p:cNvPr>
            <p:cNvSpPr>
              <a:spLocks noChangeArrowheads="1"/>
            </p:cNvSpPr>
            <p:nvPr/>
          </p:nvSpPr>
          <p:spPr bwMode="auto">
            <a:xfrm>
              <a:off x="1907837" y="3746669"/>
              <a:ext cx="376258" cy="376293"/>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r>
                <a:rPr lang="en-US" sz="2000" b="1" dirty="0">
                  <a:solidFill>
                    <a:srgbClr val="000066"/>
                  </a:solidFill>
                  <a:latin typeface="Arial" charset="0"/>
                  <a:ea typeface="+mn-ea"/>
                </a:rPr>
                <a:t>3</a:t>
              </a:r>
            </a:p>
          </p:txBody>
        </p:sp>
        <p:grpSp>
          <p:nvGrpSpPr>
            <p:cNvPr id="43212" name="Group 25">
              <a:extLst>
                <a:ext uri="{FF2B5EF4-FFF2-40B4-BE49-F238E27FC236}">
                  <a16:creationId xmlns:a16="http://schemas.microsoft.com/office/drawing/2014/main" id="{31794A42-DFA5-9B46-A587-6B65388BDE3B}"/>
                </a:ext>
              </a:extLst>
            </p:cNvPr>
            <p:cNvGrpSpPr>
              <a:grpSpLocks/>
            </p:cNvGrpSpPr>
            <p:nvPr/>
          </p:nvGrpSpPr>
          <p:grpSpPr bwMode="auto">
            <a:xfrm>
              <a:off x="1045779" y="3410388"/>
              <a:ext cx="533400" cy="396875"/>
              <a:chOff x="990600" y="3473450"/>
              <a:chExt cx="533400" cy="396875"/>
            </a:xfrm>
          </p:grpSpPr>
          <p:grpSp>
            <p:nvGrpSpPr>
              <p:cNvPr id="43213" name="Group 1088">
                <a:extLst>
                  <a:ext uri="{FF2B5EF4-FFF2-40B4-BE49-F238E27FC236}">
                    <a16:creationId xmlns:a16="http://schemas.microsoft.com/office/drawing/2014/main" id="{6B4A60CB-008B-4C40-8368-0167F528B416}"/>
                  </a:ext>
                </a:extLst>
              </p:cNvPr>
              <p:cNvGrpSpPr>
                <a:grpSpLocks/>
              </p:cNvGrpSpPr>
              <p:nvPr/>
            </p:nvGrpSpPr>
            <p:grpSpPr bwMode="auto">
              <a:xfrm rot="4083700">
                <a:off x="1018381" y="3472657"/>
                <a:ext cx="136525" cy="138112"/>
                <a:chOff x="3970020" y="2641600"/>
                <a:chExt cx="182880" cy="182880"/>
              </a:xfrm>
            </p:grpSpPr>
            <p:sp>
              <p:nvSpPr>
                <p:cNvPr id="18" name="Oval 1092">
                  <a:extLst>
                    <a:ext uri="{FF2B5EF4-FFF2-40B4-BE49-F238E27FC236}">
                      <a16:creationId xmlns:a16="http://schemas.microsoft.com/office/drawing/2014/main" id="{104D0A3F-34C2-8C47-928A-DEA192C4C036}"/>
                    </a:ext>
                  </a:extLst>
                </p:cNvPr>
                <p:cNvSpPr>
                  <a:spLocks noChangeArrowheads="1"/>
                </p:cNvSpPr>
                <p:nvPr/>
              </p:nvSpPr>
              <p:spPr bwMode="auto">
                <a:xfrm>
                  <a:off x="3946106" y="2627020"/>
                  <a:ext cx="178653" cy="191301"/>
                </a:xfrm>
                <a:prstGeom prst="ellipse">
                  <a:avLst/>
                </a:prstGeom>
                <a:solidFill>
                  <a:srgbClr val="C00000"/>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sp>
              <p:nvSpPr>
                <p:cNvPr id="19" name="Oval 1093">
                  <a:extLst>
                    <a:ext uri="{FF2B5EF4-FFF2-40B4-BE49-F238E27FC236}">
                      <a16:creationId xmlns:a16="http://schemas.microsoft.com/office/drawing/2014/main" id="{8E55B720-522A-744E-9E20-924A3F28A5F8}"/>
                    </a:ext>
                  </a:extLst>
                </p:cNvPr>
                <p:cNvSpPr>
                  <a:spLocks noChangeArrowheads="1"/>
                </p:cNvSpPr>
                <p:nvPr/>
              </p:nvSpPr>
              <p:spPr bwMode="auto">
                <a:xfrm>
                  <a:off x="4001369" y="2665798"/>
                  <a:ext cx="59551" cy="67270"/>
                </a:xfrm>
                <a:prstGeom prst="ellipse">
                  <a:avLst/>
                </a:prstGeom>
                <a:solidFill>
                  <a:srgbClr val="BF5201"/>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grpSp>
          <p:grpSp>
            <p:nvGrpSpPr>
              <p:cNvPr id="43214" name="Group 1089">
                <a:extLst>
                  <a:ext uri="{FF2B5EF4-FFF2-40B4-BE49-F238E27FC236}">
                    <a16:creationId xmlns:a16="http://schemas.microsoft.com/office/drawing/2014/main" id="{2AF886D3-ADD2-0048-8595-FF72BE6F93B2}"/>
                  </a:ext>
                </a:extLst>
              </p:cNvPr>
              <p:cNvGrpSpPr>
                <a:grpSpLocks/>
              </p:cNvGrpSpPr>
              <p:nvPr/>
            </p:nvGrpSpPr>
            <p:grpSpPr bwMode="auto">
              <a:xfrm rot="4083700">
                <a:off x="991394" y="3580606"/>
                <a:ext cx="136525" cy="138113"/>
                <a:chOff x="3970020" y="2641600"/>
                <a:chExt cx="182880" cy="182880"/>
              </a:xfrm>
            </p:grpSpPr>
            <p:sp>
              <p:nvSpPr>
                <p:cNvPr id="20" name="Oval 1090">
                  <a:extLst>
                    <a:ext uri="{FF2B5EF4-FFF2-40B4-BE49-F238E27FC236}">
                      <a16:creationId xmlns:a16="http://schemas.microsoft.com/office/drawing/2014/main" id="{C8E6349E-9F3D-C747-9743-CFC388AAE05E}"/>
                    </a:ext>
                  </a:extLst>
                </p:cNvPr>
                <p:cNvSpPr>
                  <a:spLocks noChangeArrowheads="1"/>
                </p:cNvSpPr>
                <p:nvPr/>
              </p:nvSpPr>
              <p:spPr bwMode="auto">
                <a:xfrm>
                  <a:off x="3954501" y="2658817"/>
                  <a:ext cx="174400" cy="187095"/>
                </a:xfrm>
                <a:prstGeom prst="ellipse">
                  <a:avLst/>
                </a:prstGeom>
                <a:solidFill>
                  <a:srgbClr val="C00000"/>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sp>
              <p:nvSpPr>
                <p:cNvPr id="21" name="Oval 1091">
                  <a:extLst>
                    <a:ext uri="{FF2B5EF4-FFF2-40B4-BE49-F238E27FC236}">
                      <a16:creationId xmlns:a16="http://schemas.microsoft.com/office/drawing/2014/main" id="{A0E3DDFC-176C-3B46-A4A2-3036A2E8B3D0}"/>
                    </a:ext>
                  </a:extLst>
                </p:cNvPr>
                <p:cNvSpPr>
                  <a:spLocks noChangeArrowheads="1"/>
                </p:cNvSpPr>
                <p:nvPr/>
              </p:nvSpPr>
              <p:spPr bwMode="auto">
                <a:xfrm>
                  <a:off x="4000987" y="2699303"/>
                  <a:ext cx="57425" cy="69373"/>
                </a:xfrm>
                <a:prstGeom prst="ellipse">
                  <a:avLst/>
                </a:prstGeom>
                <a:solidFill>
                  <a:srgbClr val="BF5201"/>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grpSp>
          <p:grpSp>
            <p:nvGrpSpPr>
              <p:cNvPr id="43215" name="Group 1088">
                <a:extLst>
                  <a:ext uri="{FF2B5EF4-FFF2-40B4-BE49-F238E27FC236}">
                    <a16:creationId xmlns:a16="http://schemas.microsoft.com/office/drawing/2014/main" id="{708032F7-6CB6-2241-A77F-960B3F0DCE26}"/>
                  </a:ext>
                </a:extLst>
              </p:cNvPr>
              <p:cNvGrpSpPr>
                <a:grpSpLocks/>
              </p:cNvGrpSpPr>
              <p:nvPr/>
            </p:nvGrpSpPr>
            <p:grpSpPr bwMode="auto">
              <a:xfrm rot="4083700">
                <a:off x="1170781" y="3625057"/>
                <a:ext cx="136525" cy="138112"/>
                <a:chOff x="3970020" y="2641600"/>
                <a:chExt cx="182880" cy="182880"/>
              </a:xfrm>
            </p:grpSpPr>
            <p:sp>
              <p:nvSpPr>
                <p:cNvPr id="22" name="Oval 1092">
                  <a:extLst>
                    <a:ext uri="{FF2B5EF4-FFF2-40B4-BE49-F238E27FC236}">
                      <a16:creationId xmlns:a16="http://schemas.microsoft.com/office/drawing/2014/main" id="{33E2EB15-1F31-874E-A3D7-F704D8227284}"/>
                    </a:ext>
                  </a:extLst>
                </p:cNvPr>
                <p:cNvSpPr>
                  <a:spLocks noChangeArrowheads="1"/>
                </p:cNvSpPr>
                <p:nvPr/>
              </p:nvSpPr>
              <p:spPr bwMode="auto">
                <a:xfrm>
                  <a:off x="3946137" y="2627020"/>
                  <a:ext cx="178653" cy="191301"/>
                </a:xfrm>
                <a:prstGeom prst="ellipse">
                  <a:avLst/>
                </a:prstGeom>
                <a:solidFill>
                  <a:srgbClr val="C00000"/>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sp>
              <p:nvSpPr>
                <p:cNvPr id="23" name="Oval 1093">
                  <a:extLst>
                    <a:ext uri="{FF2B5EF4-FFF2-40B4-BE49-F238E27FC236}">
                      <a16:creationId xmlns:a16="http://schemas.microsoft.com/office/drawing/2014/main" id="{76E709ED-7E11-DA44-92D5-D086C9128225}"/>
                    </a:ext>
                  </a:extLst>
                </p:cNvPr>
                <p:cNvSpPr>
                  <a:spLocks noChangeArrowheads="1"/>
                </p:cNvSpPr>
                <p:nvPr/>
              </p:nvSpPr>
              <p:spPr bwMode="auto">
                <a:xfrm>
                  <a:off x="4001401" y="2665798"/>
                  <a:ext cx="59551" cy="67270"/>
                </a:xfrm>
                <a:prstGeom prst="ellipse">
                  <a:avLst/>
                </a:prstGeom>
                <a:solidFill>
                  <a:srgbClr val="BF5201"/>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grpSp>
          <p:grpSp>
            <p:nvGrpSpPr>
              <p:cNvPr id="43216" name="Group 1089">
                <a:extLst>
                  <a:ext uri="{FF2B5EF4-FFF2-40B4-BE49-F238E27FC236}">
                    <a16:creationId xmlns:a16="http://schemas.microsoft.com/office/drawing/2014/main" id="{17E99B7A-F7FB-1D4F-93D3-2E0BD8FB73A1}"/>
                  </a:ext>
                </a:extLst>
              </p:cNvPr>
              <p:cNvGrpSpPr>
                <a:grpSpLocks/>
              </p:cNvGrpSpPr>
              <p:nvPr/>
            </p:nvGrpSpPr>
            <p:grpSpPr bwMode="auto">
              <a:xfrm rot="4083700">
                <a:off x="1143794" y="3733006"/>
                <a:ext cx="136525" cy="138113"/>
                <a:chOff x="3970020" y="2641600"/>
                <a:chExt cx="182880" cy="182880"/>
              </a:xfrm>
            </p:grpSpPr>
            <p:sp>
              <p:nvSpPr>
                <p:cNvPr id="24" name="Oval 1090">
                  <a:extLst>
                    <a:ext uri="{FF2B5EF4-FFF2-40B4-BE49-F238E27FC236}">
                      <a16:creationId xmlns:a16="http://schemas.microsoft.com/office/drawing/2014/main" id="{4910A62C-5AB1-F642-9CE6-023265B5DE33}"/>
                    </a:ext>
                  </a:extLst>
                </p:cNvPr>
                <p:cNvSpPr>
                  <a:spLocks noChangeArrowheads="1"/>
                </p:cNvSpPr>
                <p:nvPr/>
              </p:nvSpPr>
              <p:spPr bwMode="auto">
                <a:xfrm>
                  <a:off x="3954532" y="2658818"/>
                  <a:ext cx="174400" cy="187095"/>
                </a:xfrm>
                <a:prstGeom prst="ellipse">
                  <a:avLst/>
                </a:prstGeom>
                <a:solidFill>
                  <a:srgbClr val="C00000"/>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sp>
              <p:nvSpPr>
                <p:cNvPr id="25" name="Oval 1091">
                  <a:extLst>
                    <a:ext uri="{FF2B5EF4-FFF2-40B4-BE49-F238E27FC236}">
                      <a16:creationId xmlns:a16="http://schemas.microsoft.com/office/drawing/2014/main" id="{B34E9EF1-958D-3F42-AF20-DBAFBA6A3373}"/>
                    </a:ext>
                  </a:extLst>
                </p:cNvPr>
                <p:cNvSpPr>
                  <a:spLocks noChangeArrowheads="1"/>
                </p:cNvSpPr>
                <p:nvPr/>
              </p:nvSpPr>
              <p:spPr bwMode="auto">
                <a:xfrm>
                  <a:off x="4001018" y="2699304"/>
                  <a:ext cx="57425" cy="69373"/>
                </a:xfrm>
                <a:prstGeom prst="ellipse">
                  <a:avLst/>
                </a:prstGeom>
                <a:solidFill>
                  <a:srgbClr val="BF5201"/>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grpSp>
          <p:grpSp>
            <p:nvGrpSpPr>
              <p:cNvPr id="43217" name="Group 1088">
                <a:extLst>
                  <a:ext uri="{FF2B5EF4-FFF2-40B4-BE49-F238E27FC236}">
                    <a16:creationId xmlns:a16="http://schemas.microsoft.com/office/drawing/2014/main" id="{27FBC6D6-A2D5-A24C-9599-A28FE01FB0E6}"/>
                  </a:ext>
                </a:extLst>
              </p:cNvPr>
              <p:cNvGrpSpPr>
                <a:grpSpLocks/>
              </p:cNvGrpSpPr>
              <p:nvPr/>
            </p:nvGrpSpPr>
            <p:grpSpPr bwMode="auto">
              <a:xfrm rot="4083700">
                <a:off x="1386681" y="3580607"/>
                <a:ext cx="136525" cy="138112"/>
                <a:chOff x="3970020" y="2641600"/>
                <a:chExt cx="182880" cy="182880"/>
              </a:xfrm>
            </p:grpSpPr>
            <p:sp>
              <p:nvSpPr>
                <p:cNvPr id="1093" name="Oval 1092">
                  <a:extLst>
                    <a:ext uri="{FF2B5EF4-FFF2-40B4-BE49-F238E27FC236}">
                      <a16:creationId xmlns:a16="http://schemas.microsoft.com/office/drawing/2014/main" id="{5DB5463F-2C96-404B-ACD9-710BC4C2164A}"/>
                    </a:ext>
                  </a:extLst>
                </p:cNvPr>
                <p:cNvSpPr>
                  <a:spLocks noChangeArrowheads="1"/>
                </p:cNvSpPr>
                <p:nvPr/>
              </p:nvSpPr>
              <p:spPr bwMode="auto">
                <a:xfrm>
                  <a:off x="3946136" y="2627003"/>
                  <a:ext cx="178653" cy="191301"/>
                </a:xfrm>
                <a:prstGeom prst="ellipse">
                  <a:avLst/>
                </a:prstGeom>
                <a:solidFill>
                  <a:srgbClr val="C00000"/>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sp>
              <p:nvSpPr>
                <p:cNvPr id="1094" name="Oval 1093">
                  <a:extLst>
                    <a:ext uri="{FF2B5EF4-FFF2-40B4-BE49-F238E27FC236}">
                      <a16:creationId xmlns:a16="http://schemas.microsoft.com/office/drawing/2014/main" id="{D6D26007-BA3E-5443-95AD-66853BB11EEC}"/>
                    </a:ext>
                  </a:extLst>
                </p:cNvPr>
                <p:cNvSpPr>
                  <a:spLocks noChangeArrowheads="1"/>
                </p:cNvSpPr>
                <p:nvPr/>
              </p:nvSpPr>
              <p:spPr bwMode="auto">
                <a:xfrm>
                  <a:off x="4001399" y="2665782"/>
                  <a:ext cx="59551" cy="67270"/>
                </a:xfrm>
                <a:prstGeom prst="ellipse">
                  <a:avLst/>
                </a:prstGeom>
                <a:solidFill>
                  <a:srgbClr val="BF5201"/>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grpSp>
          <p:grpSp>
            <p:nvGrpSpPr>
              <p:cNvPr id="43218" name="Group 1089">
                <a:extLst>
                  <a:ext uri="{FF2B5EF4-FFF2-40B4-BE49-F238E27FC236}">
                    <a16:creationId xmlns:a16="http://schemas.microsoft.com/office/drawing/2014/main" id="{02A0CECC-B9FC-AB46-B14E-E24B187EAC76}"/>
                  </a:ext>
                </a:extLst>
              </p:cNvPr>
              <p:cNvGrpSpPr>
                <a:grpSpLocks/>
              </p:cNvGrpSpPr>
              <p:nvPr/>
            </p:nvGrpSpPr>
            <p:grpSpPr bwMode="auto">
              <a:xfrm rot="4083700">
                <a:off x="1359694" y="3688556"/>
                <a:ext cx="136525" cy="138113"/>
                <a:chOff x="3970020" y="2641600"/>
                <a:chExt cx="182880" cy="182880"/>
              </a:xfrm>
            </p:grpSpPr>
            <p:sp>
              <p:nvSpPr>
                <p:cNvPr id="1091" name="Oval 1090">
                  <a:extLst>
                    <a:ext uri="{FF2B5EF4-FFF2-40B4-BE49-F238E27FC236}">
                      <a16:creationId xmlns:a16="http://schemas.microsoft.com/office/drawing/2014/main" id="{AD4704F8-0E0F-1248-992E-40D39656AC60}"/>
                    </a:ext>
                  </a:extLst>
                </p:cNvPr>
                <p:cNvSpPr>
                  <a:spLocks noChangeArrowheads="1"/>
                </p:cNvSpPr>
                <p:nvPr/>
              </p:nvSpPr>
              <p:spPr bwMode="auto">
                <a:xfrm>
                  <a:off x="3954531" y="2658801"/>
                  <a:ext cx="174400" cy="187095"/>
                </a:xfrm>
                <a:prstGeom prst="ellipse">
                  <a:avLst/>
                </a:prstGeom>
                <a:solidFill>
                  <a:srgbClr val="C00000"/>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sp>
              <p:nvSpPr>
                <p:cNvPr id="1092" name="Oval 1091">
                  <a:extLst>
                    <a:ext uri="{FF2B5EF4-FFF2-40B4-BE49-F238E27FC236}">
                      <a16:creationId xmlns:a16="http://schemas.microsoft.com/office/drawing/2014/main" id="{ACC56737-0011-4541-B320-8B1267C28A0F}"/>
                    </a:ext>
                  </a:extLst>
                </p:cNvPr>
                <p:cNvSpPr>
                  <a:spLocks noChangeArrowheads="1"/>
                </p:cNvSpPr>
                <p:nvPr/>
              </p:nvSpPr>
              <p:spPr bwMode="auto">
                <a:xfrm>
                  <a:off x="3971548" y="2637614"/>
                  <a:ext cx="57425" cy="67270"/>
                </a:xfrm>
                <a:prstGeom prst="ellipse">
                  <a:avLst/>
                </a:prstGeom>
                <a:solidFill>
                  <a:srgbClr val="BF5201"/>
                </a:solidFill>
                <a:ln w="9525" algn="ctr">
                  <a:solidFill>
                    <a:srgbClr val="7A0000"/>
                  </a:solidFill>
                  <a:round/>
                  <a:headEnd/>
                  <a:tailEnd/>
                </a:ln>
              </p:spPr>
              <p:txBody>
                <a:bodyPr rot="10800000" vert="eaVert" anchor="ctr"/>
                <a:lstStyle/>
                <a:p>
                  <a:pPr algn="ctr">
                    <a:defRPr/>
                  </a:pPr>
                  <a:endParaRPr lang="en-US" sz="1000">
                    <a:solidFill>
                      <a:srgbClr val="000066"/>
                    </a:solidFill>
                    <a:latin typeface="+mn-lt"/>
                    <a:ea typeface="+mn-ea"/>
                  </a:endParaRPr>
                </a:p>
              </p:txBody>
            </p:sp>
          </p:grpSp>
        </p:grpSp>
      </p:grpSp>
      <p:grpSp>
        <p:nvGrpSpPr>
          <p:cNvPr id="43016" name="Group 30">
            <a:extLst>
              <a:ext uri="{FF2B5EF4-FFF2-40B4-BE49-F238E27FC236}">
                <a16:creationId xmlns:a16="http://schemas.microsoft.com/office/drawing/2014/main" id="{E820238C-A930-1047-A021-43D18BD88C7A}"/>
              </a:ext>
            </a:extLst>
          </p:cNvPr>
          <p:cNvGrpSpPr>
            <a:grpSpLocks/>
          </p:cNvGrpSpPr>
          <p:nvPr/>
        </p:nvGrpSpPr>
        <p:grpSpPr bwMode="auto">
          <a:xfrm>
            <a:off x="257175" y="732026"/>
            <a:ext cx="8543925" cy="166688"/>
            <a:chOff x="256515" y="142386"/>
            <a:chExt cx="8544819" cy="165981"/>
          </a:xfrm>
        </p:grpSpPr>
        <p:sp>
          <p:nvSpPr>
            <p:cNvPr id="16" name="Rounded Rectangle 15">
              <a:extLst>
                <a:ext uri="{FF2B5EF4-FFF2-40B4-BE49-F238E27FC236}">
                  <a16:creationId xmlns:a16="http://schemas.microsoft.com/office/drawing/2014/main" id="{DF96E552-C40A-5F49-A827-F979F74AFDC8}"/>
                </a:ext>
              </a:extLst>
            </p:cNvPr>
            <p:cNvSpPr/>
            <p:nvPr/>
          </p:nvSpPr>
          <p:spPr>
            <a:xfrm>
              <a:off x="256515"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20" name="Oval 519">
              <a:extLst>
                <a:ext uri="{FF2B5EF4-FFF2-40B4-BE49-F238E27FC236}">
                  <a16:creationId xmlns:a16="http://schemas.microsoft.com/office/drawing/2014/main" id="{40853CD4-DD1D-8240-AC4F-4BE84401393F}"/>
                </a:ext>
              </a:extLst>
            </p:cNvPr>
            <p:cNvSpPr/>
            <p:nvPr/>
          </p:nvSpPr>
          <p:spPr>
            <a:xfrm>
              <a:off x="447035" y="204036"/>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17" name="Oval 16">
              <a:extLst>
                <a:ext uri="{FF2B5EF4-FFF2-40B4-BE49-F238E27FC236}">
                  <a16:creationId xmlns:a16="http://schemas.microsoft.com/office/drawing/2014/main" id="{39842A82-5598-644E-AFC5-45D800038469}"/>
                </a:ext>
              </a:extLst>
            </p:cNvPr>
            <p:cNvSpPr/>
            <p:nvPr/>
          </p:nvSpPr>
          <p:spPr>
            <a:xfrm>
              <a:off x="464500" y="204036"/>
              <a:ext cx="347698"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26" name="Moon 25">
              <a:extLst>
                <a:ext uri="{FF2B5EF4-FFF2-40B4-BE49-F238E27FC236}">
                  <a16:creationId xmlns:a16="http://schemas.microsoft.com/office/drawing/2014/main" id="{34355565-2F84-9C44-AEFD-9D61567263C0}"/>
                </a:ext>
              </a:extLst>
            </p:cNvPr>
            <p:cNvSpPr/>
            <p:nvPr/>
          </p:nvSpPr>
          <p:spPr>
            <a:xfrm rot="21447700">
              <a:off x="267629"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27" name="Arc 26">
              <a:extLst>
                <a:ext uri="{FF2B5EF4-FFF2-40B4-BE49-F238E27FC236}">
                  <a16:creationId xmlns:a16="http://schemas.microsoft.com/office/drawing/2014/main" id="{F9E58DCF-756A-1146-9223-C4099450FF6F}"/>
                </a:ext>
              </a:extLst>
            </p:cNvPr>
            <p:cNvSpPr/>
            <p:nvPr/>
          </p:nvSpPr>
          <p:spPr>
            <a:xfrm>
              <a:off x="932861"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26" name="Rounded Rectangle 525">
              <a:extLst>
                <a:ext uri="{FF2B5EF4-FFF2-40B4-BE49-F238E27FC236}">
                  <a16:creationId xmlns:a16="http://schemas.microsoft.com/office/drawing/2014/main" id="{09C39007-48F6-0F48-9CB1-E21DC246F5B2}"/>
                </a:ext>
              </a:extLst>
            </p:cNvPr>
            <p:cNvSpPr/>
            <p:nvPr/>
          </p:nvSpPr>
          <p:spPr>
            <a:xfrm>
              <a:off x="1110679"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27" name="Oval 526">
              <a:extLst>
                <a:ext uri="{FF2B5EF4-FFF2-40B4-BE49-F238E27FC236}">
                  <a16:creationId xmlns:a16="http://schemas.microsoft.com/office/drawing/2014/main" id="{9FB8E3F8-E3D4-AC46-BE6F-66D2A1E016C6}"/>
                </a:ext>
              </a:extLst>
            </p:cNvPr>
            <p:cNvSpPr/>
            <p:nvPr/>
          </p:nvSpPr>
          <p:spPr>
            <a:xfrm>
              <a:off x="1307550" y="191390"/>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28" name="Oval 527">
              <a:extLst>
                <a:ext uri="{FF2B5EF4-FFF2-40B4-BE49-F238E27FC236}">
                  <a16:creationId xmlns:a16="http://schemas.microsoft.com/office/drawing/2014/main" id="{7984BC73-8CAA-1948-83F9-F6D452274A30}"/>
                </a:ext>
              </a:extLst>
            </p:cNvPr>
            <p:cNvSpPr/>
            <p:nvPr/>
          </p:nvSpPr>
          <p:spPr>
            <a:xfrm>
              <a:off x="1325015" y="192971"/>
              <a:ext cx="347698" cy="4742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29" name="Moon 528">
              <a:extLst>
                <a:ext uri="{FF2B5EF4-FFF2-40B4-BE49-F238E27FC236}">
                  <a16:creationId xmlns:a16="http://schemas.microsoft.com/office/drawing/2014/main" id="{E720D997-E52D-9D40-9D11-D5130BEBFB8F}"/>
                </a:ext>
              </a:extLst>
            </p:cNvPr>
            <p:cNvSpPr/>
            <p:nvPr/>
          </p:nvSpPr>
          <p:spPr>
            <a:xfrm rot="21447700">
              <a:off x="1121794"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30" name="Arc 529">
              <a:extLst>
                <a:ext uri="{FF2B5EF4-FFF2-40B4-BE49-F238E27FC236}">
                  <a16:creationId xmlns:a16="http://schemas.microsoft.com/office/drawing/2014/main" id="{1277E614-2256-4740-A54E-FDFF02F21065}"/>
                </a:ext>
              </a:extLst>
            </p:cNvPr>
            <p:cNvSpPr/>
            <p:nvPr/>
          </p:nvSpPr>
          <p:spPr>
            <a:xfrm>
              <a:off x="1787025"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32" name="Rounded Rectangle 531">
              <a:extLst>
                <a:ext uri="{FF2B5EF4-FFF2-40B4-BE49-F238E27FC236}">
                  <a16:creationId xmlns:a16="http://schemas.microsoft.com/office/drawing/2014/main" id="{440A483A-C727-E941-A944-213F2AF39112}"/>
                </a:ext>
              </a:extLst>
            </p:cNvPr>
            <p:cNvSpPr/>
            <p:nvPr/>
          </p:nvSpPr>
          <p:spPr>
            <a:xfrm>
              <a:off x="1964844"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33" name="Oval 532">
              <a:extLst>
                <a:ext uri="{FF2B5EF4-FFF2-40B4-BE49-F238E27FC236}">
                  <a16:creationId xmlns:a16="http://schemas.microsoft.com/office/drawing/2014/main" id="{8C79B2BD-3B4A-C14F-BA13-C61AAC1BA872}"/>
                </a:ext>
              </a:extLst>
            </p:cNvPr>
            <p:cNvSpPr/>
            <p:nvPr/>
          </p:nvSpPr>
          <p:spPr>
            <a:xfrm>
              <a:off x="2293491" y="191390"/>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34" name="Oval 533">
              <a:extLst>
                <a:ext uri="{FF2B5EF4-FFF2-40B4-BE49-F238E27FC236}">
                  <a16:creationId xmlns:a16="http://schemas.microsoft.com/office/drawing/2014/main" id="{78A6D80B-E4CF-BC40-9950-B2F542B6436D}"/>
                </a:ext>
              </a:extLst>
            </p:cNvPr>
            <p:cNvSpPr/>
            <p:nvPr/>
          </p:nvSpPr>
          <p:spPr>
            <a:xfrm>
              <a:off x="2310955" y="192971"/>
              <a:ext cx="347699" cy="4742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35" name="Moon 534">
              <a:extLst>
                <a:ext uri="{FF2B5EF4-FFF2-40B4-BE49-F238E27FC236}">
                  <a16:creationId xmlns:a16="http://schemas.microsoft.com/office/drawing/2014/main" id="{6AD1C572-D2A2-D848-A111-1D65EA0FBD38}"/>
                </a:ext>
              </a:extLst>
            </p:cNvPr>
            <p:cNvSpPr/>
            <p:nvPr/>
          </p:nvSpPr>
          <p:spPr>
            <a:xfrm rot="21447700">
              <a:off x="1975958"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36" name="Arc 535">
              <a:extLst>
                <a:ext uri="{FF2B5EF4-FFF2-40B4-BE49-F238E27FC236}">
                  <a16:creationId xmlns:a16="http://schemas.microsoft.com/office/drawing/2014/main" id="{355B7B50-F690-FE42-9D22-C903B77591FE}"/>
                </a:ext>
              </a:extLst>
            </p:cNvPr>
            <p:cNvSpPr/>
            <p:nvPr/>
          </p:nvSpPr>
          <p:spPr>
            <a:xfrm>
              <a:off x="2641189"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38" name="Rounded Rectangle 537">
              <a:extLst>
                <a:ext uri="{FF2B5EF4-FFF2-40B4-BE49-F238E27FC236}">
                  <a16:creationId xmlns:a16="http://schemas.microsoft.com/office/drawing/2014/main" id="{3EC249B0-5D25-984D-A6F7-EB29B3253FAD}"/>
                </a:ext>
              </a:extLst>
            </p:cNvPr>
            <p:cNvSpPr/>
            <p:nvPr/>
          </p:nvSpPr>
          <p:spPr>
            <a:xfrm>
              <a:off x="2819008"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39" name="Oval 538">
              <a:extLst>
                <a:ext uri="{FF2B5EF4-FFF2-40B4-BE49-F238E27FC236}">
                  <a16:creationId xmlns:a16="http://schemas.microsoft.com/office/drawing/2014/main" id="{D35CD0E6-DC7B-C948-9B66-46D2E211038C}"/>
                </a:ext>
              </a:extLst>
            </p:cNvPr>
            <p:cNvSpPr/>
            <p:nvPr/>
          </p:nvSpPr>
          <p:spPr>
            <a:xfrm>
              <a:off x="3163532" y="204036"/>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0" name="Oval 539">
              <a:extLst>
                <a:ext uri="{FF2B5EF4-FFF2-40B4-BE49-F238E27FC236}">
                  <a16:creationId xmlns:a16="http://schemas.microsoft.com/office/drawing/2014/main" id="{9A3DE23A-CFE4-9642-A595-EFD85D38905A}"/>
                </a:ext>
              </a:extLst>
            </p:cNvPr>
            <p:cNvSpPr/>
            <p:nvPr/>
          </p:nvSpPr>
          <p:spPr>
            <a:xfrm>
              <a:off x="3180996" y="204036"/>
              <a:ext cx="347699"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1" name="Moon 540">
              <a:extLst>
                <a:ext uri="{FF2B5EF4-FFF2-40B4-BE49-F238E27FC236}">
                  <a16:creationId xmlns:a16="http://schemas.microsoft.com/office/drawing/2014/main" id="{7400FE89-B74E-0448-890B-FBFEC2425009}"/>
                </a:ext>
              </a:extLst>
            </p:cNvPr>
            <p:cNvSpPr/>
            <p:nvPr/>
          </p:nvSpPr>
          <p:spPr>
            <a:xfrm rot="21447700">
              <a:off x="2830122"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2" name="Arc 541">
              <a:extLst>
                <a:ext uri="{FF2B5EF4-FFF2-40B4-BE49-F238E27FC236}">
                  <a16:creationId xmlns:a16="http://schemas.microsoft.com/office/drawing/2014/main" id="{0AF1ED6E-5FAA-3043-AFA3-352881C10A7E}"/>
                </a:ext>
              </a:extLst>
            </p:cNvPr>
            <p:cNvSpPr/>
            <p:nvPr/>
          </p:nvSpPr>
          <p:spPr>
            <a:xfrm>
              <a:off x="3495354"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44" name="Rounded Rectangle 543">
              <a:extLst>
                <a:ext uri="{FF2B5EF4-FFF2-40B4-BE49-F238E27FC236}">
                  <a16:creationId xmlns:a16="http://schemas.microsoft.com/office/drawing/2014/main" id="{B2C82E91-E4AA-344F-8EA2-5065722A6041}"/>
                </a:ext>
              </a:extLst>
            </p:cNvPr>
            <p:cNvSpPr/>
            <p:nvPr/>
          </p:nvSpPr>
          <p:spPr>
            <a:xfrm>
              <a:off x="3673172"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5" name="Oval 544">
              <a:extLst>
                <a:ext uri="{FF2B5EF4-FFF2-40B4-BE49-F238E27FC236}">
                  <a16:creationId xmlns:a16="http://schemas.microsoft.com/office/drawing/2014/main" id="{F3B1D6A6-2A16-8D4F-9C2D-264F247A9237}"/>
                </a:ext>
              </a:extLst>
            </p:cNvPr>
            <p:cNvSpPr/>
            <p:nvPr/>
          </p:nvSpPr>
          <p:spPr>
            <a:xfrm>
              <a:off x="3830352" y="204036"/>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6" name="Oval 545">
              <a:extLst>
                <a:ext uri="{FF2B5EF4-FFF2-40B4-BE49-F238E27FC236}">
                  <a16:creationId xmlns:a16="http://schemas.microsoft.com/office/drawing/2014/main" id="{381B0A42-8094-D84D-ABC1-F001D36B3BE0}"/>
                </a:ext>
              </a:extLst>
            </p:cNvPr>
            <p:cNvSpPr/>
            <p:nvPr/>
          </p:nvSpPr>
          <p:spPr>
            <a:xfrm>
              <a:off x="3849404" y="204036"/>
              <a:ext cx="346111"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7" name="Moon 546">
              <a:extLst>
                <a:ext uri="{FF2B5EF4-FFF2-40B4-BE49-F238E27FC236}">
                  <a16:creationId xmlns:a16="http://schemas.microsoft.com/office/drawing/2014/main" id="{8F895D13-71D9-A148-A8BC-5CC4E1E4C6E7}"/>
                </a:ext>
              </a:extLst>
            </p:cNvPr>
            <p:cNvSpPr/>
            <p:nvPr/>
          </p:nvSpPr>
          <p:spPr>
            <a:xfrm rot="21447700">
              <a:off x="3684287"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48" name="Arc 547">
              <a:extLst>
                <a:ext uri="{FF2B5EF4-FFF2-40B4-BE49-F238E27FC236}">
                  <a16:creationId xmlns:a16="http://schemas.microsoft.com/office/drawing/2014/main" id="{5CE8EF8E-AA3B-6C43-909D-59A7D566EDED}"/>
                </a:ext>
              </a:extLst>
            </p:cNvPr>
            <p:cNvSpPr/>
            <p:nvPr/>
          </p:nvSpPr>
          <p:spPr>
            <a:xfrm>
              <a:off x="4349518"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50" name="Rounded Rectangle 549">
              <a:extLst>
                <a:ext uri="{FF2B5EF4-FFF2-40B4-BE49-F238E27FC236}">
                  <a16:creationId xmlns:a16="http://schemas.microsoft.com/office/drawing/2014/main" id="{DC39B663-5A5D-3A44-8004-734EB23C8AE4}"/>
                </a:ext>
              </a:extLst>
            </p:cNvPr>
            <p:cNvSpPr/>
            <p:nvPr/>
          </p:nvSpPr>
          <p:spPr>
            <a:xfrm>
              <a:off x="4527337"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1" name="Oval 550">
              <a:extLst>
                <a:ext uri="{FF2B5EF4-FFF2-40B4-BE49-F238E27FC236}">
                  <a16:creationId xmlns:a16="http://schemas.microsoft.com/office/drawing/2014/main" id="{925D35B4-E83C-0142-88D9-5D06627225F0}"/>
                </a:ext>
              </a:extLst>
            </p:cNvPr>
            <p:cNvSpPr/>
            <p:nvPr/>
          </p:nvSpPr>
          <p:spPr>
            <a:xfrm>
              <a:off x="4717857" y="204036"/>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2" name="Oval 551">
              <a:extLst>
                <a:ext uri="{FF2B5EF4-FFF2-40B4-BE49-F238E27FC236}">
                  <a16:creationId xmlns:a16="http://schemas.microsoft.com/office/drawing/2014/main" id="{5E2AC99D-AFC8-6D48-9E74-B31F93670A61}"/>
                </a:ext>
              </a:extLst>
            </p:cNvPr>
            <p:cNvSpPr/>
            <p:nvPr/>
          </p:nvSpPr>
          <p:spPr>
            <a:xfrm>
              <a:off x="4736909" y="204036"/>
              <a:ext cx="346111"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3" name="Moon 552">
              <a:extLst>
                <a:ext uri="{FF2B5EF4-FFF2-40B4-BE49-F238E27FC236}">
                  <a16:creationId xmlns:a16="http://schemas.microsoft.com/office/drawing/2014/main" id="{B8C2EB2E-2714-DC41-AEE2-95ABDB0A5B0D}"/>
                </a:ext>
              </a:extLst>
            </p:cNvPr>
            <p:cNvSpPr/>
            <p:nvPr/>
          </p:nvSpPr>
          <p:spPr>
            <a:xfrm rot="21447700">
              <a:off x="4538451"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4" name="Arc 553">
              <a:extLst>
                <a:ext uri="{FF2B5EF4-FFF2-40B4-BE49-F238E27FC236}">
                  <a16:creationId xmlns:a16="http://schemas.microsoft.com/office/drawing/2014/main" id="{429B9093-C604-5642-B542-D05C9ED9725D}"/>
                </a:ext>
              </a:extLst>
            </p:cNvPr>
            <p:cNvSpPr/>
            <p:nvPr/>
          </p:nvSpPr>
          <p:spPr>
            <a:xfrm>
              <a:off x="5203683"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56" name="Rounded Rectangle 555">
              <a:extLst>
                <a:ext uri="{FF2B5EF4-FFF2-40B4-BE49-F238E27FC236}">
                  <a16:creationId xmlns:a16="http://schemas.microsoft.com/office/drawing/2014/main" id="{CE7A2014-3D7E-434C-A498-871AD152440C}"/>
                </a:ext>
              </a:extLst>
            </p:cNvPr>
            <p:cNvSpPr/>
            <p:nvPr/>
          </p:nvSpPr>
          <p:spPr>
            <a:xfrm>
              <a:off x="5381501"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7" name="Oval 556">
              <a:extLst>
                <a:ext uri="{FF2B5EF4-FFF2-40B4-BE49-F238E27FC236}">
                  <a16:creationId xmlns:a16="http://schemas.microsoft.com/office/drawing/2014/main" id="{D5E1C50E-8D7D-D547-908F-42CDE25C80CC}"/>
                </a:ext>
              </a:extLst>
            </p:cNvPr>
            <p:cNvSpPr/>
            <p:nvPr/>
          </p:nvSpPr>
          <p:spPr>
            <a:xfrm>
              <a:off x="5613300" y="194552"/>
              <a:ext cx="365163" cy="64811"/>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8" name="Oval 557">
              <a:extLst>
                <a:ext uri="{FF2B5EF4-FFF2-40B4-BE49-F238E27FC236}">
                  <a16:creationId xmlns:a16="http://schemas.microsoft.com/office/drawing/2014/main" id="{5A7DF1AD-905B-6A47-B35A-E5B0D2D384B5}"/>
                </a:ext>
              </a:extLst>
            </p:cNvPr>
            <p:cNvSpPr/>
            <p:nvPr/>
          </p:nvSpPr>
          <p:spPr>
            <a:xfrm>
              <a:off x="5632352" y="194552"/>
              <a:ext cx="346111"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59" name="Moon 558">
              <a:extLst>
                <a:ext uri="{FF2B5EF4-FFF2-40B4-BE49-F238E27FC236}">
                  <a16:creationId xmlns:a16="http://schemas.microsoft.com/office/drawing/2014/main" id="{400C67A7-943F-B348-81B3-03A3BF070CFE}"/>
                </a:ext>
              </a:extLst>
            </p:cNvPr>
            <p:cNvSpPr/>
            <p:nvPr/>
          </p:nvSpPr>
          <p:spPr>
            <a:xfrm rot="21447700">
              <a:off x="5392615"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60" name="Arc 559">
              <a:extLst>
                <a:ext uri="{FF2B5EF4-FFF2-40B4-BE49-F238E27FC236}">
                  <a16:creationId xmlns:a16="http://schemas.microsoft.com/office/drawing/2014/main" id="{ECB396C6-F2F5-2941-9081-4763E0D9E96F}"/>
                </a:ext>
              </a:extLst>
            </p:cNvPr>
            <p:cNvSpPr/>
            <p:nvPr/>
          </p:nvSpPr>
          <p:spPr>
            <a:xfrm>
              <a:off x="6057847" y="159775"/>
              <a:ext cx="158767"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62" name="Rounded Rectangle 561">
              <a:extLst>
                <a:ext uri="{FF2B5EF4-FFF2-40B4-BE49-F238E27FC236}">
                  <a16:creationId xmlns:a16="http://schemas.microsoft.com/office/drawing/2014/main" id="{10FD9F2F-1D61-F545-B4DC-67E2429BB310}"/>
                </a:ext>
              </a:extLst>
            </p:cNvPr>
            <p:cNvSpPr/>
            <p:nvPr/>
          </p:nvSpPr>
          <p:spPr>
            <a:xfrm>
              <a:off x="6235666"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63" name="Oval 562">
              <a:extLst>
                <a:ext uri="{FF2B5EF4-FFF2-40B4-BE49-F238E27FC236}">
                  <a16:creationId xmlns:a16="http://schemas.microsoft.com/office/drawing/2014/main" id="{519BE1DA-F09D-0F4D-880E-E2072755DEE7}"/>
                </a:ext>
              </a:extLst>
            </p:cNvPr>
            <p:cNvSpPr/>
            <p:nvPr/>
          </p:nvSpPr>
          <p:spPr>
            <a:xfrm>
              <a:off x="6478579" y="204036"/>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64" name="Oval 563">
              <a:extLst>
                <a:ext uri="{FF2B5EF4-FFF2-40B4-BE49-F238E27FC236}">
                  <a16:creationId xmlns:a16="http://schemas.microsoft.com/office/drawing/2014/main" id="{B44CF267-1DE9-CB49-B84B-12A41B29BAFE}"/>
                </a:ext>
              </a:extLst>
            </p:cNvPr>
            <p:cNvSpPr/>
            <p:nvPr/>
          </p:nvSpPr>
          <p:spPr>
            <a:xfrm>
              <a:off x="6497631" y="204036"/>
              <a:ext cx="346111"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65" name="Moon 564">
              <a:extLst>
                <a:ext uri="{FF2B5EF4-FFF2-40B4-BE49-F238E27FC236}">
                  <a16:creationId xmlns:a16="http://schemas.microsoft.com/office/drawing/2014/main" id="{84B3706E-AE30-7846-8363-087E284ECE4A}"/>
                </a:ext>
              </a:extLst>
            </p:cNvPr>
            <p:cNvSpPr/>
            <p:nvPr/>
          </p:nvSpPr>
          <p:spPr>
            <a:xfrm rot="21447700">
              <a:off x="6246780"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66" name="Arc 565">
              <a:extLst>
                <a:ext uri="{FF2B5EF4-FFF2-40B4-BE49-F238E27FC236}">
                  <a16:creationId xmlns:a16="http://schemas.microsoft.com/office/drawing/2014/main" id="{F0A90AEA-D8BB-7542-BE01-0520747D3970}"/>
                </a:ext>
              </a:extLst>
            </p:cNvPr>
            <p:cNvSpPr/>
            <p:nvPr/>
          </p:nvSpPr>
          <p:spPr>
            <a:xfrm>
              <a:off x="6913599" y="159775"/>
              <a:ext cx="157178"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68" name="Rounded Rectangle 567">
              <a:extLst>
                <a:ext uri="{FF2B5EF4-FFF2-40B4-BE49-F238E27FC236}">
                  <a16:creationId xmlns:a16="http://schemas.microsoft.com/office/drawing/2014/main" id="{C8CF1A58-5FF5-FA46-A293-C7B5816CCD50}"/>
                </a:ext>
              </a:extLst>
            </p:cNvPr>
            <p:cNvSpPr/>
            <p:nvPr/>
          </p:nvSpPr>
          <p:spPr>
            <a:xfrm>
              <a:off x="7089830"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69" name="Oval 568">
              <a:extLst>
                <a:ext uri="{FF2B5EF4-FFF2-40B4-BE49-F238E27FC236}">
                  <a16:creationId xmlns:a16="http://schemas.microsoft.com/office/drawing/2014/main" id="{11D727FF-BCB0-F940-BDF3-3E0A8A6E449E}"/>
                </a:ext>
              </a:extLst>
            </p:cNvPr>
            <p:cNvSpPr/>
            <p:nvPr/>
          </p:nvSpPr>
          <p:spPr>
            <a:xfrm>
              <a:off x="7280350" y="204036"/>
              <a:ext cx="365163" cy="6639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0" name="Oval 569">
              <a:extLst>
                <a:ext uri="{FF2B5EF4-FFF2-40B4-BE49-F238E27FC236}">
                  <a16:creationId xmlns:a16="http://schemas.microsoft.com/office/drawing/2014/main" id="{484FC512-8942-8943-9594-6976C3240876}"/>
                </a:ext>
              </a:extLst>
            </p:cNvPr>
            <p:cNvSpPr/>
            <p:nvPr/>
          </p:nvSpPr>
          <p:spPr>
            <a:xfrm>
              <a:off x="7299402" y="204036"/>
              <a:ext cx="346111" cy="49003"/>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1" name="Moon 570">
              <a:extLst>
                <a:ext uri="{FF2B5EF4-FFF2-40B4-BE49-F238E27FC236}">
                  <a16:creationId xmlns:a16="http://schemas.microsoft.com/office/drawing/2014/main" id="{1CA3D15E-F3A8-344D-98F3-6305DE0194D5}"/>
                </a:ext>
              </a:extLst>
            </p:cNvPr>
            <p:cNvSpPr/>
            <p:nvPr/>
          </p:nvSpPr>
          <p:spPr>
            <a:xfrm rot="21447700">
              <a:off x="7100944"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2" name="Arc 571">
              <a:extLst>
                <a:ext uri="{FF2B5EF4-FFF2-40B4-BE49-F238E27FC236}">
                  <a16:creationId xmlns:a16="http://schemas.microsoft.com/office/drawing/2014/main" id="{48AB6156-E92D-AA4E-8844-4A910B072ECF}"/>
                </a:ext>
              </a:extLst>
            </p:cNvPr>
            <p:cNvSpPr/>
            <p:nvPr/>
          </p:nvSpPr>
          <p:spPr>
            <a:xfrm>
              <a:off x="7767764" y="159775"/>
              <a:ext cx="157178"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74" name="Rounded Rectangle 573">
              <a:extLst>
                <a:ext uri="{FF2B5EF4-FFF2-40B4-BE49-F238E27FC236}">
                  <a16:creationId xmlns:a16="http://schemas.microsoft.com/office/drawing/2014/main" id="{B3D6C12F-60B5-244B-B52B-79785EC33E3D}"/>
                </a:ext>
              </a:extLst>
            </p:cNvPr>
            <p:cNvSpPr/>
            <p:nvPr/>
          </p:nvSpPr>
          <p:spPr>
            <a:xfrm>
              <a:off x="7943994"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5" name="Oval 574">
              <a:extLst>
                <a:ext uri="{FF2B5EF4-FFF2-40B4-BE49-F238E27FC236}">
                  <a16:creationId xmlns:a16="http://schemas.microsoft.com/office/drawing/2014/main" id="{87ADDF72-7931-D847-8D8E-77A9F2B2A5E6}"/>
                </a:ext>
              </a:extLst>
            </p:cNvPr>
            <p:cNvSpPr/>
            <p:nvPr/>
          </p:nvSpPr>
          <p:spPr>
            <a:xfrm>
              <a:off x="8229774" y="208778"/>
              <a:ext cx="365163" cy="64812"/>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6" name="Oval 575">
              <a:extLst>
                <a:ext uri="{FF2B5EF4-FFF2-40B4-BE49-F238E27FC236}">
                  <a16:creationId xmlns:a16="http://schemas.microsoft.com/office/drawing/2014/main" id="{A2D4A0C5-79A2-884C-95A9-133FCDFE5A9F}"/>
                </a:ext>
              </a:extLst>
            </p:cNvPr>
            <p:cNvSpPr/>
            <p:nvPr/>
          </p:nvSpPr>
          <p:spPr>
            <a:xfrm>
              <a:off x="8247239" y="208778"/>
              <a:ext cx="347698" cy="49004"/>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7" name="Moon 576">
              <a:extLst>
                <a:ext uri="{FF2B5EF4-FFF2-40B4-BE49-F238E27FC236}">
                  <a16:creationId xmlns:a16="http://schemas.microsoft.com/office/drawing/2014/main" id="{4A42B16C-7955-EF4C-8135-C60D0338EB76}"/>
                </a:ext>
              </a:extLst>
            </p:cNvPr>
            <p:cNvSpPr/>
            <p:nvPr/>
          </p:nvSpPr>
          <p:spPr>
            <a:xfrm rot="21447700">
              <a:off x="7955108" y="155032"/>
              <a:ext cx="106373" cy="142269"/>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78" name="Arc 577">
              <a:extLst>
                <a:ext uri="{FF2B5EF4-FFF2-40B4-BE49-F238E27FC236}">
                  <a16:creationId xmlns:a16="http://schemas.microsoft.com/office/drawing/2014/main" id="{343691E3-9C35-C14E-9038-B3C6AF75CABD}"/>
                </a:ext>
              </a:extLst>
            </p:cNvPr>
            <p:cNvSpPr/>
            <p:nvPr/>
          </p:nvSpPr>
          <p:spPr>
            <a:xfrm>
              <a:off x="8621928" y="159775"/>
              <a:ext cx="157178" cy="126461"/>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grpSp>
      <p:grpSp>
        <p:nvGrpSpPr>
          <p:cNvPr id="43017" name="Group 579">
            <a:extLst>
              <a:ext uri="{FF2B5EF4-FFF2-40B4-BE49-F238E27FC236}">
                <a16:creationId xmlns:a16="http://schemas.microsoft.com/office/drawing/2014/main" id="{5725C12C-6E80-944A-9C6F-D568A7B0BE4B}"/>
              </a:ext>
            </a:extLst>
          </p:cNvPr>
          <p:cNvGrpSpPr>
            <a:grpSpLocks/>
          </p:cNvGrpSpPr>
          <p:nvPr/>
        </p:nvGrpSpPr>
        <p:grpSpPr bwMode="auto">
          <a:xfrm>
            <a:off x="209550" y="2615696"/>
            <a:ext cx="8543925" cy="165100"/>
            <a:chOff x="256515" y="142386"/>
            <a:chExt cx="8544819" cy="165981"/>
          </a:xfrm>
        </p:grpSpPr>
        <p:sp>
          <p:nvSpPr>
            <p:cNvPr id="581" name="Rounded Rectangle 580">
              <a:extLst>
                <a:ext uri="{FF2B5EF4-FFF2-40B4-BE49-F238E27FC236}">
                  <a16:creationId xmlns:a16="http://schemas.microsoft.com/office/drawing/2014/main" id="{74257D8D-F25E-7E4C-BEF1-E18D954DC061}"/>
                </a:ext>
              </a:extLst>
            </p:cNvPr>
            <p:cNvSpPr/>
            <p:nvPr/>
          </p:nvSpPr>
          <p:spPr>
            <a:xfrm>
              <a:off x="256515"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2" name="Oval 581">
              <a:extLst>
                <a:ext uri="{FF2B5EF4-FFF2-40B4-BE49-F238E27FC236}">
                  <a16:creationId xmlns:a16="http://schemas.microsoft.com/office/drawing/2014/main" id="{D3341261-C710-6844-A4C0-9B44D9F02704}"/>
                </a:ext>
              </a:extLst>
            </p:cNvPr>
            <p:cNvSpPr/>
            <p:nvPr/>
          </p:nvSpPr>
          <p:spPr>
            <a:xfrm>
              <a:off x="447035" y="204629"/>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3" name="Oval 582">
              <a:extLst>
                <a:ext uri="{FF2B5EF4-FFF2-40B4-BE49-F238E27FC236}">
                  <a16:creationId xmlns:a16="http://schemas.microsoft.com/office/drawing/2014/main" id="{1584DEC8-B0ED-E944-B0F2-C9D55CB9F12C}"/>
                </a:ext>
              </a:extLst>
            </p:cNvPr>
            <p:cNvSpPr/>
            <p:nvPr/>
          </p:nvSpPr>
          <p:spPr>
            <a:xfrm>
              <a:off x="464500" y="204629"/>
              <a:ext cx="347698"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4" name="Moon 583">
              <a:extLst>
                <a:ext uri="{FF2B5EF4-FFF2-40B4-BE49-F238E27FC236}">
                  <a16:creationId xmlns:a16="http://schemas.microsoft.com/office/drawing/2014/main" id="{3C0FD70B-2956-4F49-A294-404872AFAC74}"/>
                </a:ext>
              </a:extLst>
            </p:cNvPr>
            <p:cNvSpPr/>
            <p:nvPr/>
          </p:nvSpPr>
          <p:spPr>
            <a:xfrm rot="21447700">
              <a:off x="267629"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5" name="Arc 584">
              <a:extLst>
                <a:ext uri="{FF2B5EF4-FFF2-40B4-BE49-F238E27FC236}">
                  <a16:creationId xmlns:a16="http://schemas.microsoft.com/office/drawing/2014/main" id="{9EAC93D7-8F27-9949-A0A1-0DFAC68FE416}"/>
                </a:ext>
              </a:extLst>
            </p:cNvPr>
            <p:cNvSpPr/>
            <p:nvPr/>
          </p:nvSpPr>
          <p:spPr>
            <a:xfrm>
              <a:off x="932861"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86" name="Rounded Rectangle 585">
              <a:extLst>
                <a:ext uri="{FF2B5EF4-FFF2-40B4-BE49-F238E27FC236}">
                  <a16:creationId xmlns:a16="http://schemas.microsoft.com/office/drawing/2014/main" id="{E0A11DF2-C74C-F145-84D0-637A140A6EF4}"/>
                </a:ext>
              </a:extLst>
            </p:cNvPr>
            <p:cNvSpPr/>
            <p:nvPr/>
          </p:nvSpPr>
          <p:spPr>
            <a:xfrm>
              <a:off x="1110679"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7" name="Oval 586">
              <a:extLst>
                <a:ext uri="{FF2B5EF4-FFF2-40B4-BE49-F238E27FC236}">
                  <a16:creationId xmlns:a16="http://schemas.microsoft.com/office/drawing/2014/main" id="{75015885-E0AA-C24B-91DC-72A7CDD864CA}"/>
                </a:ext>
              </a:extLst>
            </p:cNvPr>
            <p:cNvSpPr/>
            <p:nvPr/>
          </p:nvSpPr>
          <p:spPr>
            <a:xfrm>
              <a:off x="1307550" y="191862"/>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8" name="Oval 587">
              <a:extLst>
                <a:ext uri="{FF2B5EF4-FFF2-40B4-BE49-F238E27FC236}">
                  <a16:creationId xmlns:a16="http://schemas.microsoft.com/office/drawing/2014/main" id="{EA18B0DD-6DAF-8A48-A60C-33706AA082D5}"/>
                </a:ext>
              </a:extLst>
            </p:cNvPr>
            <p:cNvSpPr/>
            <p:nvPr/>
          </p:nvSpPr>
          <p:spPr>
            <a:xfrm>
              <a:off x="1325015" y="191862"/>
              <a:ext cx="347698"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89" name="Moon 588">
              <a:extLst>
                <a:ext uri="{FF2B5EF4-FFF2-40B4-BE49-F238E27FC236}">
                  <a16:creationId xmlns:a16="http://schemas.microsoft.com/office/drawing/2014/main" id="{536625F0-A5EC-634C-9D38-5994AB17BC93}"/>
                </a:ext>
              </a:extLst>
            </p:cNvPr>
            <p:cNvSpPr/>
            <p:nvPr/>
          </p:nvSpPr>
          <p:spPr>
            <a:xfrm rot="21447700">
              <a:off x="1121794"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0" name="Arc 589">
              <a:extLst>
                <a:ext uri="{FF2B5EF4-FFF2-40B4-BE49-F238E27FC236}">
                  <a16:creationId xmlns:a16="http://schemas.microsoft.com/office/drawing/2014/main" id="{A351AE98-1C24-DE46-8CC4-6201D6D08BAC}"/>
                </a:ext>
              </a:extLst>
            </p:cNvPr>
            <p:cNvSpPr/>
            <p:nvPr/>
          </p:nvSpPr>
          <p:spPr>
            <a:xfrm>
              <a:off x="1787025"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91" name="Rounded Rectangle 590">
              <a:extLst>
                <a:ext uri="{FF2B5EF4-FFF2-40B4-BE49-F238E27FC236}">
                  <a16:creationId xmlns:a16="http://schemas.microsoft.com/office/drawing/2014/main" id="{34F30839-E569-934E-8DA5-93FF86D190D2}"/>
                </a:ext>
              </a:extLst>
            </p:cNvPr>
            <p:cNvSpPr/>
            <p:nvPr/>
          </p:nvSpPr>
          <p:spPr>
            <a:xfrm>
              <a:off x="1964844"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2" name="Oval 591">
              <a:extLst>
                <a:ext uri="{FF2B5EF4-FFF2-40B4-BE49-F238E27FC236}">
                  <a16:creationId xmlns:a16="http://schemas.microsoft.com/office/drawing/2014/main" id="{13BEA34B-B639-5845-B2FC-94D9DE15D3E7}"/>
                </a:ext>
              </a:extLst>
            </p:cNvPr>
            <p:cNvSpPr/>
            <p:nvPr/>
          </p:nvSpPr>
          <p:spPr>
            <a:xfrm>
              <a:off x="2293491" y="191862"/>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3" name="Oval 592">
              <a:extLst>
                <a:ext uri="{FF2B5EF4-FFF2-40B4-BE49-F238E27FC236}">
                  <a16:creationId xmlns:a16="http://schemas.microsoft.com/office/drawing/2014/main" id="{6EC41CC0-2B03-2D49-A0AF-EF7BD183A5D1}"/>
                </a:ext>
              </a:extLst>
            </p:cNvPr>
            <p:cNvSpPr/>
            <p:nvPr/>
          </p:nvSpPr>
          <p:spPr>
            <a:xfrm>
              <a:off x="2310955" y="191862"/>
              <a:ext cx="347699"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4" name="Moon 593">
              <a:extLst>
                <a:ext uri="{FF2B5EF4-FFF2-40B4-BE49-F238E27FC236}">
                  <a16:creationId xmlns:a16="http://schemas.microsoft.com/office/drawing/2014/main" id="{2AA70D28-D320-8F47-874B-4A5882CA2128}"/>
                </a:ext>
              </a:extLst>
            </p:cNvPr>
            <p:cNvSpPr/>
            <p:nvPr/>
          </p:nvSpPr>
          <p:spPr>
            <a:xfrm rot="21447700">
              <a:off x="1975958"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5" name="Arc 594">
              <a:extLst>
                <a:ext uri="{FF2B5EF4-FFF2-40B4-BE49-F238E27FC236}">
                  <a16:creationId xmlns:a16="http://schemas.microsoft.com/office/drawing/2014/main" id="{12CB278F-35C2-FC4C-81B1-536CB432F047}"/>
                </a:ext>
              </a:extLst>
            </p:cNvPr>
            <p:cNvSpPr/>
            <p:nvPr/>
          </p:nvSpPr>
          <p:spPr>
            <a:xfrm>
              <a:off x="2641189"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596" name="Rounded Rectangle 595">
              <a:extLst>
                <a:ext uri="{FF2B5EF4-FFF2-40B4-BE49-F238E27FC236}">
                  <a16:creationId xmlns:a16="http://schemas.microsoft.com/office/drawing/2014/main" id="{8373D9FB-3532-6C4A-B464-530440791814}"/>
                </a:ext>
              </a:extLst>
            </p:cNvPr>
            <p:cNvSpPr/>
            <p:nvPr/>
          </p:nvSpPr>
          <p:spPr>
            <a:xfrm>
              <a:off x="2819008"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7" name="Oval 596">
              <a:extLst>
                <a:ext uri="{FF2B5EF4-FFF2-40B4-BE49-F238E27FC236}">
                  <a16:creationId xmlns:a16="http://schemas.microsoft.com/office/drawing/2014/main" id="{77A74063-68AE-D34B-A2DD-C8B1734BBA3C}"/>
                </a:ext>
              </a:extLst>
            </p:cNvPr>
            <p:cNvSpPr/>
            <p:nvPr/>
          </p:nvSpPr>
          <p:spPr>
            <a:xfrm>
              <a:off x="3163532" y="204629"/>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8" name="Oval 597">
              <a:extLst>
                <a:ext uri="{FF2B5EF4-FFF2-40B4-BE49-F238E27FC236}">
                  <a16:creationId xmlns:a16="http://schemas.microsoft.com/office/drawing/2014/main" id="{5534BEC8-8BE0-E049-9F3F-C4AF71FF6654}"/>
                </a:ext>
              </a:extLst>
            </p:cNvPr>
            <p:cNvSpPr/>
            <p:nvPr/>
          </p:nvSpPr>
          <p:spPr>
            <a:xfrm>
              <a:off x="3180996" y="204629"/>
              <a:ext cx="347699"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599" name="Moon 598">
              <a:extLst>
                <a:ext uri="{FF2B5EF4-FFF2-40B4-BE49-F238E27FC236}">
                  <a16:creationId xmlns:a16="http://schemas.microsoft.com/office/drawing/2014/main" id="{52C4B825-A094-AB4F-AC32-BE7F3C7890BB}"/>
                </a:ext>
              </a:extLst>
            </p:cNvPr>
            <p:cNvSpPr/>
            <p:nvPr/>
          </p:nvSpPr>
          <p:spPr>
            <a:xfrm rot="21447700">
              <a:off x="2830122"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0" name="Arc 599">
              <a:extLst>
                <a:ext uri="{FF2B5EF4-FFF2-40B4-BE49-F238E27FC236}">
                  <a16:creationId xmlns:a16="http://schemas.microsoft.com/office/drawing/2014/main" id="{38041B1C-D09F-9B46-A9C8-4979156ACFFE}"/>
                </a:ext>
              </a:extLst>
            </p:cNvPr>
            <p:cNvSpPr/>
            <p:nvPr/>
          </p:nvSpPr>
          <p:spPr>
            <a:xfrm>
              <a:off x="3495354"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601" name="Rounded Rectangle 600">
              <a:extLst>
                <a:ext uri="{FF2B5EF4-FFF2-40B4-BE49-F238E27FC236}">
                  <a16:creationId xmlns:a16="http://schemas.microsoft.com/office/drawing/2014/main" id="{C45A4024-1E2B-F645-A3C0-2CCF4E12A7A8}"/>
                </a:ext>
              </a:extLst>
            </p:cNvPr>
            <p:cNvSpPr/>
            <p:nvPr/>
          </p:nvSpPr>
          <p:spPr>
            <a:xfrm>
              <a:off x="3673172"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2" name="Oval 601">
              <a:extLst>
                <a:ext uri="{FF2B5EF4-FFF2-40B4-BE49-F238E27FC236}">
                  <a16:creationId xmlns:a16="http://schemas.microsoft.com/office/drawing/2014/main" id="{2F0DD6F0-1BCD-5341-BBD6-6D7EBC5702BF}"/>
                </a:ext>
              </a:extLst>
            </p:cNvPr>
            <p:cNvSpPr/>
            <p:nvPr/>
          </p:nvSpPr>
          <p:spPr>
            <a:xfrm>
              <a:off x="3830352" y="204629"/>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3" name="Oval 602">
              <a:extLst>
                <a:ext uri="{FF2B5EF4-FFF2-40B4-BE49-F238E27FC236}">
                  <a16:creationId xmlns:a16="http://schemas.microsoft.com/office/drawing/2014/main" id="{22B88148-32E7-DD44-A92D-02911985701B}"/>
                </a:ext>
              </a:extLst>
            </p:cNvPr>
            <p:cNvSpPr/>
            <p:nvPr/>
          </p:nvSpPr>
          <p:spPr>
            <a:xfrm>
              <a:off x="3849404" y="204629"/>
              <a:ext cx="346111"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4" name="Moon 603">
              <a:extLst>
                <a:ext uri="{FF2B5EF4-FFF2-40B4-BE49-F238E27FC236}">
                  <a16:creationId xmlns:a16="http://schemas.microsoft.com/office/drawing/2014/main" id="{6B5322A3-1728-2240-B67E-963DF35A2BF1}"/>
                </a:ext>
              </a:extLst>
            </p:cNvPr>
            <p:cNvSpPr/>
            <p:nvPr/>
          </p:nvSpPr>
          <p:spPr>
            <a:xfrm rot="21447700">
              <a:off x="3684287"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5" name="Arc 604">
              <a:extLst>
                <a:ext uri="{FF2B5EF4-FFF2-40B4-BE49-F238E27FC236}">
                  <a16:creationId xmlns:a16="http://schemas.microsoft.com/office/drawing/2014/main" id="{20F24DF3-453A-D549-A3E2-F13ED306486F}"/>
                </a:ext>
              </a:extLst>
            </p:cNvPr>
            <p:cNvSpPr/>
            <p:nvPr/>
          </p:nvSpPr>
          <p:spPr>
            <a:xfrm>
              <a:off x="4349518"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606" name="Rounded Rectangle 605">
              <a:extLst>
                <a:ext uri="{FF2B5EF4-FFF2-40B4-BE49-F238E27FC236}">
                  <a16:creationId xmlns:a16="http://schemas.microsoft.com/office/drawing/2014/main" id="{F6B52D31-FCB7-9C42-9D64-A692C5276275}"/>
                </a:ext>
              </a:extLst>
            </p:cNvPr>
            <p:cNvSpPr/>
            <p:nvPr/>
          </p:nvSpPr>
          <p:spPr>
            <a:xfrm>
              <a:off x="4527337"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7" name="Oval 606">
              <a:extLst>
                <a:ext uri="{FF2B5EF4-FFF2-40B4-BE49-F238E27FC236}">
                  <a16:creationId xmlns:a16="http://schemas.microsoft.com/office/drawing/2014/main" id="{78465C37-FE46-F247-8614-6EE6799FF9CA}"/>
                </a:ext>
              </a:extLst>
            </p:cNvPr>
            <p:cNvSpPr/>
            <p:nvPr/>
          </p:nvSpPr>
          <p:spPr>
            <a:xfrm>
              <a:off x="4717857" y="204629"/>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8" name="Oval 607">
              <a:extLst>
                <a:ext uri="{FF2B5EF4-FFF2-40B4-BE49-F238E27FC236}">
                  <a16:creationId xmlns:a16="http://schemas.microsoft.com/office/drawing/2014/main" id="{ADD6A371-1AB8-EE48-8CF8-1EC57E536243}"/>
                </a:ext>
              </a:extLst>
            </p:cNvPr>
            <p:cNvSpPr/>
            <p:nvPr/>
          </p:nvSpPr>
          <p:spPr>
            <a:xfrm>
              <a:off x="4736909" y="204629"/>
              <a:ext cx="346111"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09" name="Moon 608">
              <a:extLst>
                <a:ext uri="{FF2B5EF4-FFF2-40B4-BE49-F238E27FC236}">
                  <a16:creationId xmlns:a16="http://schemas.microsoft.com/office/drawing/2014/main" id="{19AC1298-2277-064A-AFA4-9C06930F7AF2}"/>
                </a:ext>
              </a:extLst>
            </p:cNvPr>
            <p:cNvSpPr/>
            <p:nvPr/>
          </p:nvSpPr>
          <p:spPr>
            <a:xfrm rot="21447700">
              <a:off x="4538451"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0" name="Arc 609">
              <a:extLst>
                <a:ext uri="{FF2B5EF4-FFF2-40B4-BE49-F238E27FC236}">
                  <a16:creationId xmlns:a16="http://schemas.microsoft.com/office/drawing/2014/main" id="{F1636052-01D5-1D4F-85A1-35E3B34D3308}"/>
                </a:ext>
              </a:extLst>
            </p:cNvPr>
            <p:cNvSpPr/>
            <p:nvPr/>
          </p:nvSpPr>
          <p:spPr>
            <a:xfrm>
              <a:off x="5203683"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611" name="Rounded Rectangle 610">
              <a:extLst>
                <a:ext uri="{FF2B5EF4-FFF2-40B4-BE49-F238E27FC236}">
                  <a16:creationId xmlns:a16="http://schemas.microsoft.com/office/drawing/2014/main" id="{7D5321FC-C50F-8043-A672-F87E21E5EC55}"/>
                </a:ext>
              </a:extLst>
            </p:cNvPr>
            <p:cNvSpPr/>
            <p:nvPr/>
          </p:nvSpPr>
          <p:spPr>
            <a:xfrm>
              <a:off x="5381501"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2" name="Oval 611">
              <a:extLst>
                <a:ext uri="{FF2B5EF4-FFF2-40B4-BE49-F238E27FC236}">
                  <a16:creationId xmlns:a16="http://schemas.microsoft.com/office/drawing/2014/main" id="{E8F30A61-AEDB-0F47-93B5-03FAD7B9C395}"/>
                </a:ext>
              </a:extLst>
            </p:cNvPr>
            <p:cNvSpPr/>
            <p:nvPr/>
          </p:nvSpPr>
          <p:spPr>
            <a:xfrm>
              <a:off x="5613300" y="195054"/>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3" name="Oval 612">
              <a:extLst>
                <a:ext uri="{FF2B5EF4-FFF2-40B4-BE49-F238E27FC236}">
                  <a16:creationId xmlns:a16="http://schemas.microsoft.com/office/drawing/2014/main" id="{73DCDF79-A648-8849-A6C3-7A8F19A35B9E}"/>
                </a:ext>
              </a:extLst>
            </p:cNvPr>
            <p:cNvSpPr/>
            <p:nvPr/>
          </p:nvSpPr>
          <p:spPr>
            <a:xfrm>
              <a:off x="5632352" y="195054"/>
              <a:ext cx="346111"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4" name="Moon 613">
              <a:extLst>
                <a:ext uri="{FF2B5EF4-FFF2-40B4-BE49-F238E27FC236}">
                  <a16:creationId xmlns:a16="http://schemas.microsoft.com/office/drawing/2014/main" id="{B3844E8D-F9EB-B944-96BD-33A0352104DC}"/>
                </a:ext>
              </a:extLst>
            </p:cNvPr>
            <p:cNvSpPr/>
            <p:nvPr/>
          </p:nvSpPr>
          <p:spPr>
            <a:xfrm rot="21447700">
              <a:off x="5392615"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5" name="Arc 614">
              <a:extLst>
                <a:ext uri="{FF2B5EF4-FFF2-40B4-BE49-F238E27FC236}">
                  <a16:creationId xmlns:a16="http://schemas.microsoft.com/office/drawing/2014/main" id="{05C82A18-734B-B947-8D8E-940FBC1195E9}"/>
                </a:ext>
              </a:extLst>
            </p:cNvPr>
            <p:cNvSpPr/>
            <p:nvPr/>
          </p:nvSpPr>
          <p:spPr>
            <a:xfrm>
              <a:off x="6057847" y="158346"/>
              <a:ext cx="158767"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616" name="Rounded Rectangle 615">
              <a:extLst>
                <a:ext uri="{FF2B5EF4-FFF2-40B4-BE49-F238E27FC236}">
                  <a16:creationId xmlns:a16="http://schemas.microsoft.com/office/drawing/2014/main" id="{8797107B-6459-734D-859F-284A98183014}"/>
                </a:ext>
              </a:extLst>
            </p:cNvPr>
            <p:cNvSpPr/>
            <p:nvPr/>
          </p:nvSpPr>
          <p:spPr>
            <a:xfrm>
              <a:off x="6235666"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7" name="Oval 616">
              <a:extLst>
                <a:ext uri="{FF2B5EF4-FFF2-40B4-BE49-F238E27FC236}">
                  <a16:creationId xmlns:a16="http://schemas.microsoft.com/office/drawing/2014/main" id="{9683A55A-6C0C-394B-94AA-E2E332AB97E1}"/>
                </a:ext>
              </a:extLst>
            </p:cNvPr>
            <p:cNvSpPr/>
            <p:nvPr/>
          </p:nvSpPr>
          <p:spPr>
            <a:xfrm>
              <a:off x="6478579" y="204629"/>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8" name="Oval 617">
              <a:extLst>
                <a:ext uri="{FF2B5EF4-FFF2-40B4-BE49-F238E27FC236}">
                  <a16:creationId xmlns:a16="http://schemas.microsoft.com/office/drawing/2014/main" id="{F83EDF84-3845-484E-A036-15CFC1AB9B75}"/>
                </a:ext>
              </a:extLst>
            </p:cNvPr>
            <p:cNvSpPr/>
            <p:nvPr/>
          </p:nvSpPr>
          <p:spPr>
            <a:xfrm>
              <a:off x="6497631" y="204629"/>
              <a:ext cx="346111"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19" name="Moon 618">
              <a:extLst>
                <a:ext uri="{FF2B5EF4-FFF2-40B4-BE49-F238E27FC236}">
                  <a16:creationId xmlns:a16="http://schemas.microsoft.com/office/drawing/2014/main" id="{22AF3E02-594F-A04E-9D63-07ADA418DC6D}"/>
                </a:ext>
              </a:extLst>
            </p:cNvPr>
            <p:cNvSpPr/>
            <p:nvPr/>
          </p:nvSpPr>
          <p:spPr>
            <a:xfrm rot="21447700">
              <a:off x="6246780"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0" name="Arc 619">
              <a:extLst>
                <a:ext uri="{FF2B5EF4-FFF2-40B4-BE49-F238E27FC236}">
                  <a16:creationId xmlns:a16="http://schemas.microsoft.com/office/drawing/2014/main" id="{45FBF2B1-2D51-0D41-80E6-FD1C72A26611}"/>
                </a:ext>
              </a:extLst>
            </p:cNvPr>
            <p:cNvSpPr/>
            <p:nvPr/>
          </p:nvSpPr>
          <p:spPr>
            <a:xfrm>
              <a:off x="6913599" y="158346"/>
              <a:ext cx="157178"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621" name="Rounded Rectangle 620">
              <a:extLst>
                <a:ext uri="{FF2B5EF4-FFF2-40B4-BE49-F238E27FC236}">
                  <a16:creationId xmlns:a16="http://schemas.microsoft.com/office/drawing/2014/main" id="{C3E5E424-55C8-0043-92B3-80578D96526B}"/>
                </a:ext>
              </a:extLst>
            </p:cNvPr>
            <p:cNvSpPr/>
            <p:nvPr/>
          </p:nvSpPr>
          <p:spPr>
            <a:xfrm>
              <a:off x="7089830"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2" name="Oval 621">
              <a:extLst>
                <a:ext uri="{FF2B5EF4-FFF2-40B4-BE49-F238E27FC236}">
                  <a16:creationId xmlns:a16="http://schemas.microsoft.com/office/drawing/2014/main" id="{88544FF0-F049-2A47-8BC6-F0F1C0D6E3FF}"/>
                </a:ext>
              </a:extLst>
            </p:cNvPr>
            <p:cNvSpPr/>
            <p:nvPr/>
          </p:nvSpPr>
          <p:spPr>
            <a:xfrm>
              <a:off x="7280350" y="204629"/>
              <a:ext cx="365163" cy="65434"/>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3" name="Oval 622">
              <a:extLst>
                <a:ext uri="{FF2B5EF4-FFF2-40B4-BE49-F238E27FC236}">
                  <a16:creationId xmlns:a16="http://schemas.microsoft.com/office/drawing/2014/main" id="{1B1BAC9B-D166-A74E-8F59-2ABBC3EFC402}"/>
                </a:ext>
              </a:extLst>
            </p:cNvPr>
            <p:cNvSpPr/>
            <p:nvPr/>
          </p:nvSpPr>
          <p:spPr>
            <a:xfrm>
              <a:off x="7299402" y="204629"/>
              <a:ext cx="346111"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4" name="Moon 623">
              <a:extLst>
                <a:ext uri="{FF2B5EF4-FFF2-40B4-BE49-F238E27FC236}">
                  <a16:creationId xmlns:a16="http://schemas.microsoft.com/office/drawing/2014/main" id="{DC56D14A-461E-5F43-AD98-1E99232098CD}"/>
                </a:ext>
              </a:extLst>
            </p:cNvPr>
            <p:cNvSpPr/>
            <p:nvPr/>
          </p:nvSpPr>
          <p:spPr>
            <a:xfrm rot="21447700">
              <a:off x="7100944"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5" name="Arc 624">
              <a:extLst>
                <a:ext uri="{FF2B5EF4-FFF2-40B4-BE49-F238E27FC236}">
                  <a16:creationId xmlns:a16="http://schemas.microsoft.com/office/drawing/2014/main" id="{B75719CD-3B99-0245-AAAE-F269E83AE5B5}"/>
                </a:ext>
              </a:extLst>
            </p:cNvPr>
            <p:cNvSpPr/>
            <p:nvPr/>
          </p:nvSpPr>
          <p:spPr>
            <a:xfrm>
              <a:off x="7767764" y="158346"/>
              <a:ext cx="157178"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626" name="Rounded Rectangle 625">
              <a:extLst>
                <a:ext uri="{FF2B5EF4-FFF2-40B4-BE49-F238E27FC236}">
                  <a16:creationId xmlns:a16="http://schemas.microsoft.com/office/drawing/2014/main" id="{6F4D9841-3861-F146-96A3-D1403A9EB5FB}"/>
                </a:ext>
              </a:extLst>
            </p:cNvPr>
            <p:cNvSpPr/>
            <p:nvPr/>
          </p:nvSpPr>
          <p:spPr>
            <a:xfrm>
              <a:off x="7943994" y="142386"/>
              <a:ext cx="857340" cy="165981"/>
            </a:xfrm>
            <a:prstGeom prst="roundRect">
              <a:avLst>
                <a:gd name="adj" fmla="val 50000"/>
              </a:avLst>
            </a:prstGeom>
            <a:solidFill>
              <a:srgbClr val="F5765D"/>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7" name="Oval 626">
              <a:extLst>
                <a:ext uri="{FF2B5EF4-FFF2-40B4-BE49-F238E27FC236}">
                  <a16:creationId xmlns:a16="http://schemas.microsoft.com/office/drawing/2014/main" id="{DFC7A1B2-FC7F-F441-8690-7D732583377A}"/>
                </a:ext>
              </a:extLst>
            </p:cNvPr>
            <p:cNvSpPr/>
            <p:nvPr/>
          </p:nvSpPr>
          <p:spPr>
            <a:xfrm>
              <a:off x="8229774" y="209417"/>
              <a:ext cx="365163" cy="63839"/>
            </a:xfrm>
            <a:prstGeom prst="ellipse">
              <a:avLst/>
            </a:prstGeom>
            <a:solidFill>
              <a:srgbClr val="E12A19"/>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8" name="Oval 627">
              <a:extLst>
                <a:ext uri="{FF2B5EF4-FFF2-40B4-BE49-F238E27FC236}">
                  <a16:creationId xmlns:a16="http://schemas.microsoft.com/office/drawing/2014/main" id="{5A966383-F588-1047-ABEB-527AB7D8B877}"/>
                </a:ext>
              </a:extLst>
            </p:cNvPr>
            <p:cNvSpPr/>
            <p:nvPr/>
          </p:nvSpPr>
          <p:spPr>
            <a:xfrm>
              <a:off x="8247239" y="209417"/>
              <a:ext cx="347698" cy="47879"/>
            </a:xfrm>
            <a:prstGeom prst="ellipse">
              <a:avLst/>
            </a:prstGeom>
            <a:solidFill>
              <a:srgbClr val="F44D32"/>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29" name="Moon 628">
              <a:extLst>
                <a:ext uri="{FF2B5EF4-FFF2-40B4-BE49-F238E27FC236}">
                  <a16:creationId xmlns:a16="http://schemas.microsoft.com/office/drawing/2014/main" id="{38363E76-1132-A740-BEC1-EA1A60F7B4B1}"/>
                </a:ext>
              </a:extLst>
            </p:cNvPr>
            <p:cNvSpPr/>
            <p:nvPr/>
          </p:nvSpPr>
          <p:spPr>
            <a:xfrm rot="21447700">
              <a:off x="7955108" y="153558"/>
              <a:ext cx="106373" cy="143637"/>
            </a:xfrm>
            <a:prstGeom prst="moon">
              <a:avLst>
                <a:gd name="adj" fmla="val 22503"/>
              </a:avLst>
            </a:prstGeom>
            <a:solidFill>
              <a:srgbClr val="F9BBA6"/>
            </a:solidFill>
            <a:ln w="9525">
              <a:noFill/>
              <a:round/>
              <a:headEnd/>
              <a:tailEnd/>
            </a:ln>
          </p:spPr>
          <p:txBody>
            <a:bodyPr/>
            <a:lstStyle/>
            <a:p>
              <a:pPr fontAlgn="auto">
                <a:spcBef>
                  <a:spcPts val="0"/>
                </a:spcBef>
                <a:spcAft>
                  <a:spcPts val="0"/>
                </a:spcAft>
                <a:defRPr/>
              </a:pPr>
              <a:endParaRPr lang="en-US" kern="0">
                <a:solidFill>
                  <a:srgbClr val="000066"/>
                </a:solidFill>
                <a:ea typeface="+mn-ea"/>
              </a:endParaRPr>
            </a:p>
          </p:txBody>
        </p:sp>
        <p:sp>
          <p:nvSpPr>
            <p:cNvPr id="630" name="Arc 629">
              <a:extLst>
                <a:ext uri="{FF2B5EF4-FFF2-40B4-BE49-F238E27FC236}">
                  <a16:creationId xmlns:a16="http://schemas.microsoft.com/office/drawing/2014/main" id="{DA1B065B-AC24-3A43-90BC-8DBFE94D5D93}"/>
                </a:ext>
              </a:extLst>
            </p:cNvPr>
            <p:cNvSpPr/>
            <p:nvPr/>
          </p:nvSpPr>
          <p:spPr>
            <a:xfrm>
              <a:off x="8621928" y="158346"/>
              <a:ext cx="157178" cy="129274"/>
            </a:xfrm>
            <a:prstGeom prst="arc">
              <a:avLst/>
            </a:prstGeom>
            <a:ln cap="rnd">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grpSp>
      <p:sp>
        <p:nvSpPr>
          <p:cNvPr id="1485" name="Rounded Rectangle 1484">
            <a:extLst>
              <a:ext uri="{FF2B5EF4-FFF2-40B4-BE49-F238E27FC236}">
                <a16:creationId xmlns:a16="http://schemas.microsoft.com/office/drawing/2014/main" id="{43FC0812-BBDB-B24E-B565-852A0F24B5E9}"/>
              </a:ext>
            </a:extLst>
          </p:cNvPr>
          <p:cNvSpPr>
            <a:spLocks noChangeArrowheads="1"/>
          </p:cNvSpPr>
          <p:nvPr/>
        </p:nvSpPr>
        <p:spPr bwMode="auto">
          <a:xfrm>
            <a:off x="247650" y="4586947"/>
            <a:ext cx="3984625" cy="427038"/>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endParaRPr lang="en-US" sz="2000" b="1" dirty="0">
              <a:solidFill>
                <a:srgbClr val="000066"/>
              </a:solidFill>
              <a:latin typeface="Arial" charset="0"/>
              <a:ea typeface="+mn-ea"/>
              <a:cs typeface="Arial" charset="0"/>
            </a:endParaRPr>
          </a:p>
        </p:txBody>
      </p:sp>
      <p:sp>
        <p:nvSpPr>
          <p:cNvPr id="1183" name="Rounded Rectangle 1182">
            <a:extLst>
              <a:ext uri="{FF2B5EF4-FFF2-40B4-BE49-F238E27FC236}">
                <a16:creationId xmlns:a16="http://schemas.microsoft.com/office/drawing/2014/main" id="{2F2297A5-8E11-F640-A1F8-B886DEA1F801}"/>
              </a:ext>
            </a:extLst>
          </p:cNvPr>
          <p:cNvSpPr>
            <a:spLocks noChangeArrowheads="1"/>
          </p:cNvSpPr>
          <p:nvPr/>
        </p:nvSpPr>
        <p:spPr bwMode="auto">
          <a:xfrm>
            <a:off x="247650" y="5064785"/>
            <a:ext cx="3984625" cy="346075"/>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endParaRPr lang="en-US" sz="2000" b="1" dirty="0">
              <a:solidFill>
                <a:srgbClr val="000066"/>
              </a:solidFill>
              <a:latin typeface="Arial" charset="0"/>
              <a:ea typeface="+mn-ea"/>
              <a:cs typeface="Arial" charset="0"/>
            </a:endParaRPr>
          </a:p>
        </p:txBody>
      </p:sp>
      <p:sp>
        <p:nvSpPr>
          <p:cNvPr id="1186" name="Rounded Rectangle 1185">
            <a:extLst>
              <a:ext uri="{FF2B5EF4-FFF2-40B4-BE49-F238E27FC236}">
                <a16:creationId xmlns:a16="http://schemas.microsoft.com/office/drawing/2014/main" id="{028D0F24-5991-7C43-9AB4-D218D4961786}"/>
              </a:ext>
            </a:extLst>
          </p:cNvPr>
          <p:cNvSpPr>
            <a:spLocks noChangeArrowheads="1"/>
          </p:cNvSpPr>
          <p:nvPr/>
        </p:nvSpPr>
        <p:spPr bwMode="auto">
          <a:xfrm>
            <a:off x="247650" y="5448960"/>
            <a:ext cx="3984625" cy="781050"/>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lnSpc>
                <a:spcPct val="60000"/>
              </a:lnSpc>
              <a:defRPr/>
            </a:pPr>
            <a:endParaRPr lang="tr-TR" sz="2000" b="1">
              <a:solidFill>
                <a:srgbClr val="000066"/>
              </a:solidFill>
              <a:ea typeface="+mn-ea"/>
            </a:endParaRPr>
          </a:p>
        </p:txBody>
      </p:sp>
      <p:sp>
        <p:nvSpPr>
          <p:cNvPr id="1189" name="Rounded Rectangle 1188">
            <a:extLst>
              <a:ext uri="{FF2B5EF4-FFF2-40B4-BE49-F238E27FC236}">
                <a16:creationId xmlns:a16="http://schemas.microsoft.com/office/drawing/2014/main" id="{A1B4EB5D-BE7C-B64E-96F0-4DC0AC9C0494}"/>
              </a:ext>
            </a:extLst>
          </p:cNvPr>
          <p:cNvSpPr>
            <a:spLocks noChangeArrowheads="1"/>
          </p:cNvSpPr>
          <p:nvPr/>
        </p:nvSpPr>
        <p:spPr bwMode="auto">
          <a:xfrm>
            <a:off x="247650" y="6279222"/>
            <a:ext cx="3984625" cy="427038"/>
          </a:xfrm>
          <a:prstGeom prst="roundRect">
            <a:avLst>
              <a:gd name="adj" fmla="val 16667"/>
            </a:avLst>
          </a:prstGeom>
          <a:gradFill rotWithShape="1">
            <a:gsLst>
              <a:gs pos="0">
                <a:srgbClr val="003F77"/>
              </a:gs>
              <a:gs pos="50000">
                <a:srgbClr val="005FAD"/>
              </a:gs>
              <a:gs pos="100000">
                <a:srgbClr val="0072CE"/>
              </a:gs>
            </a:gsLst>
            <a:lin ang="18900000" scaled="1"/>
          </a:gradFill>
          <a:ln>
            <a:noFill/>
          </a:ln>
          <a:effectLst>
            <a:outerShdw blurRad="63500" dist="38100" dir="2700000" algn="tl" rotWithShape="0">
              <a:srgbClr val="000000">
                <a:alpha val="39998"/>
              </a:srgbClr>
            </a:outerShdw>
          </a:effectLst>
          <a:extLst>
            <a:ext uri="{91240B29-F687-4f45-9708-019B960494DF}"/>
          </a:extLst>
        </p:spPr>
        <p:txBody>
          <a:bodyPr wrap="none" anchor="ctr"/>
          <a:lstStyle/>
          <a:p>
            <a:pPr algn="ctr">
              <a:defRPr/>
            </a:pPr>
            <a:endParaRPr lang="en-US" sz="2000" b="1" dirty="0">
              <a:solidFill>
                <a:srgbClr val="000066"/>
              </a:solidFill>
              <a:latin typeface="Arial" charset="0"/>
              <a:ea typeface="+mn-ea"/>
              <a:cs typeface="Arial" charset="0"/>
            </a:endParaRPr>
          </a:p>
        </p:txBody>
      </p:sp>
      <p:grpSp>
        <p:nvGrpSpPr>
          <p:cNvPr id="1371" name="Group 1491">
            <a:extLst>
              <a:ext uri="{FF2B5EF4-FFF2-40B4-BE49-F238E27FC236}">
                <a16:creationId xmlns:a16="http://schemas.microsoft.com/office/drawing/2014/main" id="{8F2E1C3F-6337-0B42-85F2-1B00843686AA}"/>
              </a:ext>
            </a:extLst>
          </p:cNvPr>
          <p:cNvGrpSpPr>
            <a:grpSpLocks/>
          </p:cNvGrpSpPr>
          <p:nvPr/>
        </p:nvGrpSpPr>
        <p:grpSpPr bwMode="auto">
          <a:xfrm>
            <a:off x="247650" y="4586947"/>
            <a:ext cx="3895725" cy="427038"/>
            <a:chOff x="246877" y="4670640"/>
            <a:chExt cx="3896245" cy="427344"/>
          </a:xfrm>
        </p:grpSpPr>
        <p:sp>
          <p:nvSpPr>
            <p:cNvPr id="1182" name="Rounded Rectangle 1181">
              <a:extLst>
                <a:ext uri="{FF2B5EF4-FFF2-40B4-BE49-F238E27FC236}">
                  <a16:creationId xmlns:a16="http://schemas.microsoft.com/office/drawing/2014/main" id="{C8ED395F-3239-8249-83A4-7D5E9ACAABF1}"/>
                </a:ext>
              </a:extLst>
            </p:cNvPr>
            <p:cNvSpPr/>
            <p:nvPr/>
          </p:nvSpPr>
          <p:spPr>
            <a:xfrm>
              <a:off x="246877" y="4670640"/>
              <a:ext cx="3896245" cy="427344"/>
            </a:xfrm>
            <a:prstGeom prst="round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284163">
                <a:lnSpc>
                  <a:spcPct val="95000"/>
                </a:lnSpc>
                <a:spcBef>
                  <a:spcPts val="900"/>
                </a:spcBef>
                <a:defRPr/>
              </a:pPr>
              <a:r>
                <a:rPr lang="tr-TR" sz="1200" b="1">
                  <a:solidFill>
                    <a:schemeClr val="bg1"/>
                  </a:solidFill>
                  <a:effectLst>
                    <a:outerShdw blurRad="38100" dist="38100" dir="2700000" algn="tl">
                      <a:srgbClr val="C0C0C0"/>
                    </a:outerShdw>
                  </a:effectLst>
                  <a:ea typeface="ＭＳ Ｐゴシック" pitchFamily="1" charset="-128"/>
                </a:rPr>
                <a:t>İntravasküler hemoliz ve serbest hemoglobinin  (hgb) salınması</a:t>
              </a:r>
              <a:endParaRPr lang="en-US" sz="1200" b="1">
                <a:solidFill>
                  <a:schemeClr val="bg1"/>
                </a:solidFill>
                <a:effectLst>
                  <a:outerShdw blurRad="38100" dist="38100" dir="2700000" algn="tl">
                    <a:srgbClr val="C0C0C0"/>
                  </a:outerShdw>
                </a:effectLst>
                <a:ea typeface="ＭＳ Ｐゴシック" pitchFamily="1" charset="-128"/>
              </a:endParaRPr>
            </a:p>
          </p:txBody>
        </p:sp>
        <p:sp>
          <p:nvSpPr>
            <p:cNvPr id="48218" name="Oval 517">
              <a:extLst>
                <a:ext uri="{FF2B5EF4-FFF2-40B4-BE49-F238E27FC236}">
                  <a16:creationId xmlns:a16="http://schemas.microsoft.com/office/drawing/2014/main" id="{EAE4FB5D-3D4B-944F-8BC5-EFA43945A0A7}"/>
                </a:ext>
              </a:extLst>
            </p:cNvPr>
            <p:cNvSpPr>
              <a:spLocks noChangeArrowheads="1"/>
            </p:cNvSpPr>
            <p:nvPr/>
          </p:nvSpPr>
          <p:spPr bwMode="auto">
            <a:xfrm>
              <a:off x="246877" y="4724654"/>
              <a:ext cx="376288" cy="319317"/>
            </a:xfrm>
            <a:prstGeom prst="roundRect">
              <a:avLst>
                <a:gd name="adj" fmla="val 16667"/>
              </a:avLst>
            </a:prstGeom>
            <a:noFill/>
            <a:ln w="9525">
              <a:noFill/>
              <a:round/>
              <a:headEnd/>
              <a:tailEnd/>
            </a:ln>
          </p:spPr>
          <p:txBody>
            <a:bodyPr wrap="none" anchor="ctr"/>
            <a:lstStyle/>
            <a:p>
              <a:pPr algn="ctr">
                <a:defRPr/>
              </a:pPr>
              <a:r>
                <a:rPr lang="en-US" sz="2800" b="1">
                  <a:solidFill>
                    <a:schemeClr val="bg1"/>
                  </a:solidFill>
                  <a:effectLst>
                    <a:outerShdw blurRad="38100" dist="38100" dir="2700000" algn="tl">
                      <a:srgbClr val="C0C0C0"/>
                    </a:outerShdw>
                  </a:effectLst>
                  <a:ea typeface="ＭＳ Ｐゴシック" pitchFamily="1" charset="-128"/>
                </a:rPr>
                <a:t>1</a:t>
              </a:r>
            </a:p>
          </p:txBody>
        </p:sp>
      </p:grpSp>
      <p:grpSp>
        <p:nvGrpSpPr>
          <p:cNvPr id="1372" name="Group 1492">
            <a:extLst>
              <a:ext uri="{FF2B5EF4-FFF2-40B4-BE49-F238E27FC236}">
                <a16:creationId xmlns:a16="http://schemas.microsoft.com/office/drawing/2014/main" id="{AD9548C1-557D-B14A-83ED-54FB75060F5C}"/>
              </a:ext>
            </a:extLst>
          </p:cNvPr>
          <p:cNvGrpSpPr>
            <a:grpSpLocks/>
          </p:cNvGrpSpPr>
          <p:nvPr/>
        </p:nvGrpSpPr>
        <p:grpSpPr bwMode="auto">
          <a:xfrm>
            <a:off x="247650" y="5064785"/>
            <a:ext cx="3895725" cy="346075"/>
            <a:chOff x="246877" y="5148073"/>
            <a:chExt cx="3896245" cy="346420"/>
          </a:xfrm>
        </p:grpSpPr>
        <p:sp>
          <p:nvSpPr>
            <p:cNvPr id="1185" name="Rounded Rectangle 1184">
              <a:extLst>
                <a:ext uri="{FF2B5EF4-FFF2-40B4-BE49-F238E27FC236}">
                  <a16:creationId xmlns:a16="http://schemas.microsoft.com/office/drawing/2014/main" id="{C7D1D455-BC79-6943-99DB-645AE0554946}"/>
                </a:ext>
              </a:extLst>
            </p:cNvPr>
            <p:cNvSpPr/>
            <p:nvPr/>
          </p:nvSpPr>
          <p:spPr>
            <a:xfrm>
              <a:off x="246877" y="5148073"/>
              <a:ext cx="3896245" cy="346420"/>
            </a:xfrm>
            <a:prstGeom prst="round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284163">
                <a:lnSpc>
                  <a:spcPct val="95000"/>
                </a:lnSpc>
                <a:spcBef>
                  <a:spcPts val="900"/>
                </a:spcBef>
                <a:defRPr/>
              </a:pPr>
              <a:r>
                <a:rPr lang="tr-TR" sz="1200" b="1">
                  <a:solidFill>
                    <a:schemeClr val="bg1"/>
                  </a:solidFill>
                  <a:effectLst>
                    <a:outerShdw blurRad="38100" dist="38100" dir="2700000" algn="tl">
                      <a:srgbClr val="C0C0C0"/>
                    </a:outerShdw>
                  </a:effectLst>
                  <a:ea typeface="ＭＳ Ｐゴシック" pitchFamily="1" charset="-128"/>
                </a:rPr>
                <a:t>Niktrik oksitin yakalanması - vazokonstriksiyon</a:t>
              </a:r>
              <a:r>
                <a:rPr lang="en-US" sz="1200" b="1">
                  <a:solidFill>
                    <a:schemeClr val="bg1"/>
                  </a:solidFill>
                  <a:effectLst>
                    <a:outerShdw blurRad="38100" dist="38100" dir="2700000" algn="tl">
                      <a:srgbClr val="C0C0C0"/>
                    </a:outerShdw>
                  </a:effectLst>
                  <a:ea typeface="ＭＳ Ｐゴシック" pitchFamily="1" charset="-128"/>
                </a:rPr>
                <a:t> -↓ GFR</a:t>
              </a:r>
            </a:p>
          </p:txBody>
        </p:sp>
        <p:sp>
          <p:nvSpPr>
            <p:cNvPr id="48216" name="Oval 517">
              <a:extLst>
                <a:ext uri="{FF2B5EF4-FFF2-40B4-BE49-F238E27FC236}">
                  <a16:creationId xmlns:a16="http://schemas.microsoft.com/office/drawing/2014/main" id="{FC52D3D4-52A2-0048-90A2-17511B2FA921}"/>
                </a:ext>
              </a:extLst>
            </p:cNvPr>
            <p:cNvSpPr>
              <a:spLocks noChangeArrowheads="1"/>
            </p:cNvSpPr>
            <p:nvPr/>
          </p:nvSpPr>
          <p:spPr bwMode="auto">
            <a:xfrm>
              <a:off x="246877" y="5192567"/>
              <a:ext cx="376288" cy="257431"/>
            </a:xfrm>
            <a:prstGeom prst="roundRect">
              <a:avLst>
                <a:gd name="adj" fmla="val 16667"/>
              </a:avLst>
            </a:prstGeom>
            <a:noFill/>
            <a:ln w="9525">
              <a:noFill/>
              <a:round/>
              <a:headEnd/>
              <a:tailEnd/>
            </a:ln>
          </p:spPr>
          <p:txBody>
            <a:bodyPr wrap="none" anchor="ctr"/>
            <a:lstStyle/>
            <a:p>
              <a:pPr algn="ctr">
                <a:defRPr/>
              </a:pPr>
              <a:r>
                <a:rPr lang="en-US" sz="2800" b="1">
                  <a:solidFill>
                    <a:schemeClr val="bg1"/>
                  </a:solidFill>
                  <a:effectLst>
                    <a:outerShdw blurRad="38100" dist="38100" dir="2700000" algn="tl">
                      <a:srgbClr val="C0C0C0"/>
                    </a:outerShdw>
                  </a:effectLst>
                  <a:ea typeface="ＭＳ Ｐゴシック" pitchFamily="1" charset="-128"/>
                </a:rPr>
                <a:t>2</a:t>
              </a:r>
            </a:p>
          </p:txBody>
        </p:sp>
      </p:grpSp>
      <p:grpSp>
        <p:nvGrpSpPr>
          <p:cNvPr id="1373" name="Group 1494">
            <a:extLst>
              <a:ext uri="{FF2B5EF4-FFF2-40B4-BE49-F238E27FC236}">
                <a16:creationId xmlns:a16="http://schemas.microsoft.com/office/drawing/2014/main" id="{D9CC2C8A-6142-7549-AC96-4643DD556FF8}"/>
              </a:ext>
            </a:extLst>
          </p:cNvPr>
          <p:cNvGrpSpPr>
            <a:grpSpLocks/>
          </p:cNvGrpSpPr>
          <p:nvPr/>
        </p:nvGrpSpPr>
        <p:grpSpPr bwMode="auto">
          <a:xfrm>
            <a:off x="247650" y="6268110"/>
            <a:ext cx="3895725" cy="427037"/>
            <a:chOff x="246877" y="6248588"/>
            <a:chExt cx="3896245" cy="427344"/>
          </a:xfrm>
        </p:grpSpPr>
        <p:sp>
          <p:nvSpPr>
            <p:cNvPr id="1191" name="Rounded Rectangle 1190">
              <a:extLst>
                <a:ext uri="{FF2B5EF4-FFF2-40B4-BE49-F238E27FC236}">
                  <a16:creationId xmlns:a16="http://schemas.microsoft.com/office/drawing/2014/main" id="{40BCFB51-2A44-964C-AD56-54D60FF754CB}"/>
                </a:ext>
              </a:extLst>
            </p:cNvPr>
            <p:cNvSpPr/>
            <p:nvPr/>
          </p:nvSpPr>
          <p:spPr>
            <a:xfrm>
              <a:off x="246877" y="6248588"/>
              <a:ext cx="3896245" cy="427344"/>
            </a:xfrm>
            <a:prstGeom prst="round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284163">
                <a:lnSpc>
                  <a:spcPct val="95000"/>
                </a:lnSpc>
                <a:spcBef>
                  <a:spcPts val="900"/>
                </a:spcBef>
                <a:defRPr/>
              </a:pPr>
              <a:r>
                <a:rPr lang="tr-TR" sz="1200" b="1">
                  <a:solidFill>
                    <a:schemeClr val="bg1"/>
                  </a:solidFill>
                  <a:effectLst>
                    <a:outerShdw blurRad="38100" dist="38100" dir="2700000" algn="tl">
                      <a:srgbClr val="C0C0C0"/>
                    </a:outerShdw>
                  </a:effectLst>
                  <a:ea typeface="ＭＳ Ｐゴシック" pitchFamily="1" charset="-128"/>
                </a:rPr>
                <a:t>Tübül hücrelerinin iş yükündeki artış sonucu idrarda hemosiderin görülmesi</a:t>
              </a:r>
              <a:r>
                <a:rPr lang="en-US" sz="1200" b="1">
                  <a:solidFill>
                    <a:schemeClr val="bg1"/>
                  </a:solidFill>
                  <a:effectLst>
                    <a:outerShdw blurRad="38100" dist="38100" dir="2700000" algn="tl">
                      <a:srgbClr val="C0C0C0"/>
                    </a:outerShdw>
                  </a:effectLst>
                  <a:ea typeface="ＭＳ Ｐゴシック" pitchFamily="1" charset="-128"/>
                </a:rPr>
                <a:t> → hemoglobin</a:t>
              </a:r>
              <a:r>
                <a:rPr lang="tr-TR" sz="1200" b="1">
                  <a:solidFill>
                    <a:schemeClr val="bg1"/>
                  </a:solidFill>
                  <a:effectLst>
                    <a:outerShdw blurRad="38100" dist="38100" dir="2700000" algn="tl">
                      <a:srgbClr val="C0C0C0"/>
                    </a:outerShdw>
                  </a:effectLst>
                  <a:ea typeface="ＭＳ Ｐゴシック" pitchFamily="1" charset="-128"/>
                </a:rPr>
                <a:t>üri</a:t>
              </a:r>
              <a:endParaRPr lang="en-US" sz="1200" b="1">
                <a:solidFill>
                  <a:schemeClr val="bg1"/>
                </a:solidFill>
                <a:effectLst>
                  <a:outerShdw blurRad="38100" dist="38100" dir="2700000" algn="tl">
                    <a:srgbClr val="C0C0C0"/>
                  </a:outerShdw>
                </a:effectLst>
                <a:ea typeface="ＭＳ Ｐゴシック" pitchFamily="1" charset="-128"/>
              </a:endParaRPr>
            </a:p>
          </p:txBody>
        </p:sp>
        <p:sp>
          <p:nvSpPr>
            <p:cNvPr id="48214" name="Oval 517">
              <a:extLst>
                <a:ext uri="{FF2B5EF4-FFF2-40B4-BE49-F238E27FC236}">
                  <a16:creationId xmlns:a16="http://schemas.microsoft.com/office/drawing/2014/main" id="{BE845789-7ACE-8E4E-9662-8E852BA53F55}"/>
                </a:ext>
              </a:extLst>
            </p:cNvPr>
            <p:cNvSpPr>
              <a:spLocks noChangeArrowheads="1"/>
            </p:cNvSpPr>
            <p:nvPr/>
          </p:nvSpPr>
          <p:spPr bwMode="auto">
            <a:xfrm>
              <a:off x="246877" y="6302602"/>
              <a:ext cx="376288" cy="319316"/>
            </a:xfrm>
            <a:prstGeom prst="roundRect">
              <a:avLst>
                <a:gd name="adj" fmla="val 16667"/>
              </a:avLst>
            </a:prstGeom>
            <a:noFill/>
            <a:ln w="9525">
              <a:noFill/>
              <a:round/>
              <a:headEnd/>
              <a:tailEnd/>
            </a:ln>
          </p:spPr>
          <p:txBody>
            <a:bodyPr wrap="none" anchor="ctr"/>
            <a:lstStyle/>
            <a:p>
              <a:pPr algn="ctr">
                <a:defRPr/>
              </a:pPr>
              <a:r>
                <a:rPr lang="en-US" sz="2800" b="1">
                  <a:solidFill>
                    <a:schemeClr val="bg1"/>
                  </a:solidFill>
                  <a:effectLst>
                    <a:outerShdw blurRad="38100" dist="38100" dir="2700000" algn="tl">
                      <a:srgbClr val="C0C0C0"/>
                    </a:outerShdw>
                  </a:effectLst>
                  <a:ea typeface="ＭＳ Ｐゴシック" pitchFamily="1" charset="-128"/>
                </a:rPr>
                <a:t>4</a:t>
              </a:r>
            </a:p>
          </p:txBody>
        </p:sp>
      </p:grpSp>
      <p:grpSp>
        <p:nvGrpSpPr>
          <p:cNvPr id="1374" name="Group 1493">
            <a:extLst>
              <a:ext uri="{FF2B5EF4-FFF2-40B4-BE49-F238E27FC236}">
                <a16:creationId xmlns:a16="http://schemas.microsoft.com/office/drawing/2014/main" id="{243AE483-E745-974C-A832-31E68D3B52BD}"/>
              </a:ext>
            </a:extLst>
          </p:cNvPr>
          <p:cNvGrpSpPr>
            <a:grpSpLocks/>
          </p:cNvGrpSpPr>
          <p:nvPr/>
        </p:nvGrpSpPr>
        <p:grpSpPr bwMode="auto">
          <a:xfrm>
            <a:off x="247650" y="5488647"/>
            <a:ext cx="3895725" cy="730250"/>
            <a:chOff x="246877" y="5544584"/>
            <a:chExt cx="3896245" cy="653916"/>
          </a:xfrm>
        </p:grpSpPr>
        <p:sp>
          <p:nvSpPr>
            <p:cNvPr id="1188" name="Rounded Rectangle 1187">
              <a:extLst>
                <a:ext uri="{FF2B5EF4-FFF2-40B4-BE49-F238E27FC236}">
                  <a16:creationId xmlns:a16="http://schemas.microsoft.com/office/drawing/2014/main" id="{D468203C-3A38-834C-A3A6-361B1202742D}"/>
                </a:ext>
              </a:extLst>
            </p:cNvPr>
            <p:cNvSpPr/>
            <p:nvPr/>
          </p:nvSpPr>
          <p:spPr>
            <a:xfrm>
              <a:off x="246877" y="5544584"/>
              <a:ext cx="3896245" cy="653916"/>
            </a:xfrm>
            <a:prstGeom prst="round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406400" indent="-122238">
                <a:lnSpc>
                  <a:spcPct val="75000"/>
                </a:lnSpc>
                <a:spcBef>
                  <a:spcPts val="500"/>
                </a:spcBef>
                <a:buFontTx/>
                <a:buChar char="•"/>
                <a:defRPr/>
              </a:pPr>
              <a:r>
                <a:rPr lang="tr-TR" sz="1200" b="1">
                  <a:solidFill>
                    <a:schemeClr val="bg1"/>
                  </a:solidFill>
                  <a:effectLst>
                    <a:outerShdw blurRad="38100" dist="38100" dir="2700000" algn="tl">
                      <a:srgbClr val="C0C0C0"/>
                    </a:outerShdw>
                  </a:effectLst>
                  <a:ea typeface="ＭＳ Ｐゴシック" pitchFamily="1" charset="-128"/>
                </a:rPr>
                <a:t>Fazla hemoglobin böbrek glomerüllerinden süzülür</a:t>
              </a:r>
              <a:r>
                <a:rPr lang="en-US" sz="1200" b="1">
                  <a:solidFill>
                    <a:schemeClr val="bg1"/>
                  </a:solidFill>
                  <a:effectLst>
                    <a:outerShdw blurRad="38100" dist="38100" dir="2700000" algn="tl">
                      <a:srgbClr val="C0C0C0"/>
                    </a:outerShdw>
                  </a:effectLst>
                  <a:ea typeface="ＭＳ Ｐゴシック" pitchFamily="1" charset="-128"/>
                </a:rPr>
                <a:t> →</a:t>
              </a:r>
              <a:r>
                <a:rPr lang="tr-TR" sz="1200" b="1">
                  <a:solidFill>
                    <a:schemeClr val="bg1"/>
                  </a:solidFill>
                  <a:effectLst>
                    <a:outerShdw blurRad="38100" dist="38100" dir="2700000" algn="tl">
                      <a:srgbClr val="C0C0C0"/>
                    </a:outerShdw>
                  </a:effectLst>
                  <a:ea typeface="ＭＳ Ｐゴシック" pitchFamily="1" charset="-128"/>
                </a:rPr>
                <a:t> aşırı hemosiderin birikimi</a:t>
              </a:r>
              <a:endParaRPr lang="en-US" sz="1200" b="1">
                <a:solidFill>
                  <a:schemeClr val="bg1"/>
                </a:solidFill>
                <a:effectLst>
                  <a:outerShdw blurRad="38100" dist="38100" dir="2700000" algn="tl">
                    <a:srgbClr val="C0C0C0"/>
                  </a:outerShdw>
                </a:effectLst>
                <a:ea typeface="ＭＳ Ｐゴシック" pitchFamily="1" charset="-128"/>
              </a:endParaRPr>
            </a:p>
            <a:p>
              <a:pPr marL="406400" indent="-122238">
                <a:lnSpc>
                  <a:spcPct val="75000"/>
                </a:lnSpc>
                <a:spcBef>
                  <a:spcPts val="500"/>
                </a:spcBef>
                <a:buFontTx/>
                <a:buChar char="•"/>
                <a:defRPr/>
              </a:pPr>
              <a:r>
                <a:rPr lang="en-US" sz="1200" b="1">
                  <a:solidFill>
                    <a:schemeClr val="bg1"/>
                  </a:solidFill>
                  <a:effectLst>
                    <a:outerShdw blurRad="38100" dist="38100" dir="2700000" algn="tl">
                      <a:srgbClr val="C0C0C0"/>
                    </a:outerShdw>
                  </a:effectLst>
                  <a:ea typeface="ＭＳ Ｐゴシック" pitchFamily="1" charset="-128"/>
                </a:rPr>
                <a:t>Mi</a:t>
              </a:r>
              <a:r>
                <a:rPr lang="tr-TR" sz="1200" b="1">
                  <a:solidFill>
                    <a:schemeClr val="bg1"/>
                  </a:solidFill>
                  <a:effectLst>
                    <a:outerShdw blurRad="38100" dist="38100" dir="2700000" algn="tl">
                      <a:srgbClr val="C0C0C0"/>
                    </a:outerShdw>
                  </a:effectLst>
                  <a:ea typeface="ＭＳ Ｐゴシック" pitchFamily="1" charset="-128"/>
                </a:rPr>
                <a:t>k</a:t>
              </a:r>
              <a:r>
                <a:rPr lang="en-US" sz="1200" b="1">
                  <a:solidFill>
                    <a:schemeClr val="bg1"/>
                  </a:solidFill>
                  <a:effectLst>
                    <a:outerShdw blurRad="38100" dist="38100" dir="2700000" algn="tl">
                      <a:srgbClr val="C0C0C0"/>
                    </a:outerShdw>
                  </a:effectLst>
                  <a:ea typeface="ＭＳ Ｐゴシック" pitchFamily="1" charset="-128"/>
                </a:rPr>
                <a:t>rovas</a:t>
              </a:r>
              <a:r>
                <a:rPr lang="tr-TR" sz="1200" b="1">
                  <a:solidFill>
                    <a:schemeClr val="bg1"/>
                  </a:solidFill>
                  <a:effectLst>
                    <a:outerShdw blurRad="38100" dist="38100" dir="2700000" algn="tl">
                      <a:srgbClr val="C0C0C0"/>
                    </a:outerShdw>
                  </a:effectLst>
                  <a:ea typeface="ＭＳ Ｐゴシック" pitchFamily="1" charset="-128"/>
                </a:rPr>
                <a:t>küler tromboz</a:t>
              </a:r>
              <a:endParaRPr lang="en-US" sz="1200" b="1">
                <a:solidFill>
                  <a:schemeClr val="bg1"/>
                </a:solidFill>
                <a:effectLst>
                  <a:outerShdw blurRad="38100" dist="38100" dir="2700000" algn="tl">
                    <a:srgbClr val="C0C0C0"/>
                  </a:outerShdw>
                </a:effectLst>
                <a:ea typeface="ＭＳ Ｐゴシック" pitchFamily="1" charset="-128"/>
              </a:endParaRPr>
            </a:p>
            <a:p>
              <a:pPr marL="406400" indent="-122238">
                <a:lnSpc>
                  <a:spcPct val="75000"/>
                </a:lnSpc>
                <a:spcBef>
                  <a:spcPts val="500"/>
                </a:spcBef>
                <a:buFontTx/>
                <a:buChar char="•"/>
                <a:defRPr/>
              </a:pPr>
              <a:r>
                <a:rPr lang="tr-TR" sz="1200" b="1">
                  <a:solidFill>
                    <a:schemeClr val="bg1"/>
                  </a:solidFill>
                  <a:effectLst>
                    <a:outerShdw blurRad="38100" dist="38100" dir="2700000" algn="tl">
                      <a:srgbClr val="C0C0C0"/>
                    </a:outerShdw>
                  </a:effectLst>
                  <a:ea typeface="ＭＳ Ｐゴシック" pitchFamily="1" charset="-128"/>
                </a:rPr>
                <a:t>Vazokonstriksiyon</a:t>
              </a:r>
              <a:r>
                <a:rPr lang="en-US" sz="1200" b="1">
                  <a:solidFill>
                    <a:schemeClr val="bg1"/>
                  </a:solidFill>
                  <a:effectLst>
                    <a:outerShdw blurRad="38100" dist="38100" dir="2700000" algn="tl">
                      <a:srgbClr val="C0C0C0"/>
                    </a:outerShdw>
                  </a:effectLst>
                  <a:ea typeface="ＭＳ Ｐゴシック" pitchFamily="1" charset="-128"/>
                </a:rPr>
                <a:t>- ↓ GFR</a:t>
              </a:r>
            </a:p>
          </p:txBody>
        </p:sp>
        <p:sp>
          <p:nvSpPr>
            <p:cNvPr id="48212" name="Oval 517">
              <a:extLst>
                <a:ext uri="{FF2B5EF4-FFF2-40B4-BE49-F238E27FC236}">
                  <a16:creationId xmlns:a16="http://schemas.microsoft.com/office/drawing/2014/main" id="{1E5EBED8-03D0-824B-B681-78B1DCBC0384}"/>
                </a:ext>
              </a:extLst>
            </p:cNvPr>
            <p:cNvSpPr>
              <a:spLocks noChangeArrowheads="1"/>
            </p:cNvSpPr>
            <p:nvPr/>
          </p:nvSpPr>
          <p:spPr bwMode="auto">
            <a:xfrm>
              <a:off x="246877" y="5628456"/>
              <a:ext cx="376288" cy="486172"/>
            </a:xfrm>
            <a:prstGeom prst="roundRect">
              <a:avLst>
                <a:gd name="adj" fmla="val 16667"/>
              </a:avLst>
            </a:prstGeom>
            <a:noFill/>
            <a:ln w="9525">
              <a:noFill/>
              <a:round/>
              <a:headEnd/>
              <a:tailEnd/>
            </a:ln>
          </p:spPr>
          <p:txBody>
            <a:bodyPr wrap="none" anchor="ctr"/>
            <a:lstStyle/>
            <a:p>
              <a:pPr algn="ctr">
                <a:lnSpc>
                  <a:spcPct val="60000"/>
                </a:lnSpc>
                <a:defRPr/>
              </a:pPr>
              <a:r>
                <a:rPr lang="en-US" sz="2800" b="1">
                  <a:solidFill>
                    <a:schemeClr val="bg1"/>
                  </a:solidFill>
                  <a:effectLst>
                    <a:outerShdw blurRad="38100" dist="38100" dir="2700000" algn="tl">
                      <a:srgbClr val="C0C0C0"/>
                    </a:outerShdw>
                  </a:effectLst>
                  <a:ea typeface="ＭＳ Ｐゴシック" pitchFamily="1" charset="-128"/>
                </a:rPr>
                <a:t>3</a:t>
              </a:r>
            </a:p>
          </p:txBody>
        </p:sp>
      </p:grpSp>
      <p:grpSp>
        <p:nvGrpSpPr>
          <p:cNvPr id="1375" name="Group 1">
            <a:extLst>
              <a:ext uri="{FF2B5EF4-FFF2-40B4-BE49-F238E27FC236}">
                <a16:creationId xmlns:a16="http://schemas.microsoft.com/office/drawing/2014/main" id="{480E524B-0D0D-524B-B8EC-4F738EA544EF}"/>
              </a:ext>
            </a:extLst>
          </p:cNvPr>
          <p:cNvGrpSpPr>
            <a:grpSpLocks/>
          </p:cNvGrpSpPr>
          <p:nvPr/>
        </p:nvGrpSpPr>
        <p:grpSpPr bwMode="auto">
          <a:xfrm>
            <a:off x="4278313" y="1050421"/>
            <a:ext cx="3265487" cy="822325"/>
            <a:chOff x="4278313" y="752475"/>
            <a:chExt cx="3265487" cy="822325"/>
          </a:xfrm>
        </p:grpSpPr>
        <p:grpSp>
          <p:nvGrpSpPr>
            <p:cNvPr id="43030" name="Group 1104">
              <a:extLst>
                <a:ext uri="{FF2B5EF4-FFF2-40B4-BE49-F238E27FC236}">
                  <a16:creationId xmlns:a16="http://schemas.microsoft.com/office/drawing/2014/main" id="{CD8B3C7A-0A5B-2749-8604-46CAD8F54839}"/>
                </a:ext>
              </a:extLst>
            </p:cNvPr>
            <p:cNvGrpSpPr>
              <a:grpSpLocks/>
            </p:cNvGrpSpPr>
            <p:nvPr/>
          </p:nvGrpSpPr>
          <p:grpSpPr bwMode="auto">
            <a:xfrm rot="304180">
              <a:off x="4278313" y="1069975"/>
              <a:ext cx="269875" cy="173038"/>
              <a:chOff x="3758877" y="1985752"/>
              <a:chExt cx="269646" cy="172660"/>
            </a:xfrm>
          </p:grpSpPr>
          <p:grpSp>
            <p:nvGrpSpPr>
              <p:cNvPr id="43085" name="Group 1105">
                <a:extLst>
                  <a:ext uri="{FF2B5EF4-FFF2-40B4-BE49-F238E27FC236}">
                    <a16:creationId xmlns:a16="http://schemas.microsoft.com/office/drawing/2014/main" id="{808524C6-AD67-3042-B378-2631AEC57ACB}"/>
                  </a:ext>
                </a:extLst>
              </p:cNvPr>
              <p:cNvGrpSpPr>
                <a:grpSpLocks/>
              </p:cNvGrpSpPr>
              <p:nvPr/>
            </p:nvGrpSpPr>
            <p:grpSpPr bwMode="auto">
              <a:xfrm rot="-900000">
                <a:off x="3758877" y="2021252"/>
                <a:ext cx="137160" cy="137160"/>
                <a:chOff x="3970020" y="2641600"/>
                <a:chExt cx="182880" cy="182880"/>
              </a:xfrm>
            </p:grpSpPr>
            <p:sp>
              <p:nvSpPr>
                <p:cNvPr id="1378" name="Oval 1377">
                  <a:extLst>
                    <a:ext uri="{FF2B5EF4-FFF2-40B4-BE49-F238E27FC236}">
                      <a16:creationId xmlns:a16="http://schemas.microsoft.com/office/drawing/2014/main" id="{C540BA29-0768-C948-B363-0688A5018E9D}"/>
                    </a:ext>
                  </a:extLst>
                </p:cNvPr>
                <p:cNvSpPr/>
                <p:nvPr/>
              </p:nvSpPr>
              <p:spPr>
                <a:xfrm>
                  <a:off x="3935170" y="2508937"/>
                  <a:ext cx="145926" cy="22598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79" name="Oval 1378">
                  <a:extLst>
                    <a:ext uri="{FF2B5EF4-FFF2-40B4-BE49-F238E27FC236}">
                      <a16:creationId xmlns:a16="http://schemas.microsoft.com/office/drawing/2014/main" id="{44C222B6-2082-B14A-8259-62567A63313C}"/>
                    </a:ext>
                  </a:extLst>
                </p:cNvPr>
                <p:cNvSpPr/>
                <p:nvPr/>
              </p:nvSpPr>
              <p:spPr>
                <a:xfrm>
                  <a:off x="3977015" y="2583830"/>
                  <a:ext cx="48642" cy="80258"/>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86" name="Group 1106">
                <a:extLst>
                  <a:ext uri="{FF2B5EF4-FFF2-40B4-BE49-F238E27FC236}">
                    <a16:creationId xmlns:a16="http://schemas.microsoft.com/office/drawing/2014/main" id="{99609A50-EBF8-6542-B495-4A6DF5F37C36}"/>
                  </a:ext>
                </a:extLst>
              </p:cNvPr>
              <p:cNvGrpSpPr>
                <a:grpSpLocks/>
              </p:cNvGrpSpPr>
              <p:nvPr/>
            </p:nvGrpSpPr>
            <p:grpSpPr bwMode="auto">
              <a:xfrm rot="-900000">
                <a:off x="3891363" y="1985752"/>
                <a:ext cx="137160" cy="137160"/>
                <a:chOff x="3970020" y="2641600"/>
                <a:chExt cx="182880" cy="182880"/>
              </a:xfrm>
            </p:grpSpPr>
            <p:sp>
              <p:nvSpPr>
                <p:cNvPr id="1376" name="Oval 1375">
                  <a:extLst>
                    <a:ext uri="{FF2B5EF4-FFF2-40B4-BE49-F238E27FC236}">
                      <a16:creationId xmlns:a16="http://schemas.microsoft.com/office/drawing/2014/main" id="{05955191-AFB7-5D4D-9374-EF9ABFBDB49E}"/>
                    </a:ext>
                  </a:extLst>
                </p:cNvPr>
                <p:cNvSpPr/>
                <p:nvPr/>
              </p:nvSpPr>
              <p:spPr>
                <a:xfrm>
                  <a:off x="3913541" y="2496438"/>
                  <a:ext cx="145926" cy="223877"/>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77" name="Oval 1376">
                  <a:extLst>
                    <a:ext uri="{FF2B5EF4-FFF2-40B4-BE49-F238E27FC236}">
                      <a16:creationId xmlns:a16="http://schemas.microsoft.com/office/drawing/2014/main" id="{113108C5-96F3-7540-B1ED-F061A312ED9F}"/>
                    </a:ext>
                  </a:extLst>
                </p:cNvPr>
                <p:cNvSpPr/>
                <p:nvPr/>
              </p:nvSpPr>
              <p:spPr>
                <a:xfrm>
                  <a:off x="3963569" y="2574521"/>
                  <a:ext cx="44412" cy="76034"/>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grpSp>
          <p:nvGrpSpPr>
            <p:cNvPr id="43031" name="Group 1499">
              <a:extLst>
                <a:ext uri="{FF2B5EF4-FFF2-40B4-BE49-F238E27FC236}">
                  <a16:creationId xmlns:a16="http://schemas.microsoft.com/office/drawing/2014/main" id="{27D5AA3C-90B2-834A-B2E4-287BECC9BAAC}"/>
                </a:ext>
              </a:extLst>
            </p:cNvPr>
            <p:cNvGrpSpPr>
              <a:grpSpLocks/>
            </p:cNvGrpSpPr>
            <p:nvPr/>
          </p:nvGrpSpPr>
          <p:grpSpPr bwMode="auto">
            <a:xfrm rot="-332450">
              <a:off x="4432300" y="1320800"/>
              <a:ext cx="136525" cy="138113"/>
              <a:chOff x="3970020" y="2641600"/>
              <a:chExt cx="182880" cy="182880"/>
            </a:xfrm>
          </p:grpSpPr>
          <p:sp>
            <p:nvSpPr>
              <p:cNvPr id="1368" name="Oval 1367">
                <a:extLst>
                  <a:ext uri="{FF2B5EF4-FFF2-40B4-BE49-F238E27FC236}">
                    <a16:creationId xmlns:a16="http://schemas.microsoft.com/office/drawing/2014/main" id="{900753A4-03F4-8242-BCEC-44DA23F925B1}"/>
                  </a:ext>
                </a:extLst>
              </p:cNvPr>
              <p:cNvSpPr/>
              <p:nvPr/>
            </p:nvSpPr>
            <p:spPr>
              <a:xfrm>
                <a:off x="3907155" y="2559562"/>
                <a:ext cx="182880" cy="191288"/>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69" name="Oval 1368">
                <a:extLst>
                  <a:ext uri="{FF2B5EF4-FFF2-40B4-BE49-F238E27FC236}">
                    <a16:creationId xmlns:a16="http://schemas.microsoft.com/office/drawing/2014/main" id="{8B1A3629-DCE1-1046-A8D3-A3919386EA08}"/>
                  </a:ext>
                </a:extLst>
              </p:cNvPr>
              <p:cNvSpPr/>
              <p:nvPr/>
            </p:nvSpPr>
            <p:spPr>
              <a:xfrm>
                <a:off x="3962361" y="2622213"/>
                <a:ext cx="63795" cy="67266"/>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2" name="Group 1500">
              <a:extLst>
                <a:ext uri="{FF2B5EF4-FFF2-40B4-BE49-F238E27FC236}">
                  <a16:creationId xmlns:a16="http://schemas.microsoft.com/office/drawing/2014/main" id="{C6C1143A-80A8-304D-8CBF-70C1F4EAC49C}"/>
                </a:ext>
              </a:extLst>
            </p:cNvPr>
            <p:cNvGrpSpPr>
              <a:grpSpLocks/>
            </p:cNvGrpSpPr>
            <p:nvPr/>
          </p:nvGrpSpPr>
          <p:grpSpPr bwMode="auto">
            <a:xfrm rot="-332450">
              <a:off x="4568825" y="1308100"/>
              <a:ext cx="136525" cy="138113"/>
              <a:chOff x="3970020" y="2641600"/>
              <a:chExt cx="182880" cy="182880"/>
            </a:xfrm>
          </p:grpSpPr>
          <p:sp>
            <p:nvSpPr>
              <p:cNvPr id="1366" name="Oval 1365">
                <a:extLst>
                  <a:ext uri="{FF2B5EF4-FFF2-40B4-BE49-F238E27FC236}">
                    <a16:creationId xmlns:a16="http://schemas.microsoft.com/office/drawing/2014/main" id="{856A5927-DC47-1D41-BF74-F6F96A3F0678}"/>
                  </a:ext>
                </a:extLst>
              </p:cNvPr>
              <p:cNvSpPr/>
              <p:nvPr/>
            </p:nvSpPr>
            <p:spPr>
              <a:xfrm>
                <a:off x="3912785" y="2570647"/>
                <a:ext cx="182880" cy="184981"/>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67" name="Oval 1366">
                <a:extLst>
                  <a:ext uri="{FF2B5EF4-FFF2-40B4-BE49-F238E27FC236}">
                    <a16:creationId xmlns:a16="http://schemas.microsoft.com/office/drawing/2014/main" id="{2A71BDF2-DCEA-F546-9A02-89BECBA76EDF}"/>
                  </a:ext>
                </a:extLst>
              </p:cNvPr>
              <p:cNvSpPr/>
              <p:nvPr/>
            </p:nvSpPr>
            <p:spPr>
              <a:xfrm>
                <a:off x="3972019" y="2633694"/>
                <a:ext cx="63795" cy="65163"/>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3" name="Group 666">
              <a:extLst>
                <a:ext uri="{FF2B5EF4-FFF2-40B4-BE49-F238E27FC236}">
                  <a16:creationId xmlns:a16="http://schemas.microsoft.com/office/drawing/2014/main" id="{0EB5CD23-CD84-8240-8C6D-EA4CF0535EEA}"/>
                </a:ext>
              </a:extLst>
            </p:cNvPr>
            <p:cNvGrpSpPr>
              <a:grpSpLocks/>
            </p:cNvGrpSpPr>
            <p:nvPr/>
          </p:nvGrpSpPr>
          <p:grpSpPr bwMode="auto">
            <a:xfrm rot="-900000">
              <a:off x="5192713" y="808038"/>
              <a:ext cx="138112" cy="138112"/>
              <a:chOff x="3970020" y="2641600"/>
              <a:chExt cx="182880" cy="182880"/>
            </a:xfrm>
          </p:grpSpPr>
          <p:sp>
            <p:nvSpPr>
              <p:cNvPr id="1356" name="Oval 676">
                <a:extLst>
                  <a:ext uri="{FF2B5EF4-FFF2-40B4-BE49-F238E27FC236}">
                    <a16:creationId xmlns:a16="http://schemas.microsoft.com/office/drawing/2014/main" id="{03876A0D-EB99-2541-AD5B-BFC10E2F0B81}"/>
                  </a:ext>
                </a:extLst>
              </p:cNvPr>
              <p:cNvSpPr/>
              <p:nvPr/>
            </p:nvSpPr>
            <p:spPr>
              <a:xfrm>
                <a:off x="3960722" y="2624831"/>
                <a:ext cx="189187" cy="189187"/>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57" name="Oval 677">
                <a:extLst>
                  <a:ext uri="{FF2B5EF4-FFF2-40B4-BE49-F238E27FC236}">
                    <a16:creationId xmlns:a16="http://schemas.microsoft.com/office/drawing/2014/main" id="{50271F2A-611A-CE47-8A3D-FBF70748B519}"/>
                  </a:ext>
                </a:extLst>
              </p:cNvPr>
              <p:cNvSpPr/>
              <p:nvPr/>
            </p:nvSpPr>
            <p:spPr>
              <a:xfrm>
                <a:off x="4021954" y="2683724"/>
                <a:ext cx="67266" cy="6936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4" name="Group 668">
              <a:extLst>
                <a:ext uri="{FF2B5EF4-FFF2-40B4-BE49-F238E27FC236}">
                  <a16:creationId xmlns:a16="http://schemas.microsoft.com/office/drawing/2014/main" id="{13833FE7-C4C9-A948-B585-F837D0AEBFCA}"/>
                </a:ext>
              </a:extLst>
            </p:cNvPr>
            <p:cNvGrpSpPr>
              <a:grpSpLocks/>
            </p:cNvGrpSpPr>
            <p:nvPr/>
          </p:nvGrpSpPr>
          <p:grpSpPr bwMode="auto">
            <a:xfrm rot="-900000">
              <a:off x="5216525" y="1041400"/>
              <a:ext cx="138113" cy="136525"/>
              <a:chOff x="3970020" y="2641600"/>
              <a:chExt cx="182880" cy="182880"/>
            </a:xfrm>
          </p:grpSpPr>
          <p:sp>
            <p:nvSpPr>
              <p:cNvPr id="1354" name="Oval 672">
                <a:extLst>
                  <a:ext uri="{FF2B5EF4-FFF2-40B4-BE49-F238E27FC236}">
                    <a16:creationId xmlns:a16="http://schemas.microsoft.com/office/drawing/2014/main" id="{FB631525-FD24-3A41-89A5-CFDBFFF96AD3}"/>
                  </a:ext>
                </a:extLst>
              </p:cNvPr>
              <p:cNvSpPr/>
              <p:nvPr/>
            </p:nvSpPr>
            <p:spPr>
              <a:xfrm>
                <a:off x="3958929" y="2630777"/>
                <a:ext cx="191287" cy="174374"/>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55" name="Oval 673">
                <a:extLst>
                  <a:ext uri="{FF2B5EF4-FFF2-40B4-BE49-F238E27FC236}">
                    <a16:creationId xmlns:a16="http://schemas.microsoft.com/office/drawing/2014/main" id="{8ED1AD60-4A81-6246-924E-34D6349B980C}"/>
                  </a:ext>
                </a:extLst>
              </p:cNvPr>
              <p:cNvSpPr/>
              <p:nvPr/>
            </p:nvSpPr>
            <p:spPr>
              <a:xfrm>
                <a:off x="4019652" y="2690008"/>
                <a:ext cx="67266" cy="57416"/>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5" name="Group 669">
              <a:extLst>
                <a:ext uri="{FF2B5EF4-FFF2-40B4-BE49-F238E27FC236}">
                  <a16:creationId xmlns:a16="http://schemas.microsoft.com/office/drawing/2014/main" id="{7A3E8505-C75F-3047-A753-3D51F8CA1F98}"/>
                </a:ext>
              </a:extLst>
            </p:cNvPr>
            <p:cNvGrpSpPr>
              <a:grpSpLocks/>
            </p:cNvGrpSpPr>
            <p:nvPr/>
          </p:nvGrpSpPr>
          <p:grpSpPr bwMode="auto">
            <a:xfrm rot="-900000">
              <a:off x="5349875" y="1006475"/>
              <a:ext cx="136525" cy="136525"/>
              <a:chOff x="3970020" y="2641600"/>
              <a:chExt cx="182880" cy="182880"/>
            </a:xfrm>
          </p:grpSpPr>
          <p:sp>
            <p:nvSpPr>
              <p:cNvPr id="1352" name="Oval 670">
                <a:extLst>
                  <a:ext uri="{FF2B5EF4-FFF2-40B4-BE49-F238E27FC236}">
                    <a16:creationId xmlns:a16="http://schemas.microsoft.com/office/drawing/2014/main" id="{62EC7212-97B3-5144-8C60-7BB80C572F5F}"/>
                  </a:ext>
                </a:extLst>
              </p:cNvPr>
              <p:cNvSpPr/>
              <p:nvPr/>
            </p:nvSpPr>
            <p:spPr>
              <a:xfrm>
                <a:off x="3965966" y="2634574"/>
                <a:ext cx="172247" cy="176501"/>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53" name="Oval 671">
                <a:extLst>
                  <a:ext uri="{FF2B5EF4-FFF2-40B4-BE49-F238E27FC236}">
                    <a16:creationId xmlns:a16="http://schemas.microsoft.com/office/drawing/2014/main" id="{EA745D79-71AE-8A48-8D85-62814A44B854}"/>
                  </a:ext>
                </a:extLst>
              </p:cNvPr>
              <p:cNvSpPr/>
              <p:nvPr/>
            </p:nvSpPr>
            <p:spPr>
              <a:xfrm>
                <a:off x="4029599" y="2700867"/>
                <a:ext cx="61670" cy="63795"/>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6" name="Group 666">
              <a:extLst>
                <a:ext uri="{FF2B5EF4-FFF2-40B4-BE49-F238E27FC236}">
                  <a16:creationId xmlns:a16="http://schemas.microsoft.com/office/drawing/2014/main" id="{035A8D32-2A24-384D-A682-1DBB501980F8}"/>
                </a:ext>
              </a:extLst>
            </p:cNvPr>
            <p:cNvGrpSpPr>
              <a:grpSpLocks/>
            </p:cNvGrpSpPr>
            <p:nvPr/>
          </p:nvGrpSpPr>
          <p:grpSpPr bwMode="auto">
            <a:xfrm rot="-900000">
              <a:off x="5318125" y="752475"/>
              <a:ext cx="138113" cy="138113"/>
              <a:chOff x="3970020" y="2641600"/>
              <a:chExt cx="182880" cy="182880"/>
            </a:xfrm>
          </p:grpSpPr>
          <p:sp>
            <p:nvSpPr>
              <p:cNvPr id="1342" name="Oval 676">
                <a:extLst>
                  <a:ext uri="{FF2B5EF4-FFF2-40B4-BE49-F238E27FC236}">
                    <a16:creationId xmlns:a16="http://schemas.microsoft.com/office/drawing/2014/main" id="{5DA10298-EEDC-C54B-A023-ECE0C9EE1324}"/>
                  </a:ext>
                </a:extLst>
              </p:cNvPr>
              <p:cNvSpPr/>
              <p:nvPr/>
            </p:nvSpPr>
            <p:spPr>
              <a:xfrm>
                <a:off x="3960722" y="2624832"/>
                <a:ext cx="189186" cy="189186"/>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43" name="Oval 677">
                <a:extLst>
                  <a:ext uri="{FF2B5EF4-FFF2-40B4-BE49-F238E27FC236}">
                    <a16:creationId xmlns:a16="http://schemas.microsoft.com/office/drawing/2014/main" id="{903F11FF-EB1D-9F4E-9E8B-1C82A4B2CD49}"/>
                  </a:ext>
                </a:extLst>
              </p:cNvPr>
              <p:cNvSpPr/>
              <p:nvPr/>
            </p:nvSpPr>
            <p:spPr>
              <a:xfrm>
                <a:off x="4021955" y="2683726"/>
                <a:ext cx="67266" cy="69367"/>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7" name="Group 666">
              <a:extLst>
                <a:ext uri="{FF2B5EF4-FFF2-40B4-BE49-F238E27FC236}">
                  <a16:creationId xmlns:a16="http://schemas.microsoft.com/office/drawing/2014/main" id="{CA7D49D2-C420-2848-A087-10394B7F6B4D}"/>
                </a:ext>
              </a:extLst>
            </p:cNvPr>
            <p:cNvGrpSpPr>
              <a:grpSpLocks/>
            </p:cNvGrpSpPr>
            <p:nvPr/>
          </p:nvGrpSpPr>
          <p:grpSpPr bwMode="auto">
            <a:xfrm rot="-900000">
              <a:off x="7250113" y="808038"/>
              <a:ext cx="138112" cy="138112"/>
              <a:chOff x="3970020" y="2641600"/>
              <a:chExt cx="182880" cy="182880"/>
            </a:xfrm>
          </p:grpSpPr>
          <p:sp>
            <p:nvSpPr>
              <p:cNvPr id="1340" name="Oval 676">
                <a:extLst>
                  <a:ext uri="{FF2B5EF4-FFF2-40B4-BE49-F238E27FC236}">
                    <a16:creationId xmlns:a16="http://schemas.microsoft.com/office/drawing/2014/main" id="{540787F5-AEA6-6A48-A98D-5C45E477DEDE}"/>
                  </a:ext>
                </a:extLst>
              </p:cNvPr>
              <p:cNvSpPr/>
              <p:nvPr/>
            </p:nvSpPr>
            <p:spPr>
              <a:xfrm>
                <a:off x="3960722" y="2624831"/>
                <a:ext cx="189187" cy="189187"/>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41" name="Oval 677">
                <a:extLst>
                  <a:ext uri="{FF2B5EF4-FFF2-40B4-BE49-F238E27FC236}">
                    <a16:creationId xmlns:a16="http://schemas.microsoft.com/office/drawing/2014/main" id="{4E04D672-E7EE-6347-A6BB-950ABEAF20E3}"/>
                  </a:ext>
                </a:extLst>
              </p:cNvPr>
              <p:cNvSpPr/>
              <p:nvPr/>
            </p:nvSpPr>
            <p:spPr>
              <a:xfrm>
                <a:off x="4021954" y="2683724"/>
                <a:ext cx="67266" cy="69369"/>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8" name="Group 668">
              <a:extLst>
                <a:ext uri="{FF2B5EF4-FFF2-40B4-BE49-F238E27FC236}">
                  <a16:creationId xmlns:a16="http://schemas.microsoft.com/office/drawing/2014/main" id="{50F13AE9-69B3-D247-91E8-A69EFD5824E5}"/>
                </a:ext>
              </a:extLst>
            </p:cNvPr>
            <p:cNvGrpSpPr>
              <a:grpSpLocks/>
            </p:cNvGrpSpPr>
            <p:nvPr/>
          </p:nvGrpSpPr>
          <p:grpSpPr bwMode="auto">
            <a:xfrm rot="-900000">
              <a:off x="7273925" y="1041400"/>
              <a:ext cx="138113" cy="136525"/>
              <a:chOff x="3970020" y="2641600"/>
              <a:chExt cx="182880" cy="182880"/>
            </a:xfrm>
          </p:grpSpPr>
          <p:sp>
            <p:nvSpPr>
              <p:cNvPr id="1338" name="Oval 1337">
                <a:extLst>
                  <a:ext uri="{FF2B5EF4-FFF2-40B4-BE49-F238E27FC236}">
                    <a16:creationId xmlns:a16="http://schemas.microsoft.com/office/drawing/2014/main" id="{52062536-907D-3744-BD03-5AE8BA5049C3}"/>
                  </a:ext>
                </a:extLst>
              </p:cNvPr>
              <p:cNvSpPr/>
              <p:nvPr/>
            </p:nvSpPr>
            <p:spPr>
              <a:xfrm>
                <a:off x="3958929" y="2630777"/>
                <a:ext cx="191287" cy="174374"/>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39" name="Oval 1338">
                <a:extLst>
                  <a:ext uri="{FF2B5EF4-FFF2-40B4-BE49-F238E27FC236}">
                    <a16:creationId xmlns:a16="http://schemas.microsoft.com/office/drawing/2014/main" id="{9FA97BD5-B1CB-B344-BEE6-F822DC46CA04}"/>
                  </a:ext>
                </a:extLst>
              </p:cNvPr>
              <p:cNvSpPr/>
              <p:nvPr/>
            </p:nvSpPr>
            <p:spPr>
              <a:xfrm>
                <a:off x="4019652" y="2690008"/>
                <a:ext cx="67266" cy="57416"/>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39" name="Group 669">
              <a:extLst>
                <a:ext uri="{FF2B5EF4-FFF2-40B4-BE49-F238E27FC236}">
                  <a16:creationId xmlns:a16="http://schemas.microsoft.com/office/drawing/2014/main" id="{17DE1B15-8A29-0A46-94D5-3B93F6DF794E}"/>
                </a:ext>
              </a:extLst>
            </p:cNvPr>
            <p:cNvGrpSpPr>
              <a:grpSpLocks/>
            </p:cNvGrpSpPr>
            <p:nvPr/>
          </p:nvGrpSpPr>
          <p:grpSpPr bwMode="auto">
            <a:xfrm rot="-900000">
              <a:off x="7407275" y="1006475"/>
              <a:ext cx="136525" cy="136525"/>
              <a:chOff x="3970020" y="2641600"/>
              <a:chExt cx="182880" cy="182880"/>
            </a:xfrm>
          </p:grpSpPr>
          <p:sp>
            <p:nvSpPr>
              <p:cNvPr id="1336" name="Oval 1335">
                <a:extLst>
                  <a:ext uri="{FF2B5EF4-FFF2-40B4-BE49-F238E27FC236}">
                    <a16:creationId xmlns:a16="http://schemas.microsoft.com/office/drawing/2014/main" id="{C05C07B7-07DC-324C-B77A-5193DDF71A3B}"/>
                  </a:ext>
                </a:extLst>
              </p:cNvPr>
              <p:cNvSpPr/>
              <p:nvPr/>
            </p:nvSpPr>
            <p:spPr>
              <a:xfrm>
                <a:off x="3965966" y="2634574"/>
                <a:ext cx="172247" cy="176501"/>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37" name="Oval 1336">
                <a:extLst>
                  <a:ext uri="{FF2B5EF4-FFF2-40B4-BE49-F238E27FC236}">
                    <a16:creationId xmlns:a16="http://schemas.microsoft.com/office/drawing/2014/main" id="{CB57B9C3-5727-0C4C-9DAB-400282721236}"/>
                  </a:ext>
                </a:extLst>
              </p:cNvPr>
              <p:cNvSpPr/>
              <p:nvPr/>
            </p:nvSpPr>
            <p:spPr>
              <a:xfrm>
                <a:off x="4029599" y="2700867"/>
                <a:ext cx="61670" cy="63795"/>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40" name="Group 1088">
              <a:extLst>
                <a:ext uri="{FF2B5EF4-FFF2-40B4-BE49-F238E27FC236}">
                  <a16:creationId xmlns:a16="http://schemas.microsoft.com/office/drawing/2014/main" id="{03FF01D4-8B69-4344-ADB3-24128770E0CA}"/>
                </a:ext>
              </a:extLst>
            </p:cNvPr>
            <p:cNvGrpSpPr>
              <a:grpSpLocks/>
            </p:cNvGrpSpPr>
            <p:nvPr/>
          </p:nvGrpSpPr>
          <p:grpSpPr bwMode="auto">
            <a:xfrm rot="4083700">
              <a:off x="6949281" y="1100932"/>
              <a:ext cx="136525" cy="138112"/>
              <a:chOff x="3970020" y="2641600"/>
              <a:chExt cx="182880" cy="182880"/>
            </a:xfrm>
          </p:grpSpPr>
          <p:sp>
            <p:nvSpPr>
              <p:cNvPr id="1334" name="Oval 1092">
                <a:extLst>
                  <a:ext uri="{FF2B5EF4-FFF2-40B4-BE49-F238E27FC236}">
                    <a16:creationId xmlns:a16="http://schemas.microsoft.com/office/drawing/2014/main" id="{C8808442-0E11-8747-8913-62AC7883B367}"/>
                  </a:ext>
                </a:extLst>
              </p:cNvPr>
              <p:cNvSpPr>
                <a:spLocks noChangeArrowheads="1"/>
              </p:cNvSpPr>
              <p:nvPr/>
            </p:nvSpPr>
            <p:spPr bwMode="auto">
              <a:xfrm>
                <a:off x="3952037" y="2624856"/>
                <a:ext cx="178627" cy="191288"/>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335" name="Oval 1093">
                <a:extLst>
                  <a:ext uri="{FF2B5EF4-FFF2-40B4-BE49-F238E27FC236}">
                    <a16:creationId xmlns:a16="http://schemas.microsoft.com/office/drawing/2014/main" id="{7BDC4AA3-315F-BA4D-8833-D8CF55D06572}"/>
                  </a:ext>
                </a:extLst>
              </p:cNvPr>
              <p:cNvSpPr>
                <a:spLocks noChangeArrowheads="1"/>
              </p:cNvSpPr>
              <p:nvPr/>
            </p:nvSpPr>
            <p:spPr bwMode="auto">
              <a:xfrm>
                <a:off x="4006087" y="2672217"/>
                <a:ext cx="59542"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1" name="Group 1089">
              <a:extLst>
                <a:ext uri="{FF2B5EF4-FFF2-40B4-BE49-F238E27FC236}">
                  <a16:creationId xmlns:a16="http://schemas.microsoft.com/office/drawing/2014/main" id="{B493B004-9499-5F42-9178-222D3B1128F1}"/>
                </a:ext>
              </a:extLst>
            </p:cNvPr>
            <p:cNvGrpSpPr>
              <a:grpSpLocks/>
            </p:cNvGrpSpPr>
            <p:nvPr/>
          </p:nvGrpSpPr>
          <p:grpSpPr bwMode="auto">
            <a:xfrm rot="4083700">
              <a:off x="6922294" y="1208881"/>
              <a:ext cx="136525" cy="138113"/>
              <a:chOff x="3970020" y="2641600"/>
              <a:chExt cx="182880" cy="182880"/>
            </a:xfrm>
          </p:grpSpPr>
          <p:sp>
            <p:nvSpPr>
              <p:cNvPr id="1332" name="Oval 1090">
                <a:extLst>
                  <a:ext uri="{FF2B5EF4-FFF2-40B4-BE49-F238E27FC236}">
                    <a16:creationId xmlns:a16="http://schemas.microsoft.com/office/drawing/2014/main" id="{3BAB5973-07A4-6745-A810-82E6991B5C2A}"/>
                  </a:ext>
                </a:extLst>
              </p:cNvPr>
              <p:cNvSpPr>
                <a:spLocks noChangeArrowheads="1"/>
              </p:cNvSpPr>
              <p:nvPr/>
            </p:nvSpPr>
            <p:spPr bwMode="auto">
              <a:xfrm>
                <a:off x="3954877" y="2658970"/>
                <a:ext cx="174374" cy="187083"/>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333" name="Oval 1091">
                <a:extLst>
                  <a:ext uri="{FF2B5EF4-FFF2-40B4-BE49-F238E27FC236}">
                    <a16:creationId xmlns:a16="http://schemas.microsoft.com/office/drawing/2014/main" id="{BBB9EA92-C558-454F-A388-7A9886AE3A63}"/>
                  </a:ext>
                </a:extLst>
              </p:cNvPr>
              <p:cNvSpPr>
                <a:spLocks noChangeArrowheads="1"/>
              </p:cNvSpPr>
              <p:nvPr/>
            </p:nvSpPr>
            <p:spPr bwMode="auto">
              <a:xfrm>
                <a:off x="3984111" y="2647182"/>
                <a:ext cx="57415"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2" name="Group 1088">
              <a:extLst>
                <a:ext uri="{FF2B5EF4-FFF2-40B4-BE49-F238E27FC236}">
                  <a16:creationId xmlns:a16="http://schemas.microsoft.com/office/drawing/2014/main" id="{9D27CB1F-0F90-F544-B82C-7CD182420974}"/>
                </a:ext>
              </a:extLst>
            </p:cNvPr>
            <p:cNvGrpSpPr>
              <a:grpSpLocks/>
            </p:cNvGrpSpPr>
            <p:nvPr/>
          </p:nvGrpSpPr>
          <p:grpSpPr bwMode="auto">
            <a:xfrm rot="4083700">
              <a:off x="7101681" y="1253332"/>
              <a:ext cx="136525" cy="138112"/>
              <a:chOff x="3970020" y="2641600"/>
              <a:chExt cx="182880" cy="182880"/>
            </a:xfrm>
          </p:grpSpPr>
          <p:sp>
            <p:nvSpPr>
              <p:cNvPr id="1330" name="Oval 1329">
                <a:extLst>
                  <a:ext uri="{FF2B5EF4-FFF2-40B4-BE49-F238E27FC236}">
                    <a16:creationId xmlns:a16="http://schemas.microsoft.com/office/drawing/2014/main" id="{CBF2C78F-E756-2C4C-A67E-7B114BF90E8A}"/>
                  </a:ext>
                </a:extLst>
              </p:cNvPr>
              <p:cNvSpPr>
                <a:spLocks noChangeArrowheads="1"/>
              </p:cNvSpPr>
              <p:nvPr/>
            </p:nvSpPr>
            <p:spPr bwMode="auto">
              <a:xfrm>
                <a:off x="3952037" y="2624856"/>
                <a:ext cx="178627" cy="191288"/>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331" name="Oval 1330">
                <a:extLst>
                  <a:ext uri="{FF2B5EF4-FFF2-40B4-BE49-F238E27FC236}">
                    <a16:creationId xmlns:a16="http://schemas.microsoft.com/office/drawing/2014/main" id="{8301A042-1A51-9C4B-B6D4-33AF1D79327E}"/>
                  </a:ext>
                </a:extLst>
              </p:cNvPr>
              <p:cNvSpPr>
                <a:spLocks noChangeArrowheads="1"/>
              </p:cNvSpPr>
              <p:nvPr/>
            </p:nvSpPr>
            <p:spPr bwMode="auto">
              <a:xfrm>
                <a:off x="4006087" y="2672217"/>
                <a:ext cx="59542"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3" name="Group 1089">
              <a:extLst>
                <a:ext uri="{FF2B5EF4-FFF2-40B4-BE49-F238E27FC236}">
                  <a16:creationId xmlns:a16="http://schemas.microsoft.com/office/drawing/2014/main" id="{31961431-305A-DD4B-85B8-38ED04D9F5A8}"/>
                </a:ext>
              </a:extLst>
            </p:cNvPr>
            <p:cNvGrpSpPr>
              <a:grpSpLocks/>
            </p:cNvGrpSpPr>
            <p:nvPr/>
          </p:nvGrpSpPr>
          <p:grpSpPr bwMode="auto">
            <a:xfrm rot="4083700">
              <a:off x="7074694" y="1361281"/>
              <a:ext cx="136525" cy="138113"/>
              <a:chOff x="3970020" y="2641600"/>
              <a:chExt cx="182880" cy="182880"/>
            </a:xfrm>
          </p:grpSpPr>
          <p:sp>
            <p:nvSpPr>
              <p:cNvPr id="1328" name="Oval 1327">
                <a:extLst>
                  <a:ext uri="{FF2B5EF4-FFF2-40B4-BE49-F238E27FC236}">
                    <a16:creationId xmlns:a16="http://schemas.microsoft.com/office/drawing/2014/main" id="{5CA8BF42-54A5-2B4B-AF37-04E468E2ECEA}"/>
                  </a:ext>
                </a:extLst>
              </p:cNvPr>
              <p:cNvSpPr>
                <a:spLocks noChangeArrowheads="1"/>
              </p:cNvSpPr>
              <p:nvPr/>
            </p:nvSpPr>
            <p:spPr bwMode="auto">
              <a:xfrm>
                <a:off x="3954877" y="2658970"/>
                <a:ext cx="174374" cy="187083"/>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329" name="Oval 1328">
                <a:extLst>
                  <a:ext uri="{FF2B5EF4-FFF2-40B4-BE49-F238E27FC236}">
                    <a16:creationId xmlns:a16="http://schemas.microsoft.com/office/drawing/2014/main" id="{7CAD93AB-B443-FD44-8201-BEA5E7EEF265}"/>
                  </a:ext>
                </a:extLst>
              </p:cNvPr>
              <p:cNvSpPr>
                <a:spLocks noChangeArrowheads="1"/>
              </p:cNvSpPr>
              <p:nvPr/>
            </p:nvSpPr>
            <p:spPr bwMode="auto">
              <a:xfrm>
                <a:off x="3984111" y="2647182"/>
                <a:ext cx="57415"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4" name="Group 666">
              <a:extLst>
                <a:ext uri="{FF2B5EF4-FFF2-40B4-BE49-F238E27FC236}">
                  <a16:creationId xmlns:a16="http://schemas.microsoft.com/office/drawing/2014/main" id="{3F1629E0-A38F-E442-B45F-58C2A0EE672C}"/>
                </a:ext>
              </a:extLst>
            </p:cNvPr>
            <p:cNvGrpSpPr>
              <a:grpSpLocks/>
            </p:cNvGrpSpPr>
            <p:nvPr/>
          </p:nvGrpSpPr>
          <p:grpSpPr bwMode="auto">
            <a:xfrm rot="-900000">
              <a:off x="7375525" y="752475"/>
              <a:ext cx="138113" cy="138113"/>
              <a:chOff x="3970020" y="2641600"/>
              <a:chExt cx="182880" cy="182880"/>
            </a:xfrm>
          </p:grpSpPr>
          <p:sp>
            <p:nvSpPr>
              <p:cNvPr id="1326" name="Oval 1325">
                <a:extLst>
                  <a:ext uri="{FF2B5EF4-FFF2-40B4-BE49-F238E27FC236}">
                    <a16:creationId xmlns:a16="http://schemas.microsoft.com/office/drawing/2014/main" id="{CA51F7F8-962E-1649-A319-DFD29AC0BC2F}"/>
                  </a:ext>
                </a:extLst>
              </p:cNvPr>
              <p:cNvSpPr/>
              <p:nvPr/>
            </p:nvSpPr>
            <p:spPr>
              <a:xfrm>
                <a:off x="3960722" y="2624832"/>
                <a:ext cx="189186" cy="189186"/>
              </a:xfrm>
              <a:prstGeom prst="ellipse">
                <a:avLst/>
              </a:prstGeom>
              <a:solidFill>
                <a:srgbClr val="C00000"/>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sp>
            <p:nvSpPr>
              <p:cNvPr id="1327" name="Oval 1326">
                <a:extLst>
                  <a:ext uri="{FF2B5EF4-FFF2-40B4-BE49-F238E27FC236}">
                    <a16:creationId xmlns:a16="http://schemas.microsoft.com/office/drawing/2014/main" id="{63020926-0207-B845-B25B-BF38E749591C}"/>
                  </a:ext>
                </a:extLst>
              </p:cNvPr>
              <p:cNvSpPr/>
              <p:nvPr/>
            </p:nvSpPr>
            <p:spPr>
              <a:xfrm>
                <a:off x="4021955" y="2683726"/>
                <a:ext cx="67266" cy="69367"/>
              </a:xfrm>
              <a:prstGeom prst="ellipse">
                <a:avLst/>
              </a:prstGeom>
              <a:solidFill>
                <a:srgbClr val="BF5201"/>
              </a:solidFill>
              <a:ln w="9525">
                <a:solidFill>
                  <a:srgbClr val="7A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000">
                  <a:solidFill>
                    <a:srgbClr val="000066"/>
                  </a:solidFill>
                </a:endParaRPr>
              </a:p>
            </p:txBody>
          </p:sp>
        </p:grpSp>
        <p:grpSp>
          <p:nvGrpSpPr>
            <p:cNvPr id="43045" name="Group 1088">
              <a:extLst>
                <a:ext uri="{FF2B5EF4-FFF2-40B4-BE49-F238E27FC236}">
                  <a16:creationId xmlns:a16="http://schemas.microsoft.com/office/drawing/2014/main" id="{D4092CEA-7931-2C49-AC70-D1033B16FD66}"/>
                </a:ext>
              </a:extLst>
            </p:cNvPr>
            <p:cNvGrpSpPr>
              <a:grpSpLocks/>
            </p:cNvGrpSpPr>
            <p:nvPr/>
          </p:nvGrpSpPr>
          <p:grpSpPr bwMode="auto">
            <a:xfrm rot="4083700">
              <a:off x="4904581" y="1177132"/>
              <a:ext cx="136525" cy="138112"/>
              <a:chOff x="3970020" y="2641600"/>
              <a:chExt cx="182880" cy="182880"/>
            </a:xfrm>
          </p:grpSpPr>
          <p:sp>
            <p:nvSpPr>
              <p:cNvPr id="1754" name="Oval 1092">
                <a:extLst>
                  <a:ext uri="{FF2B5EF4-FFF2-40B4-BE49-F238E27FC236}">
                    <a16:creationId xmlns:a16="http://schemas.microsoft.com/office/drawing/2014/main" id="{C54A6153-C33D-1046-B5A3-01A802E74554}"/>
                  </a:ext>
                </a:extLst>
              </p:cNvPr>
              <p:cNvSpPr>
                <a:spLocks noChangeArrowheads="1"/>
              </p:cNvSpPr>
              <p:nvPr/>
            </p:nvSpPr>
            <p:spPr bwMode="auto">
              <a:xfrm>
                <a:off x="3952037" y="2624856"/>
                <a:ext cx="178627" cy="191288"/>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755" name="Oval 1093">
                <a:extLst>
                  <a:ext uri="{FF2B5EF4-FFF2-40B4-BE49-F238E27FC236}">
                    <a16:creationId xmlns:a16="http://schemas.microsoft.com/office/drawing/2014/main" id="{8C65BB8A-6607-D54E-995D-13B07FE18A63}"/>
                  </a:ext>
                </a:extLst>
              </p:cNvPr>
              <p:cNvSpPr>
                <a:spLocks noChangeArrowheads="1"/>
              </p:cNvSpPr>
              <p:nvPr/>
            </p:nvSpPr>
            <p:spPr bwMode="auto">
              <a:xfrm>
                <a:off x="4006087" y="2672217"/>
                <a:ext cx="59542"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6" name="Group 1089">
              <a:extLst>
                <a:ext uri="{FF2B5EF4-FFF2-40B4-BE49-F238E27FC236}">
                  <a16:creationId xmlns:a16="http://schemas.microsoft.com/office/drawing/2014/main" id="{58256D43-A1E7-FA42-9D19-65BCECF3092D}"/>
                </a:ext>
              </a:extLst>
            </p:cNvPr>
            <p:cNvGrpSpPr>
              <a:grpSpLocks/>
            </p:cNvGrpSpPr>
            <p:nvPr/>
          </p:nvGrpSpPr>
          <p:grpSpPr bwMode="auto">
            <a:xfrm rot="4083700">
              <a:off x="4877594" y="1285081"/>
              <a:ext cx="136525" cy="138113"/>
              <a:chOff x="3970020" y="2641600"/>
              <a:chExt cx="182880" cy="182880"/>
            </a:xfrm>
          </p:grpSpPr>
          <p:sp>
            <p:nvSpPr>
              <p:cNvPr id="1752" name="Oval 1090">
                <a:extLst>
                  <a:ext uri="{FF2B5EF4-FFF2-40B4-BE49-F238E27FC236}">
                    <a16:creationId xmlns:a16="http://schemas.microsoft.com/office/drawing/2014/main" id="{28678F49-0D4F-0648-982D-9DD43F3EA055}"/>
                  </a:ext>
                </a:extLst>
              </p:cNvPr>
              <p:cNvSpPr>
                <a:spLocks noChangeArrowheads="1"/>
              </p:cNvSpPr>
              <p:nvPr/>
            </p:nvSpPr>
            <p:spPr bwMode="auto">
              <a:xfrm>
                <a:off x="3954877" y="2658970"/>
                <a:ext cx="174374" cy="187083"/>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753" name="Oval 1091">
                <a:extLst>
                  <a:ext uri="{FF2B5EF4-FFF2-40B4-BE49-F238E27FC236}">
                    <a16:creationId xmlns:a16="http://schemas.microsoft.com/office/drawing/2014/main" id="{F7550161-E813-5940-BA23-016F292861C2}"/>
                  </a:ext>
                </a:extLst>
              </p:cNvPr>
              <p:cNvSpPr>
                <a:spLocks noChangeArrowheads="1"/>
              </p:cNvSpPr>
              <p:nvPr/>
            </p:nvSpPr>
            <p:spPr bwMode="auto">
              <a:xfrm>
                <a:off x="3984111" y="2647182"/>
                <a:ext cx="57415"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7" name="Group 1088">
              <a:extLst>
                <a:ext uri="{FF2B5EF4-FFF2-40B4-BE49-F238E27FC236}">
                  <a16:creationId xmlns:a16="http://schemas.microsoft.com/office/drawing/2014/main" id="{10FE5551-ACD3-3B43-AF55-A4E8F40F3181}"/>
                </a:ext>
              </a:extLst>
            </p:cNvPr>
            <p:cNvGrpSpPr>
              <a:grpSpLocks/>
            </p:cNvGrpSpPr>
            <p:nvPr/>
          </p:nvGrpSpPr>
          <p:grpSpPr bwMode="auto">
            <a:xfrm rot="4083700">
              <a:off x="5056981" y="1329532"/>
              <a:ext cx="136525" cy="138112"/>
              <a:chOff x="3970020" y="2641600"/>
              <a:chExt cx="182880" cy="182880"/>
            </a:xfrm>
          </p:grpSpPr>
          <p:sp>
            <p:nvSpPr>
              <p:cNvPr id="1750" name="Oval 1092">
                <a:extLst>
                  <a:ext uri="{FF2B5EF4-FFF2-40B4-BE49-F238E27FC236}">
                    <a16:creationId xmlns:a16="http://schemas.microsoft.com/office/drawing/2014/main" id="{7D7DE01A-CEE5-D646-BC7D-B93CC3A52B75}"/>
                  </a:ext>
                </a:extLst>
              </p:cNvPr>
              <p:cNvSpPr>
                <a:spLocks noChangeArrowheads="1"/>
              </p:cNvSpPr>
              <p:nvPr/>
            </p:nvSpPr>
            <p:spPr bwMode="auto">
              <a:xfrm>
                <a:off x="3952037" y="2624856"/>
                <a:ext cx="178627" cy="191288"/>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751" name="Oval 1093">
                <a:extLst>
                  <a:ext uri="{FF2B5EF4-FFF2-40B4-BE49-F238E27FC236}">
                    <a16:creationId xmlns:a16="http://schemas.microsoft.com/office/drawing/2014/main" id="{0339F894-9E49-C947-A4FD-025F24825BBD}"/>
                  </a:ext>
                </a:extLst>
              </p:cNvPr>
              <p:cNvSpPr>
                <a:spLocks noChangeArrowheads="1"/>
              </p:cNvSpPr>
              <p:nvPr/>
            </p:nvSpPr>
            <p:spPr bwMode="auto">
              <a:xfrm>
                <a:off x="4006087" y="2672217"/>
                <a:ext cx="59542"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nvGrpSpPr>
            <p:cNvPr id="43048" name="Group 1089">
              <a:extLst>
                <a:ext uri="{FF2B5EF4-FFF2-40B4-BE49-F238E27FC236}">
                  <a16:creationId xmlns:a16="http://schemas.microsoft.com/office/drawing/2014/main" id="{41B7E4E4-D117-5E47-8AA4-797519BF05D6}"/>
                </a:ext>
              </a:extLst>
            </p:cNvPr>
            <p:cNvGrpSpPr>
              <a:grpSpLocks/>
            </p:cNvGrpSpPr>
            <p:nvPr/>
          </p:nvGrpSpPr>
          <p:grpSpPr bwMode="auto">
            <a:xfrm rot="4083700">
              <a:off x="5029994" y="1437481"/>
              <a:ext cx="136525" cy="138113"/>
              <a:chOff x="3970020" y="2641600"/>
              <a:chExt cx="182880" cy="182880"/>
            </a:xfrm>
          </p:grpSpPr>
          <p:sp>
            <p:nvSpPr>
              <p:cNvPr id="1748" name="Oval 1090">
                <a:extLst>
                  <a:ext uri="{FF2B5EF4-FFF2-40B4-BE49-F238E27FC236}">
                    <a16:creationId xmlns:a16="http://schemas.microsoft.com/office/drawing/2014/main" id="{4308181F-1D02-724F-9B2D-A8A3AF0CCCB0}"/>
                  </a:ext>
                </a:extLst>
              </p:cNvPr>
              <p:cNvSpPr>
                <a:spLocks noChangeArrowheads="1"/>
              </p:cNvSpPr>
              <p:nvPr/>
            </p:nvSpPr>
            <p:spPr bwMode="auto">
              <a:xfrm>
                <a:off x="3954877" y="2658970"/>
                <a:ext cx="174374" cy="187083"/>
              </a:xfrm>
              <a:prstGeom prst="ellipse">
                <a:avLst/>
              </a:prstGeom>
              <a:solidFill>
                <a:srgbClr val="C00000"/>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sp>
            <p:nvSpPr>
              <p:cNvPr id="1749" name="Oval 1091">
                <a:extLst>
                  <a:ext uri="{FF2B5EF4-FFF2-40B4-BE49-F238E27FC236}">
                    <a16:creationId xmlns:a16="http://schemas.microsoft.com/office/drawing/2014/main" id="{21F30B01-6F79-2D4D-9C0F-367264336ED8}"/>
                  </a:ext>
                </a:extLst>
              </p:cNvPr>
              <p:cNvSpPr>
                <a:spLocks noChangeArrowheads="1"/>
              </p:cNvSpPr>
              <p:nvPr/>
            </p:nvSpPr>
            <p:spPr bwMode="auto">
              <a:xfrm>
                <a:off x="3984111" y="2647182"/>
                <a:ext cx="57415" cy="67266"/>
              </a:xfrm>
              <a:prstGeom prst="ellipse">
                <a:avLst/>
              </a:prstGeom>
              <a:solidFill>
                <a:srgbClr val="BF5201"/>
              </a:solidFill>
              <a:ln w="9525" algn="ctr">
                <a:solidFill>
                  <a:srgbClr val="7A0000"/>
                </a:solidFill>
                <a:round/>
                <a:headEnd/>
                <a:tailEnd/>
              </a:ln>
            </p:spPr>
            <p:txBody>
              <a:bodyPr anchor="ctr"/>
              <a:lstStyle/>
              <a:p>
                <a:pPr algn="ctr">
                  <a:defRPr/>
                </a:pPr>
                <a:endParaRPr lang="en-US" sz="1000">
                  <a:solidFill>
                    <a:srgbClr val="000066"/>
                  </a:solidFill>
                  <a:latin typeface="+mn-lt"/>
                  <a:ea typeface="+mn-ea"/>
                </a:endParaRPr>
              </a:p>
            </p:txBody>
          </p:sp>
        </p:grpSp>
      </p:grpSp>
      <p:sp>
        <p:nvSpPr>
          <p:cNvPr id="1784" name="Freeform 1783">
            <a:extLst>
              <a:ext uri="{FF2B5EF4-FFF2-40B4-BE49-F238E27FC236}">
                <a16:creationId xmlns:a16="http://schemas.microsoft.com/office/drawing/2014/main" id="{3E7029C8-853D-D34D-B32A-86F4BB04C4B4}"/>
              </a:ext>
            </a:extLst>
          </p:cNvPr>
          <p:cNvSpPr/>
          <p:nvPr/>
        </p:nvSpPr>
        <p:spPr>
          <a:xfrm>
            <a:off x="1331913" y="1386547"/>
            <a:ext cx="7527925" cy="2081213"/>
          </a:xfrm>
          <a:custGeom>
            <a:avLst/>
            <a:gdLst>
              <a:gd name="connsiteX0" fmla="*/ 6022428 w 7528035"/>
              <a:gd name="connsiteY0" fmla="*/ 0 h 2081049"/>
              <a:gd name="connsiteX1" fmla="*/ 7528035 w 7528035"/>
              <a:gd name="connsiteY1" fmla="*/ 0 h 2081049"/>
              <a:gd name="connsiteX2" fmla="*/ 7528035 w 7528035"/>
              <a:gd name="connsiteY2" fmla="*/ 1237594 h 2081049"/>
              <a:gd name="connsiteX3" fmla="*/ 0 w 7528035"/>
              <a:gd name="connsiteY3" fmla="*/ 1237594 h 2081049"/>
              <a:gd name="connsiteX4" fmla="*/ 0 w 7528035"/>
              <a:gd name="connsiteY4" fmla="*/ 2081049 h 2081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8035" h="2081049">
                <a:moveTo>
                  <a:pt x="6022428" y="0"/>
                </a:moveTo>
                <a:lnTo>
                  <a:pt x="7528035" y="0"/>
                </a:lnTo>
                <a:lnTo>
                  <a:pt x="7528035" y="1237594"/>
                </a:lnTo>
                <a:lnTo>
                  <a:pt x="0" y="1237594"/>
                </a:lnTo>
                <a:lnTo>
                  <a:pt x="0" y="2081049"/>
                </a:lnTo>
              </a:path>
            </a:pathLst>
          </a:custGeom>
          <a:ln w="952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0066"/>
              </a:solidFill>
            </a:endParaRPr>
          </a:p>
        </p:txBody>
      </p:sp>
      <p:sp>
        <p:nvSpPr>
          <p:cNvPr id="43028" name="Rectangle 650">
            <a:extLst>
              <a:ext uri="{FF2B5EF4-FFF2-40B4-BE49-F238E27FC236}">
                <a16:creationId xmlns:a16="http://schemas.microsoft.com/office/drawing/2014/main" id="{DA77410A-5E6D-C649-90E9-C9DB669CA3B1}"/>
              </a:ext>
            </a:extLst>
          </p:cNvPr>
          <p:cNvSpPr>
            <a:spLocks noChangeArrowheads="1"/>
          </p:cNvSpPr>
          <p:nvPr/>
        </p:nvSpPr>
        <p:spPr bwMode="auto">
          <a:xfrm rot="16200000">
            <a:off x="-247650" y="1496509"/>
            <a:ext cx="1069975"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tr-TR" altLang="tr-TR" sz="900">
                <a:solidFill>
                  <a:srgbClr val="000066"/>
                </a:solidFill>
              </a:rPr>
              <a:t>DAMAR LÜMENİ</a:t>
            </a:r>
            <a:endParaRPr lang="en-US" altLang="tr-TR" sz="900">
              <a:solidFill>
                <a:srgbClr val="000066"/>
              </a:solidFill>
            </a:endParaRPr>
          </a:p>
        </p:txBody>
      </p:sp>
      <p:sp>
        <p:nvSpPr>
          <p:cNvPr id="43029" name="Rectangle 651">
            <a:extLst>
              <a:ext uri="{FF2B5EF4-FFF2-40B4-BE49-F238E27FC236}">
                <a16:creationId xmlns:a16="http://schemas.microsoft.com/office/drawing/2014/main" id="{353236A3-69C8-6E46-9B76-DA69BA8B56B0}"/>
              </a:ext>
            </a:extLst>
          </p:cNvPr>
          <p:cNvSpPr>
            <a:spLocks noChangeArrowheads="1"/>
          </p:cNvSpPr>
          <p:nvPr/>
        </p:nvSpPr>
        <p:spPr bwMode="auto">
          <a:xfrm>
            <a:off x="-52388" y="6658154"/>
            <a:ext cx="9043988"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spcBef>
                <a:spcPct val="20000"/>
              </a:spcBef>
            </a:pPr>
            <a:r>
              <a:rPr lang="en-US" altLang="tr-TR" sz="800" dirty="0">
                <a:solidFill>
                  <a:srgbClr val="000066"/>
                </a:solidFill>
              </a:rPr>
              <a:t>Adapted from: Rother RP et al. JAMA. 2005;293:1653-1662; Greer JP, </a:t>
            </a:r>
            <a:r>
              <a:rPr lang="en-US" altLang="tr-TR" sz="800" dirty="0" err="1">
                <a:solidFill>
                  <a:srgbClr val="000066"/>
                </a:solidFill>
              </a:rPr>
              <a:t>Wintrobe</a:t>
            </a:r>
            <a:r>
              <a:rPr lang="en-US" altLang="tr-TR" sz="800" dirty="0">
                <a:solidFill>
                  <a:srgbClr val="000066"/>
                </a:solidFill>
              </a:rPr>
              <a:t> MM. In: </a:t>
            </a:r>
            <a:r>
              <a:rPr lang="en-US" altLang="tr-TR" sz="800" dirty="0" err="1">
                <a:solidFill>
                  <a:srgbClr val="000066"/>
                </a:solidFill>
              </a:rPr>
              <a:t>Wintrobe's</a:t>
            </a:r>
            <a:r>
              <a:rPr lang="en-US" altLang="tr-TR" sz="800" dirty="0">
                <a:solidFill>
                  <a:srgbClr val="000066"/>
                </a:solidFill>
              </a:rPr>
              <a:t> Clinical Hematology. 12th ed. Greer JP, Foerster J, Rodgers G, et al, eds. </a:t>
            </a:r>
            <a:r>
              <a:rPr lang="en-US" altLang="tr-TR" sz="800" dirty="0" err="1">
                <a:solidFill>
                  <a:srgbClr val="000066"/>
                </a:solidFill>
              </a:rPr>
              <a:t>Lipp</a:t>
            </a:r>
            <a:r>
              <a:rPr lang="en-US" altLang="tr-TR" sz="800" dirty="0">
                <a:solidFill>
                  <a:srgbClr val="000066"/>
                </a:solidFill>
              </a:rPr>
              <a:t> </a:t>
            </a:r>
            <a:r>
              <a:rPr lang="en-US" altLang="tr-TR" sz="800" dirty="0" err="1">
                <a:solidFill>
                  <a:srgbClr val="000066"/>
                </a:solidFill>
              </a:rPr>
              <a:t>Will&amp;Wilk</a:t>
            </a:r>
            <a:r>
              <a:rPr lang="en-US" altLang="tr-TR" sz="800" dirty="0">
                <a:solidFill>
                  <a:srgbClr val="000066"/>
                </a:solidFill>
              </a:rPr>
              <a:t> 2008. </a:t>
            </a:r>
          </a:p>
        </p:txBody>
      </p:sp>
    </p:spTree>
    <p:extLst>
      <p:ext uri="{BB962C8B-B14F-4D97-AF65-F5344CB8AC3E}">
        <p14:creationId xmlns:p14="http://schemas.microsoft.com/office/powerpoint/2010/main" val="47526478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85"/>
                                        </p:tgtEl>
                                        <p:attrNameLst>
                                          <p:attrName>style.visibility</p:attrName>
                                        </p:attrNameLst>
                                      </p:cBhvr>
                                      <p:to>
                                        <p:strVal val="visible"/>
                                      </p:to>
                                    </p:set>
                                    <p:animEffect transition="in" filter="fade">
                                      <p:cBhvr>
                                        <p:cTn id="10" dur="500"/>
                                        <p:tgtEl>
                                          <p:spTgt spid="1485"/>
                                        </p:tgtEl>
                                      </p:cBhvr>
                                    </p:animEffect>
                                  </p:childTnLst>
                                </p:cTn>
                              </p:par>
                              <p:par>
                                <p:cTn id="11" presetID="10" presetClass="entr" presetSubtype="0" fill="hold" nodeType="withEffect">
                                  <p:stCondLst>
                                    <p:cond delay="0"/>
                                  </p:stCondLst>
                                  <p:childTnLst>
                                    <p:set>
                                      <p:cBhvr>
                                        <p:cTn id="12" dur="1" fill="hold">
                                          <p:stCondLst>
                                            <p:cond delay="0"/>
                                          </p:stCondLst>
                                        </p:cTn>
                                        <p:tgtEl>
                                          <p:spTgt spid="1371"/>
                                        </p:tgtEl>
                                        <p:attrNameLst>
                                          <p:attrName>style.visibility</p:attrName>
                                        </p:attrNameLst>
                                      </p:cBhvr>
                                      <p:to>
                                        <p:strVal val="visible"/>
                                      </p:to>
                                    </p:set>
                                    <p:animEffect transition="in" filter="fade">
                                      <p:cBhvr>
                                        <p:cTn id="13" dur="500"/>
                                        <p:tgtEl>
                                          <p:spTgt spid="1371"/>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xit" presetSubtype="0" fill="hold" grpId="1" nodeType="clickEffect">
                                  <p:stCondLst>
                                    <p:cond delay="0"/>
                                  </p:stCondLst>
                                  <p:childTnLst>
                                    <p:animEffect transition="out" filter="fade">
                                      <p:cBhvr>
                                        <p:cTn id="17" dur="500"/>
                                        <p:tgtEl>
                                          <p:spTgt spid="1485"/>
                                        </p:tgtEl>
                                      </p:cBhvr>
                                    </p:animEffect>
                                    <p:set>
                                      <p:cBhvr>
                                        <p:cTn id="18" dur="1" fill="hold">
                                          <p:stCondLst>
                                            <p:cond delay="499"/>
                                          </p:stCondLst>
                                        </p:cTn>
                                        <p:tgtEl>
                                          <p:spTgt spid="1485"/>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1317"/>
                                        </p:tgtEl>
                                        <p:attrNameLst>
                                          <p:attrName>style.visibility</p:attrName>
                                        </p:attrNameLst>
                                      </p:cBhvr>
                                      <p:to>
                                        <p:strVal val="visible"/>
                                      </p:to>
                                    </p:set>
                                    <p:animEffect transition="in" filter="fade">
                                      <p:cBhvr>
                                        <p:cTn id="21" dur="500"/>
                                        <p:tgtEl>
                                          <p:spTgt spid="1317"/>
                                        </p:tgtEl>
                                      </p:cBhvr>
                                    </p:animEffect>
                                  </p:childTnLst>
                                </p:cTn>
                              </p:par>
                              <p:par>
                                <p:cTn id="22" presetID="10" presetClass="entr" presetSubtype="0" fill="hold" nodeType="withEffect">
                                  <p:stCondLst>
                                    <p:cond delay="0"/>
                                  </p:stCondLst>
                                  <p:childTnLst>
                                    <p:set>
                                      <p:cBhvr>
                                        <p:cTn id="23" dur="1" fill="hold">
                                          <p:stCondLst>
                                            <p:cond delay="0"/>
                                          </p:stCondLst>
                                        </p:cTn>
                                        <p:tgtEl>
                                          <p:spTgt spid="1375"/>
                                        </p:tgtEl>
                                        <p:attrNameLst>
                                          <p:attrName>style.visibility</p:attrName>
                                        </p:attrNameLst>
                                      </p:cBhvr>
                                      <p:to>
                                        <p:strVal val="visible"/>
                                      </p:to>
                                    </p:set>
                                    <p:animEffect transition="in" filter="fade">
                                      <p:cBhvr>
                                        <p:cTn id="24" dur="500"/>
                                        <p:tgtEl>
                                          <p:spTgt spid="137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183"/>
                                        </p:tgtEl>
                                        <p:attrNameLst>
                                          <p:attrName>style.visibility</p:attrName>
                                        </p:attrNameLst>
                                      </p:cBhvr>
                                      <p:to>
                                        <p:strVal val="visible"/>
                                      </p:to>
                                    </p:set>
                                    <p:animEffect transition="in" filter="fade">
                                      <p:cBhvr>
                                        <p:cTn id="27" dur="500"/>
                                        <p:tgtEl>
                                          <p:spTgt spid="1183"/>
                                        </p:tgtEl>
                                      </p:cBhvr>
                                    </p:animEffect>
                                  </p:childTnLst>
                                </p:cTn>
                              </p:par>
                              <p:par>
                                <p:cTn id="28" presetID="10" presetClass="entr" presetSubtype="0" fill="hold" nodeType="withEffect">
                                  <p:stCondLst>
                                    <p:cond delay="0"/>
                                  </p:stCondLst>
                                  <p:childTnLst>
                                    <p:set>
                                      <p:cBhvr>
                                        <p:cTn id="29" dur="1" fill="hold">
                                          <p:stCondLst>
                                            <p:cond delay="0"/>
                                          </p:stCondLst>
                                        </p:cTn>
                                        <p:tgtEl>
                                          <p:spTgt spid="1372"/>
                                        </p:tgtEl>
                                        <p:attrNameLst>
                                          <p:attrName>style.visibility</p:attrName>
                                        </p:attrNameLst>
                                      </p:cBhvr>
                                      <p:to>
                                        <p:strVal val="visible"/>
                                      </p:to>
                                    </p:set>
                                    <p:animEffect transition="in" filter="fade">
                                      <p:cBhvr>
                                        <p:cTn id="30" dur="500"/>
                                        <p:tgtEl>
                                          <p:spTgt spid="137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0" presetClass="exit" presetSubtype="0" fill="hold" grpId="1" nodeType="clickEffect">
                                  <p:stCondLst>
                                    <p:cond delay="0"/>
                                  </p:stCondLst>
                                  <p:childTnLst>
                                    <p:animEffect transition="out" filter="fade">
                                      <p:cBhvr>
                                        <p:cTn id="34" dur="500"/>
                                        <p:tgtEl>
                                          <p:spTgt spid="1183"/>
                                        </p:tgtEl>
                                      </p:cBhvr>
                                    </p:animEffect>
                                    <p:set>
                                      <p:cBhvr>
                                        <p:cTn id="35" dur="1" fill="hold">
                                          <p:stCondLst>
                                            <p:cond delay="499"/>
                                          </p:stCondLst>
                                        </p:cTn>
                                        <p:tgtEl>
                                          <p:spTgt spid="1183"/>
                                        </p:tgtEl>
                                        <p:attrNameLst>
                                          <p:attrName>style.visibility</p:attrName>
                                        </p:attrNameLst>
                                      </p:cBhvr>
                                      <p:to>
                                        <p:strVal val="hidden"/>
                                      </p:to>
                                    </p:set>
                                  </p:childTnLst>
                                </p:cTn>
                              </p:par>
                            </p:childTnLst>
                          </p:cTn>
                        </p:par>
                        <p:par>
                          <p:cTn id="36" fill="hold" nodeType="afterGroup">
                            <p:stCondLst>
                              <p:cond delay="500"/>
                            </p:stCondLst>
                            <p:childTnLst>
                              <p:par>
                                <p:cTn id="37" presetID="22" presetClass="entr" presetSubtype="1" fill="hold" nodeType="afterEffect">
                                  <p:stCondLst>
                                    <p:cond delay="0"/>
                                  </p:stCondLst>
                                  <p:childTnLst>
                                    <p:set>
                                      <p:cBhvr>
                                        <p:cTn id="38" dur="1" fill="hold">
                                          <p:stCondLst>
                                            <p:cond delay="0"/>
                                          </p:stCondLst>
                                        </p:cTn>
                                        <p:tgtEl>
                                          <p:spTgt spid="1784"/>
                                        </p:tgtEl>
                                        <p:attrNameLst>
                                          <p:attrName>style.visibility</p:attrName>
                                        </p:attrNameLst>
                                      </p:cBhvr>
                                      <p:to>
                                        <p:strVal val="visible"/>
                                      </p:to>
                                    </p:set>
                                    <p:animEffect transition="in" filter="wipe(up)">
                                      <p:cBhvr>
                                        <p:cTn id="39" dur="500"/>
                                        <p:tgtEl>
                                          <p:spTgt spid="1784"/>
                                        </p:tgtEl>
                                      </p:cBhvr>
                                    </p:animEffect>
                                  </p:childTnLst>
                                </p:cTn>
                              </p:par>
                            </p:childTnLst>
                          </p:cTn>
                        </p:par>
                        <p:par>
                          <p:cTn id="40" fill="hold" nodeType="afterGroup">
                            <p:stCondLst>
                              <p:cond delay="1000"/>
                            </p:stCondLst>
                            <p:childTnLst>
                              <p:par>
                                <p:cTn id="41" presetID="10" presetClass="entr" presetSubtype="0" fill="hold" nodeType="afterEffect">
                                  <p:stCondLst>
                                    <p:cond delay="0"/>
                                  </p:stCondLst>
                                  <p:childTnLst>
                                    <p:set>
                                      <p:cBhvr>
                                        <p:cTn id="42" dur="1" fill="hold">
                                          <p:stCondLst>
                                            <p:cond delay="0"/>
                                          </p:stCondLst>
                                        </p:cTn>
                                        <p:tgtEl>
                                          <p:spTgt spid="1351"/>
                                        </p:tgtEl>
                                        <p:attrNameLst>
                                          <p:attrName>style.visibility</p:attrName>
                                        </p:attrNameLst>
                                      </p:cBhvr>
                                      <p:to>
                                        <p:strVal val="visible"/>
                                      </p:to>
                                    </p:set>
                                    <p:animEffect transition="in" filter="fade">
                                      <p:cBhvr>
                                        <p:cTn id="43" dur="500"/>
                                        <p:tgtEl>
                                          <p:spTgt spid="135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86"/>
                                        </p:tgtEl>
                                        <p:attrNameLst>
                                          <p:attrName>style.visibility</p:attrName>
                                        </p:attrNameLst>
                                      </p:cBhvr>
                                      <p:to>
                                        <p:strVal val="visible"/>
                                      </p:to>
                                    </p:set>
                                    <p:animEffect transition="in" filter="fade">
                                      <p:cBhvr>
                                        <p:cTn id="46" dur="500"/>
                                        <p:tgtEl>
                                          <p:spTgt spid="1186"/>
                                        </p:tgtEl>
                                      </p:cBhvr>
                                    </p:animEffect>
                                  </p:childTnLst>
                                </p:cTn>
                              </p:par>
                              <p:par>
                                <p:cTn id="47" presetID="10" presetClass="entr" presetSubtype="0" fill="hold" nodeType="withEffect">
                                  <p:stCondLst>
                                    <p:cond delay="0"/>
                                  </p:stCondLst>
                                  <p:childTnLst>
                                    <p:set>
                                      <p:cBhvr>
                                        <p:cTn id="48" dur="1" fill="hold">
                                          <p:stCondLst>
                                            <p:cond delay="0"/>
                                          </p:stCondLst>
                                        </p:cTn>
                                        <p:tgtEl>
                                          <p:spTgt spid="1374"/>
                                        </p:tgtEl>
                                        <p:attrNameLst>
                                          <p:attrName>style.visibility</p:attrName>
                                        </p:attrNameLst>
                                      </p:cBhvr>
                                      <p:to>
                                        <p:strVal val="visible"/>
                                      </p:to>
                                    </p:set>
                                    <p:animEffect transition="in" filter="fade">
                                      <p:cBhvr>
                                        <p:cTn id="49" dur="500"/>
                                        <p:tgtEl>
                                          <p:spTgt spid="1374"/>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10" presetClass="exit" presetSubtype="0" fill="hold" grpId="1" nodeType="clickEffect">
                                  <p:stCondLst>
                                    <p:cond delay="0"/>
                                  </p:stCondLst>
                                  <p:childTnLst>
                                    <p:animEffect transition="out" filter="fade">
                                      <p:cBhvr>
                                        <p:cTn id="53" dur="500"/>
                                        <p:tgtEl>
                                          <p:spTgt spid="1186"/>
                                        </p:tgtEl>
                                      </p:cBhvr>
                                    </p:animEffect>
                                    <p:set>
                                      <p:cBhvr>
                                        <p:cTn id="54" dur="1" fill="hold">
                                          <p:stCondLst>
                                            <p:cond delay="499"/>
                                          </p:stCondLst>
                                        </p:cTn>
                                        <p:tgtEl>
                                          <p:spTgt spid="1186"/>
                                        </p:tgtEl>
                                        <p:attrNameLst>
                                          <p:attrName>style.visibility</p:attrName>
                                        </p:attrNameLst>
                                      </p:cBhvr>
                                      <p:to>
                                        <p:strVal val="hidden"/>
                                      </p:to>
                                    </p:set>
                                  </p:childTnLst>
                                </p:cTn>
                              </p:par>
                              <p:par>
                                <p:cTn id="55" presetID="10" presetClass="entr" presetSubtype="0" fill="hold" grpId="0" nodeType="withEffect">
                                  <p:stCondLst>
                                    <p:cond delay="0"/>
                                  </p:stCondLst>
                                  <p:childTnLst>
                                    <p:set>
                                      <p:cBhvr>
                                        <p:cTn id="56" dur="1" fill="hold">
                                          <p:stCondLst>
                                            <p:cond delay="0"/>
                                          </p:stCondLst>
                                        </p:cTn>
                                        <p:tgtEl>
                                          <p:spTgt spid="1189"/>
                                        </p:tgtEl>
                                        <p:attrNameLst>
                                          <p:attrName>style.visibility</p:attrName>
                                        </p:attrNameLst>
                                      </p:cBhvr>
                                      <p:to>
                                        <p:strVal val="visible"/>
                                      </p:to>
                                    </p:set>
                                    <p:animEffect transition="in" filter="fade">
                                      <p:cBhvr>
                                        <p:cTn id="57" dur="500"/>
                                        <p:tgtEl>
                                          <p:spTgt spid="1189"/>
                                        </p:tgtEl>
                                      </p:cBhvr>
                                    </p:animEffect>
                                  </p:childTnLst>
                                </p:cTn>
                              </p:par>
                              <p:par>
                                <p:cTn id="58" presetID="10" presetClass="entr" presetSubtype="0" fill="hold" nodeType="withEffect">
                                  <p:stCondLst>
                                    <p:cond delay="0"/>
                                  </p:stCondLst>
                                  <p:childTnLst>
                                    <p:set>
                                      <p:cBhvr>
                                        <p:cTn id="59" dur="1" fill="hold">
                                          <p:stCondLst>
                                            <p:cond delay="0"/>
                                          </p:stCondLst>
                                        </p:cTn>
                                        <p:tgtEl>
                                          <p:spTgt spid="1373"/>
                                        </p:tgtEl>
                                        <p:attrNameLst>
                                          <p:attrName>style.visibility</p:attrName>
                                        </p:attrNameLst>
                                      </p:cBhvr>
                                      <p:to>
                                        <p:strVal val="visible"/>
                                      </p:to>
                                    </p:set>
                                    <p:animEffect transition="in" filter="fade">
                                      <p:cBhvr>
                                        <p:cTn id="60" dur="500"/>
                                        <p:tgtEl>
                                          <p:spTgt spid="1373"/>
                                        </p:tgtEl>
                                      </p:cBhvr>
                                    </p:animEffect>
                                  </p:childTnLst>
                                </p:cTn>
                              </p:par>
                              <p:par>
                                <p:cTn id="61" presetID="10" presetClass="entr" presetSubtype="0" fill="hold" nodeType="withEffect">
                                  <p:stCondLst>
                                    <p:cond delay="0"/>
                                  </p:stCondLst>
                                  <p:childTnLst>
                                    <p:set>
                                      <p:cBhvr>
                                        <p:cTn id="62" dur="1" fill="hold">
                                          <p:stCondLst>
                                            <p:cond delay="0"/>
                                          </p:stCondLst>
                                        </p:cTn>
                                        <p:tgtEl>
                                          <p:spTgt spid="1350"/>
                                        </p:tgtEl>
                                        <p:attrNameLst>
                                          <p:attrName>style.visibility</p:attrName>
                                        </p:attrNameLst>
                                      </p:cBhvr>
                                      <p:to>
                                        <p:strVal val="visible"/>
                                      </p:to>
                                    </p:set>
                                    <p:animEffect transition="in" filter="fade">
                                      <p:cBhvr>
                                        <p:cTn id="63" dur="500"/>
                                        <p:tgtEl>
                                          <p:spTgt spid="13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5" grpId="0" animBg="1"/>
      <p:bldP spid="1485" grpId="1" animBg="1"/>
      <p:bldP spid="1183" grpId="0" animBg="1"/>
      <p:bldP spid="1183" grpId="1" animBg="1"/>
      <p:bldP spid="1186" grpId="0" animBg="1"/>
      <p:bldP spid="1186" grpId="1" animBg="1"/>
      <p:bldP spid="1189"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5" name="Rectangle 2">
            <a:extLst>
              <a:ext uri="{FF2B5EF4-FFF2-40B4-BE49-F238E27FC236}">
                <a16:creationId xmlns:a16="http://schemas.microsoft.com/office/drawing/2014/main" id="{30F7C86F-6038-0A47-8A17-6ADB5D519D64}"/>
              </a:ext>
            </a:extLst>
          </p:cNvPr>
          <p:cNvSpPr>
            <a:spLocks noGrp="1" noChangeArrowheads="1"/>
          </p:cNvSpPr>
          <p:nvPr>
            <p:ph type="title" idx="4294967295"/>
          </p:nvPr>
        </p:nvSpPr>
        <p:spPr>
          <a:xfrm>
            <a:off x="279329" y="460375"/>
            <a:ext cx="7886700" cy="1325563"/>
          </a:xfrm>
        </p:spPr>
        <p:txBody>
          <a:bodyPr>
            <a:normAutofit/>
          </a:bodyPr>
          <a:lstStyle/>
          <a:p>
            <a:r>
              <a:rPr lang="tr-TR" altLang="tr-TR" sz="3200" b="1" dirty="0">
                <a:solidFill>
                  <a:srgbClr val="340990"/>
                </a:solidFill>
                <a:ea typeface="ＭＳ Ｐゴシック" panose="020B0600070205080204" pitchFamily="34" charset="-128"/>
              </a:rPr>
              <a:t>PNH ve Böbrek</a:t>
            </a:r>
            <a:endParaRPr lang="en-US" altLang="tr-TR" sz="3200" b="1" dirty="0">
              <a:solidFill>
                <a:srgbClr val="340990"/>
              </a:solidFill>
              <a:ea typeface="ＭＳ Ｐゴシック" panose="020B0600070205080204" pitchFamily="34" charset="-128"/>
            </a:endParaRPr>
          </a:p>
        </p:txBody>
      </p:sp>
      <p:sp>
        <p:nvSpPr>
          <p:cNvPr id="44036" name="Rectangle 3">
            <a:extLst>
              <a:ext uri="{FF2B5EF4-FFF2-40B4-BE49-F238E27FC236}">
                <a16:creationId xmlns:a16="http://schemas.microsoft.com/office/drawing/2014/main" id="{038FF8B7-6EA6-C94F-BF02-06F654435CCE}"/>
              </a:ext>
            </a:extLst>
          </p:cNvPr>
          <p:cNvSpPr txBox="1">
            <a:spLocks noChangeArrowheads="1"/>
          </p:cNvSpPr>
          <p:nvPr/>
        </p:nvSpPr>
        <p:spPr bwMode="auto">
          <a:xfrm>
            <a:off x="279329" y="1474788"/>
            <a:ext cx="8148637"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nSpc>
                <a:spcPct val="90000"/>
              </a:lnSpc>
              <a:spcBef>
                <a:spcPct val="20000"/>
              </a:spcBef>
              <a:buFont typeface="Arial" panose="020B0604020202020204" pitchFamily="34" charset="0"/>
              <a:buChar char="•"/>
            </a:pPr>
            <a:endParaRPr lang="tr-TR" altLang="tr-TR" sz="2800" dirty="0">
              <a:solidFill>
                <a:srgbClr val="340990"/>
              </a:solidFill>
              <a:latin typeface="Calibri" panose="020F0502020204030204" pitchFamily="34" charset="0"/>
            </a:endParaRPr>
          </a:p>
          <a:p>
            <a:pPr>
              <a:lnSpc>
                <a:spcPct val="90000"/>
              </a:lnSpc>
              <a:spcBef>
                <a:spcPct val="20000"/>
              </a:spcBef>
              <a:buFont typeface="Arial" panose="020B0604020202020204" pitchFamily="34" charset="0"/>
              <a:buChar char="•"/>
            </a:pPr>
            <a:r>
              <a:rPr lang="tr-TR" altLang="tr-TR" sz="2800" dirty="0">
                <a:solidFill>
                  <a:srgbClr val="340990"/>
                </a:solidFill>
                <a:latin typeface="Calibri" panose="020F0502020204030204" pitchFamily="34" charset="0"/>
              </a:rPr>
              <a:t>PNH hastalarının yaklaşık % 8-18</a:t>
            </a:r>
            <a:r>
              <a:rPr lang="ja-JP" altLang="tr-TR" sz="2800">
                <a:solidFill>
                  <a:srgbClr val="340990"/>
                </a:solidFill>
                <a:latin typeface="Calibri" panose="020F0502020204030204" pitchFamily="34" charset="0"/>
              </a:rPr>
              <a:t>’</a:t>
            </a:r>
            <a:r>
              <a:rPr lang="tr-TR" altLang="ja-JP" sz="2800" dirty="0">
                <a:solidFill>
                  <a:srgbClr val="340990"/>
                </a:solidFill>
                <a:latin typeface="Calibri" panose="020F0502020204030204" pitchFamily="34" charset="0"/>
              </a:rPr>
              <a:t>inde ölüm nedeni olarak böbrek yetmezliği tanımlanmıştır</a:t>
            </a:r>
            <a:r>
              <a:rPr lang="en-US" altLang="ja-JP" sz="2800" baseline="30000" dirty="0">
                <a:solidFill>
                  <a:srgbClr val="340990"/>
                </a:solidFill>
                <a:latin typeface="Calibri" panose="020F0502020204030204" pitchFamily="34" charset="0"/>
              </a:rPr>
              <a:t>1,2</a:t>
            </a:r>
          </a:p>
          <a:p>
            <a:pPr>
              <a:lnSpc>
                <a:spcPct val="90000"/>
              </a:lnSpc>
              <a:spcBef>
                <a:spcPct val="20000"/>
              </a:spcBef>
              <a:buFont typeface="Arial" panose="020B0604020202020204" pitchFamily="34" charset="0"/>
              <a:buChar char="•"/>
            </a:pPr>
            <a:endParaRPr lang="en-US" altLang="tr-TR" sz="2800" baseline="30000" dirty="0">
              <a:solidFill>
                <a:srgbClr val="340990"/>
              </a:solidFill>
              <a:latin typeface="Calibri" panose="020F0502020204030204" pitchFamily="34" charset="0"/>
            </a:endParaRPr>
          </a:p>
          <a:p>
            <a:pPr>
              <a:lnSpc>
                <a:spcPct val="90000"/>
              </a:lnSpc>
              <a:spcBef>
                <a:spcPct val="20000"/>
              </a:spcBef>
              <a:buFont typeface="Arial" panose="020B0604020202020204" pitchFamily="34" charset="0"/>
              <a:buChar char="•"/>
            </a:pPr>
            <a:r>
              <a:rPr lang="en-US" altLang="tr-TR" sz="2800" dirty="0">
                <a:solidFill>
                  <a:srgbClr val="340990"/>
                </a:solidFill>
                <a:latin typeface="Calibri" panose="020F0502020204030204" pitchFamily="34" charset="0"/>
              </a:rPr>
              <a:t>GFR&lt;60 ml/</a:t>
            </a:r>
            <a:r>
              <a:rPr lang="tr-TR" altLang="tr-TR" sz="2800" dirty="0" err="1">
                <a:solidFill>
                  <a:srgbClr val="340990"/>
                </a:solidFill>
                <a:latin typeface="Calibri" panose="020F0502020204030204" pitchFamily="34" charset="0"/>
              </a:rPr>
              <a:t>dk</a:t>
            </a:r>
            <a:r>
              <a:rPr lang="en-US" altLang="tr-TR" sz="2800" dirty="0">
                <a:solidFill>
                  <a:srgbClr val="340990"/>
                </a:solidFill>
                <a:latin typeface="Calibri" panose="020F0502020204030204" pitchFamily="34" charset="0"/>
              </a:rPr>
              <a:t> </a:t>
            </a:r>
            <a:r>
              <a:rPr lang="tr-TR" altLang="tr-TR" sz="2800" dirty="0">
                <a:solidFill>
                  <a:srgbClr val="340990"/>
                </a:solidFill>
                <a:latin typeface="Calibri" panose="020F0502020204030204" pitchFamily="34" charset="0"/>
              </a:rPr>
              <a:t>veya böbrek yetmezliği öyküsü, PNH hastalarında yaşam süresinde kısalmayı öngörür</a:t>
            </a:r>
            <a:r>
              <a:rPr lang="tr-TR" altLang="tr-TR" sz="2800" baseline="30000" dirty="0">
                <a:solidFill>
                  <a:srgbClr val="340990"/>
                </a:solidFill>
                <a:latin typeface="Calibri" panose="020F0502020204030204" pitchFamily="34" charset="0"/>
              </a:rPr>
              <a:t>3</a:t>
            </a:r>
            <a:r>
              <a:rPr lang="en-US" altLang="tr-TR" sz="2800" dirty="0">
                <a:solidFill>
                  <a:srgbClr val="340990"/>
                </a:solidFill>
                <a:latin typeface="Calibri" panose="020F0502020204030204" pitchFamily="34" charset="0"/>
              </a:rPr>
              <a:t>  (O.R. 3.6; </a:t>
            </a:r>
            <a:r>
              <a:rPr lang="tr-TR" altLang="tr-TR" sz="2800" dirty="0">
                <a:solidFill>
                  <a:srgbClr val="340990"/>
                </a:solidFill>
                <a:latin typeface="Calibri" panose="020F0502020204030204" pitchFamily="34" charset="0"/>
              </a:rPr>
              <a:t>%</a:t>
            </a:r>
            <a:r>
              <a:rPr lang="en-US" altLang="tr-TR" sz="2800" dirty="0">
                <a:solidFill>
                  <a:srgbClr val="340990"/>
                </a:solidFill>
                <a:latin typeface="Calibri" panose="020F0502020204030204" pitchFamily="34" charset="0"/>
              </a:rPr>
              <a:t>95 CI [1.6 – 7.9], p=0.002)</a:t>
            </a:r>
            <a:endParaRPr lang="tr-TR" altLang="tr-TR" sz="2800" dirty="0">
              <a:solidFill>
                <a:srgbClr val="340990"/>
              </a:solidFill>
              <a:latin typeface="Calibri" panose="020F0502020204030204" pitchFamily="34" charset="0"/>
            </a:endParaRPr>
          </a:p>
          <a:p>
            <a:pPr>
              <a:lnSpc>
                <a:spcPct val="90000"/>
              </a:lnSpc>
              <a:spcBef>
                <a:spcPct val="20000"/>
              </a:spcBef>
              <a:buFont typeface="Arial" panose="020B0604020202020204" pitchFamily="34" charset="0"/>
              <a:buChar char="•"/>
            </a:pPr>
            <a:endParaRPr lang="tr-TR" altLang="tr-TR" sz="2800" baseline="30000" dirty="0">
              <a:solidFill>
                <a:srgbClr val="340990"/>
              </a:solidFill>
              <a:latin typeface="Calibri" panose="020F0502020204030204" pitchFamily="34" charset="0"/>
            </a:endParaRPr>
          </a:p>
          <a:p>
            <a:pPr>
              <a:lnSpc>
                <a:spcPct val="90000"/>
              </a:lnSpc>
              <a:spcBef>
                <a:spcPct val="20000"/>
              </a:spcBef>
              <a:buFont typeface="Arial" panose="020B0604020202020204" pitchFamily="34" charset="0"/>
              <a:buChar char="•"/>
            </a:pPr>
            <a:r>
              <a:rPr lang="tr-TR" altLang="tr-TR" sz="2800" dirty="0">
                <a:solidFill>
                  <a:srgbClr val="340990"/>
                </a:solidFill>
                <a:latin typeface="Calibri" panose="020F0502020204030204" pitchFamily="34" charset="0"/>
              </a:rPr>
              <a:t>PNH</a:t>
            </a:r>
            <a:r>
              <a:rPr lang="ja-JP" altLang="tr-TR" sz="2800">
                <a:solidFill>
                  <a:srgbClr val="340990"/>
                </a:solidFill>
                <a:latin typeface="Calibri" panose="020F0502020204030204" pitchFamily="34" charset="0"/>
              </a:rPr>
              <a:t>’</a:t>
            </a:r>
            <a:r>
              <a:rPr lang="tr-TR" altLang="ja-JP" sz="2800" dirty="0">
                <a:solidFill>
                  <a:srgbClr val="340990"/>
                </a:solidFill>
                <a:latin typeface="Calibri" panose="020F0502020204030204" pitchFamily="34" charset="0"/>
              </a:rPr>
              <a:t> da Böbrek yetmezliği </a:t>
            </a:r>
            <a:r>
              <a:rPr lang="tr-TR" altLang="ja-JP" sz="2800" dirty="0" err="1">
                <a:solidFill>
                  <a:srgbClr val="340990"/>
                </a:solidFill>
                <a:latin typeface="Calibri" panose="020F0502020204030204" pitchFamily="34" charset="0"/>
              </a:rPr>
              <a:t>prevalansı</a:t>
            </a:r>
            <a:r>
              <a:rPr lang="tr-TR" altLang="ja-JP" sz="2800" dirty="0">
                <a:solidFill>
                  <a:srgbClr val="340990"/>
                </a:solidFill>
                <a:latin typeface="Calibri" panose="020F0502020204030204" pitchFamily="34" charset="0"/>
              </a:rPr>
              <a:t> normal </a:t>
            </a:r>
            <a:r>
              <a:rPr lang="tr-TR" altLang="ja-JP" sz="2800" dirty="0" err="1">
                <a:solidFill>
                  <a:srgbClr val="340990"/>
                </a:solidFill>
                <a:latin typeface="Calibri" panose="020F0502020204030204" pitchFamily="34" charset="0"/>
              </a:rPr>
              <a:t>populasyondan</a:t>
            </a:r>
            <a:r>
              <a:rPr lang="tr-TR" altLang="ja-JP" sz="2800" dirty="0">
                <a:solidFill>
                  <a:srgbClr val="340990"/>
                </a:solidFill>
                <a:latin typeface="Calibri" panose="020F0502020204030204" pitchFamily="34" charset="0"/>
              </a:rPr>
              <a:t> 6.6 kat daha fazla bildirilmiştir</a:t>
            </a:r>
            <a:r>
              <a:rPr lang="tr-TR" altLang="ja-JP" sz="2800" baseline="30000" dirty="0">
                <a:solidFill>
                  <a:srgbClr val="340990"/>
                </a:solidFill>
                <a:latin typeface="Calibri" panose="020F0502020204030204" pitchFamily="34" charset="0"/>
              </a:rPr>
              <a:t>1,3</a:t>
            </a:r>
            <a:r>
              <a:rPr lang="tr-TR" altLang="ja-JP" sz="2800" dirty="0">
                <a:solidFill>
                  <a:srgbClr val="340990"/>
                </a:solidFill>
                <a:latin typeface="Calibri" panose="020F0502020204030204" pitchFamily="34" charset="0"/>
              </a:rPr>
              <a:t> </a:t>
            </a:r>
          </a:p>
          <a:p>
            <a:pPr>
              <a:lnSpc>
                <a:spcPct val="90000"/>
              </a:lnSpc>
              <a:spcBef>
                <a:spcPct val="20000"/>
              </a:spcBef>
              <a:buFont typeface="Arial" panose="020B0604020202020204" pitchFamily="34" charset="0"/>
              <a:buChar char="•"/>
            </a:pPr>
            <a:endParaRPr lang="en-US" altLang="tr-TR" sz="2800" dirty="0">
              <a:solidFill>
                <a:srgbClr val="340990"/>
              </a:solidFill>
              <a:latin typeface="Calibri" panose="020F0502020204030204" pitchFamily="34" charset="0"/>
            </a:endParaRPr>
          </a:p>
          <a:p>
            <a:pPr lvl="1">
              <a:lnSpc>
                <a:spcPct val="90000"/>
              </a:lnSpc>
              <a:spcBef>
                <a:spcPct val="20000"/>
              </a:spcBef>
              <a:buFont typeface="Arial" panose="020B0604020202020204" pitchFamily="34" charset="0"/>
              <a:buChar char="–"/>
            </a:pPr>
            <a:endParaRPr lang="en-US" altLang="tr-TR" sz="2800" dirty="0">
              <a:solidFill>
                <a:srgbClr val="340990"/>
              </a:solidFill>
              <a:latin typeface="Calibri" panose="020F0502020204030204" pitchFamily="34" charset="0"/>
            </a:endParaRPr>
          </a:p>
        </p:txBody>
      </p:sp>
      <p:sp>
        <p:nvSpPr>
          <p:cNvPr id="44037" name="Text Box 4">
            <a:extLst>
              <a:ext uri="{FF2B5EF4-FFF2-40B4-BE49-F238E27FC236}">
                <a16:creationId xmlns:a16="http://schemas.microsoft.com/office/drawing/2014/main" id="{25F34AAB-1C22-2F45-9B6B-31666FC9C908}"/>
              </a:ext>
            </a:extLst>
          </p:cNvPr>
          <p:cNvSpPr txBox="1">
            <a:spLocks noChangeArrowheads="1"/>
          </p:cNvSpPr>
          <p:nvPr/>
        </p:nvSpPr>
        <p:spPr bwMode="auto">
          <a:xfrm>
            <a:off x="19772" y="6397625"/>
            <a:ext cx="86677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marL="228600" indent="-228600"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spcBef>
                <a:spcPct val="20000"/>
              </a:spcBef>
              <a:buFontTx/>
              <a:buAutoNum type="arabicPeriod"/>
            </a:pPr>
            <a:r>
              <a:rPr lang="en-US" altLang="tr-TR" sz="900">
                <a:solidFill>
                  <a:srgbClr val="000066"/>
                </a:solidFill>
                <a:cs typeface="Arial" panose="020B0604020202020204" pitchFamily="34" charset="0"/>
              </a:rPr>
              <a:t>Nishimura JI, et al. </a:t>
            </a:r>
            <a:r>
              <a:rPr lang="en-US" altLang="tr-TR" sz="900" i="1">
                <a:solidFill>
                  <a:srgbClr val="000066"/>
                </a:solidFill>
                <a:cs typeface="Arial" panose="020B0604020202020204" pitchFamily="34" charset="0"/>
              </a:rPr>
              <a:t>Medicine</a:t>
            </a:r>
            <a:r>
              <a:rPr lang="en-US" altLang="tr-TR" sz="900">
                <a:solidFill>
                  <a:srgbClr val="000066"/>
                </a:solidFill>
                <a:cs typeface="Arial" panose="020B0604020202020204" pitchFamily="34" charset="0"/>
              </a:rPr>
              <a:t>. 2004;83:193-207.  2. Hillmen P et al. </a:t>
            </a:r>
            <a:r>
              <a:rPr lang="en-US" altLang="tr-TR" sz="900" i="1">
                <a:solidFill>
                  <a:srgbClr val="000066"/>
                </a:solidFill>
                <a:latin typeface="AdvHelv_R" charset="0"/>
                <a:cs typeface="Arial" panose="020B0604020202020204" pitchFamily="34" charset="0"/>
              </a:rPr>
              <a:t>Am. J. Hematol</a:t>
            </a:r>
            <a:r>
              <a:rPr lang="en-US" altLang="tr-TR" sz="900">
                <a:solidFill>
                  <a:srgbClr val="000066"/>
                </a:solidFill>
                <a:latin typeface="AdvHelv_R" charset="0"/>
                <a:cs typeface="Arial" panose="020B0604020202020204" pitchFamily="34" charset="0"/>
              </a:rPr>
              <a:t>. 2010; 85:553–559 3. Data on File</a:t>
            </a:r>
            <a:r>
              <a:rPr lang="en-US" altLang="tr-TR" sz="900">
                <a:solidFill>
                  <a:srgbClr val="000066"/>
                </a:solidFill>
              </a:rPr>
              <a:t>. </a:t>
            </a:r>
            <a:r>
              <a:rPr lang="tr-TR" altLang="tr-TR" sz="900">
                <a:solidFill>
                  <a:srgbClr val="000066"/>
                </a:solidFill>
              </a:rPr>
              <a:t> </a:t>
            </a:r>
          </a:p>
          <a:p>
            <a:pPr>
              <a:spcBef>
                <a:spcPct val="20000"/>
              </a:spcBef>
              <a:buFontTx/>
              <a:buAutoNum type="arabicPeriod"/>
            </a:pPr>
            <a:r>
              <a:rPr lang="tr-TR" altLang="tr-TR" sz="900">
                <a:solidFill>
                  <a:srgbClr val="000066"/>
                </a:solidFill>
              </a:rPr>
              <a:t>3.  Stevens LA, Coresh J, Greene T, Levey AS. </a:t>
            </a:r>
            <a:r>
              <a:rPr lang="tr-TR" altLang="tr-TR" sz="900" i="1">
                <a:solidFill>
                  <a:srgbClr val="000066"/>
                </a:solidFill>
              </a:rPr>
              <a:t>N Engl J Med</a:t>
            </a:r>
            <a:r>
              <a:rPr lang="tr-TR" altLang="tr-TR" sz="900">
                <a:solidFill>
                  <a:srgbClr val="000066"/>
                </a:solidFill>
              </a:rPr>
              <a:t>. 2006;354:2473-2483.</a:t>
            </a:r>
            <a:r>
              <a:rPr lang="en-US" altLang="tr-TR" sz="900">
                <a:solidFill>
                  <a:srgbClr val="000066"/>
                </a:solidFill>
              </a:rPr>
              <a:t> </a:t>
            </a:r>
          </a:p>
        </p:txBody>
      </p:sp>
    </p:spTree>
    <p:extLst>
      <p:ext uri="{BB962C8B-B14F-4D97-AF65-F5344CB8AC3E}">
        <p14:creationId xmlns:p14="http://schemas.microsoft.com/office/powerpoint/2010/main" val="357330349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4" name="Rectangle 2">
            <a:extLst>
              <a:ext uri="{FF2B5EF4-FFF2-40B4-BE49-F238E27FC236}">
                <a16:creationId xmlns:a16="http://schemas.microsoft.com/office/drawing/2014/main" id="{B4800D55-B738-D744-BE23-52693533D7AB}"/>
              </a:ext>
            </a:extLst>
          </p:cNvPr>
          <p:cNvSpPr>
            <a:spLocks noGrp="1" noChangeArrowheads="1"/>
          </p:cNvSpPr>
          <p:nvPr>
            <p:ph type="title" idx="4294967295"/>
          </p:nvPr>
        </p:nvSpPr>
        <p:spPr>
          <a:xfrm>
            <a:off x="94394" y="691760"/>
            <a:ext cx="9029058" cy="1325563"/>
          </a:xfrm>
        </p:spPr>
        <p:txBody>
          <a:bodyPr>
            <a:normAutofit/>
          </a:bodyPr>
          <a:lstStyle/>
          <a:p>
            <a:pPr eaLnBrk="1" hangingPunct="1"/>
            <a:r>
              <a:rPr lang="tr-TR" altLang="tr-TR" sz="2800" b="1" dirty="0">
                <a:solidFill>
                  <a:srgbClr val="340990"/>
                </a:solidFill>
                <a:ea typeface="ＭＳ Ｐゴシック" panose="020B0600070205080204" pitchFamily="34" charset="-128"/>
              </a:rPr>
              <a:t>Hastaların % 64</a:t>
            </a:r>
            <a:r>
              <a:rPr lang="ja-JP" altLang="tr-TR" sz="2800" b="1">
                <a:solidFill>
                  <a:srgbClr val="340990"/>
                </a:solidFill>
                <a:ea typeface="ＭＳ Ｐゴシック" panose="020B0600070205080204" pitchFamily="34" charset="-128"/>
              </a:rPr>
              <a:t>’</a:t>
            </a:r>
            <a:r>
              <a:rPr lang="tr-TR" altLang="ja-JP" sz="2800" b="1" dirty="0">
                <a:solidFill>
                  <a:srgbClr val="340990"/>
                </a:solidFill>
                <a:ea typeface="ＭＳ Ｐゴシック" panose="020B0600070205080204" pitchFamily="34" charset="-128"/>
              </a:rPr>
              <a:t>ü Klinik Kronik Böbrek Hastalığı (KBH) Sergiler</a:t>
            </a:r>
            <a:endParaRPr lang="en-US" altLang="tr-TR" sz="2800" b="1" dirty="0">
              <a:solidFill>
                <a:srgbClr val="34099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04F849C2-C4C2-8443-BDA5-6510BB4A3AFF}"/>
              </a:ext>
            </a:extLst>
          </p:cNvPr>
          <p:cNvSpPr txBox="1">
            <a:spLocks noChangeArrowheads="1"/>
          </p:cNvSpPr>
          <p:nvPr/>
        </p:nvSpPr>
        <p:spPr bwMode="auto">
          <a:xfrm>
            <a:off x="282575" y="5240309"/>
            <a:ext cx="8578850" cy="526298"/>
          </a:xfrm>
          <a:prstGeom prst="rect">
            <a:avLst/>
          </a:prstGeom>
          <a:gradFill flip="none" rotWithShape="1">
            <a:gsLst>
              <a:gs pos="0">
                <a:schemeClr val="bg1">
                  <a:lumMod val="75000"/>
                  <a:alpha val="0"/>
                </a:schemeClr>
              </a:gs>
              <a:gs pos="46000">
                <a:schemeClr val="bg1">
                  <a:lumMod val="75000"/>
                </a:schemeClr>
              </a:gs>
              <a:gs pos="100000">
                <a:schemeClr val="bg1">
                  <a:lumMod val="75000"/>
                  <a:alpha val="79000"/>
                </a:schemeClr>
              </a:gs>
            </a:gsLst>
            <a:lin ang="16200000" scaled="1"/>
            <a:tileRect/>
          </a:gradFill>
          <a:ln w="9525">
            <a:noFill/>
            <a:round/>
            <a:headEnd/>
            <a:tailEnd/>
          </a:ln>
          <a:effectLst>
            <a:glow rad="63500">
              <a:schemeClr val="bg1">
                <a:lumMod val="60000"/>
                <a:lumOff val="40000"/>
                <a:alpha val="40000"/>
              </a:schemeClr>
            </a:glow>
            <a:softEdge rad="63500"/>
          </a:effectLst>
        </p:spPr>
        <p:txBody>
          <a:bodyPr lIns="182880" tIns="137160" rIns="182880" bIns="137160" anchor="ctr">
            <a:spAutoFit/>
          </a:bodyPr>
          <a:lstStyle/>
          <a:p>
            <a:pPr algn="ctr">
              <a:lnSpc>
                <a:spcPct val="90000"/>
              </a:lnSpc>
              <a:spcBef>
                <a:spcPts val="900"/>
              </a:spcBef>
              <a:buFont typeface="Wingdings" pitchFamily="2" charset="2"/>
              <a:buNone/>
              <a:defRPr/>
            </a:pPr>
            <a:r>
              <a:rPr lang="tr-TR" b="1">
                <a:solidFill>
                  <a:srgbClr val="000066"/>
                </a:solidFill>
                <a:latin typeface="Calibri" pitchFamily="34" charset="0"/>
                <a:ea typeface="ＭＳ Ｐゴシック" pitchFamily="1" charset="-128"/>
              </a:rPr>
              <a:t>Minimal (0-1) transfüzyon öyküsü olan hastaların % 59</a:t>
            </a:r>
            <a:r>
              <a:rPr lang="ja-JP" altLang="tr-TR" b="1">
                <a:solidFill>
                  <a:srgbClr val="000066"/>
                </a:solidFill>
                <a:latin typeface="Calibri" pitchFamily="34" charset="0"/>
                <a:ea typeface="ＭＳ Ｐゴシック" pitchFamily="1" charset="-128"/>
              </a:rPr>
              <a:t>’</a:t>
            </a:r>
            <a:r>
              <a:rPr lang="tr-TR" altLang="ja-JP" b="1">
                <a:solidFill>
                  <a:srgbClr val="000066"/>
                </a:solidFill>
                <a:latin typeface="Calibri" pitchFamily="34" charset="0"/>
                <a:ea typeface="ＭＳ Ｐゴシック" pitchFamily="1" charset="-128"/>
              </a:rPr>
              <a:t>u (n=22) KBH</a:t>
            </a:r>
            <a:r>
              <a:rPr lang="ja-JP" altLang="tr-TR" b="1">
                <a:solidFill>
                  <a:srgbClr val="000066"/>
                </a:solidFill>
                <a:latin typeface="Calibri" pitchFamily="34" charset="0"/>
                <a:ea typeface="ＭＳ Ｐゴシック" pitchFamily="1" charset="-128"/>
              </a:rPr>
              <a:t>’</a:t>
            </a:r>
            <a:r>
              <a:rPr lang="tr-TR" altLang="ja-JP" b="1">
                <a:solidFill>
                  <a:srgbClr val="000066"/>
                </a:solidFill>
                <a:latin typeface="Calibri" pitchFamily="34" charset="0"/>
                <a:ea typeface="ＭＳ Ｐゴシック" pitchFamily="1" charset="-128"/>
              </a:rPr>
              <a:t>a sahipti</a:t>
            </a:r>
            <a:endParaRPr lang="en-US" b="1">
              <a:solidFill>
                <a:srgbClr val="000066"/>
              </a:solidFill>
              <a:latin typeface="Calibri" pitchFamily="34" charset="0"/>
              <a:ea typeface="ＭＳ Ｐゴシック" pitchFamily="1" charset="-128"/>
            </a:endParaRPr>
          </a:p>
        </p:txBody>
      </p:sp>
      <p:sp>
        <p:nvSpPr>
          <p:cNvPr id="5128" name="Rectangle 3">
            <a:extLst>
              <a:ext uri="{FF2B5EF4-FFF2-40B4-BE49-F238E27FC236}">
                <a16:creationId xmlns:a16="http://schemas.microsoft.com/office/drawing/2014/main" id="{CF8EC2E4-3994-214E-BFF5-20D1B5542A7C}"/>
              </a:ext>
            </a:extLst>
          </p:cNvPr>
          <p:cNvSpPr>
            <a:spLocks noChangeArrowheads="1"/>
          </p:cNvSpPr>
          <p:nvPr/>
        </p:nvSpPr>
        <p:spPr bwMode="auto">
          <a:xfrm>
            <a:off x="33338" y="6613525"/>
            <a:ext cx="669925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tr-TR" sz="900">
                <a:solidFill>
                  <a:srgbClr val="000066"/>
                </a:solidFill>
              </a:rPr>
              <a:t>Hillmen P et al. </a:t>
            </a:r>
            <a:r>
              <a:rPr lang="en-US" altLang="tr-TR" sz="900" i="1">
                <a:solidFill>
                  <a:srgbClr val="000066"/>
                </a:solidFill>
                <a:latin typeface="AdvHelv_R" charset="0"/>
              </a:rPr>
              <a:t>Am. J. Hematol</a:t>
            </a:r>
            <a:r>
              <a:rPr lang="en-US" altLang="tr-TR" sz="900">
                <a:solidFill>
                  <a:srgbClr val="000066"/>
                </a:solidFill>
                <a:latin typeface="AdvHelv_R" charset="0"/>
              </a:rPr>
              <a:t>. 2010; 85:553–559</a:t>
            </a:r>
            <a:endParaRPr lang="en-US" altLang="ja-JP" sz="900">
              <a:solidFill>
                <a:srgbClr val="000066"/>
              </a:solidFill>
              <a:latin typeface="AdvHelv_R" charset="0"/>
            </a:endParaRPr>
          </a:p>
        </p:txBody>
      </p:sp>
      <p:graphicFrame>
        <p:nvGraphicFramePr>
          <p:cNvPr id="5122" name="Object 2">
            <a:extLst>
              <a:ext uri="{FF2B5EF4-FFF2-40B4-BE49-F238E27FC236}">
                <a16:creationId xmlns:a16="http://schemas.microsoft.com/office/drawing/2014/main" id="{41143AAE-A3B5-2249-ABD5-F233EC5F2875}"/>
              </a:ext>
            </a:extLst>
          </p:cNvPr>
          <p:cNvGraphicFramePr>
            <a:graphicFrameLocks noChangeAspect="1"/>
          </p:cNvGraphicFramePr>
          <p:nvPr>
            <p:extLst>
              <p:ext uri="{D42A27DB-BD31-4B8C-83A1-F6EECF244321}">
                <p14:modId xmlns:p14="http://schemas.microsoft.com/office/powerpoint/2010/main" val="669314751"/>
              </p:ext>
            </p:extLst>
          </p:nvPr>
        </p:nvGraphicFramePr>
        <p:xfrm>
          <a:off x="591014" y="2176058"/>
          <a:ext cx="7361238" cy="3327400"/>
        </p:xfrm>
        <a:graphic>
          <a:graphicData uri="http://schemas.openxmlformats.org/presentationml/2006/ole">
            <mc:AlternateContent xmlns:mc="http://schemas.openxmlformats.org/markup-compatibility/2006">
              <mc:Choice xmlns:v="urn:schemas-microsoft-com:vml" Requires="v">
                <p:oleObj name="Çizelge" r:id="rId3" imgW="6083300" imgH="2755900" progId="Excel.Sheet.8">
                  <p:embed/>
                </p:oleObj>
              </mc:Choice>
              <mc:Fallback>
                <p:oleObj name="Çizelge" r:id="rId3" imgW="6083300" imgH="2755900" progId="Excel.Sheet.8">
                  <p:embed/>
                  <p:pic>
                    <p:nvPicPr>
                      <p:cNvPr id="5122" name="Object 2">
                        <a:extLst>
                          <a:ext uri="{FF2B5EF4-FFF2-40B4-BE49-F238E27FC236}">
                            <a16:creationId xmlns:a16="http://schemas.microsoft.com/office/drawing/2014/main" id="{41143AAE-A3B5-2249-ABD5-F233EC5F28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1014" y="2176058"/>
                        <a:ext cx="7361238" cy="332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70865913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3 Başlık">
            <a:extLst>
              <a:ext uri="{FF2B5EF4-FFF2-40B4-BE49-F238E27FC236}">
                <a16:creationId xmlns:a16="http://schemas.microsoft.com/office/drawing/2014/main" id="{52D62674-E466-1C49-B7DD-23098BCB6F0C}"/>
              </a:ext>
            </a:extLst>
          </p:cNvPr>
          <p:cNvSpPr>
            <a:spLocks noGrp="1"/>
          </p:cNvSpPr>
          <p:nvPr>
            <p:ph type="title"/>
          </p:nvPr>
        </p:nvSpPr>
        <p:spPr>
          <a:xfrm>
            <a:off x="428625" y="2786063"/>
            <a:ext cx="8229600" cy="1143000"/>
          </a:xfrm>
        </p:spPr>
        <p:txBody>
          <a:bodyPr>
            <a:normAutofit/>
          </a:bodyPr>
          <a:lstStyle/>
          <a:p>
            <a:r>
              <a:rPr lang="tr-TR" altLang="tr-TR" sz="3200" b="1" dirty="0">
                <a:solidFill>
                  <a:srgbClr val="340990"/>
                </a:solidFill>
                <a:ea typeface="ＭＳ Ｐゴシック" panose="020B0600070205080204" pitchFamily="34" charset="-128"/>
              </a:rPr>
              <a:t>Tedavi</a:t>
            </a:r>
          </a:p>
        </p:txBody>
      </p:sp>
    </p:spTree>
    <p:extLst>
      <p:ext uri="{BB962C8B-B14F-4D97-AF65-F5344CB8AC3E}">
        <p14:creationId xmlns:p14="http://schemas.microsoft.com/office/powerpoint/2010/main" val="26603162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Resim 8"/>
          <p:cNvPicPr>
            <a:picLocks noChangeAspect="1"/>
          </p:cNvPicPr>
          <p:nvPr/>
        </p:nvPicPr>
        <p:blipFill>
          <a:blip r:embed="rId2"/>
          <a:stretch>
            <a:fillRect/>
          </a:stretch>
        </p:blipFill>
        <p:spPr>
          <a:xfrm>
            <a:off x="568778" y="4120925"/>
            <a:ext cx="1115786" cy="1551537"/>
          </a:xfrm>
          <a:prstGeom prst="rect">
            <a:avLst/>
          </a:prstGeom>
        </p:spPr>
      </p:pic>
      <p:sp>
        <p:nvSpPr>
          <p:cNvPr id="10" name="TextBox 4"/>
          <p:cNvSpPr txBox="1"/>
          <p:nvPr/>
        </p:nvSpPr>
        <p:spPr>
          <a:xfrm>
            <a:off x="-39200" y="2813060"/>
            <a:ext cx="2336223" cy="1107996"/>
          </a:xfrm>
          <a:prstGeom prst="rect">
            <a:avLst/>
          </a:prstGeom>
          <a:noFill/>
        </p:spPr>
        <p:txBody>
          <a:bodyPr wrap="square" rtlCol="0">
            <a:spAutoFit/>
          </a:bodyPr>
          <a:lstStyle/>
          <a:p>
            <a:pPr algn="ctr"/>
            <a:r>
              <a:rPr lang="tr-TR" sz="2600" b="1" dirty="0">
                <a:solidFill>
                  <a:srgbClr val="340990"/>
                </a:solidFill>
                <a:effectLst>
                  <a:outerShdw blurRad="38100" dist="38100" dir="2700000" algn="tl">
                    <a:srgbClr val="000000">
                      <a:alpha val="43137"/>
                    </a:srgbClr>
                  </a:outerShdw>
                </a:effectLst>
                <a:cs typeface="Verdana"/>
              </a:rPr>
              <a:t>PNH </a:t>
            </a:r>
          </a:p>
          <a:p>
            <a:pPr algn="ctr"/>
            <a:r>
              <a:rPr lang="tr-TR" sz="2000" b="1" dirty="0">
                <a:solidFill>
                  <a:srgbClr val="340990"/>
                </a:solidFill>
                <a:effectLst>
                  <a:outerShdw blurRad="38100" dist="38100" dir="2700000" algn="tl">
                    <a:srgbClr val="000000">
                      <a:alpha val="43137"/>
                    </a:srgbClr>
                  </a:outerShdw>
                </a:effectLst>
                <a:cs typeface="Verdana"/>
              </a:rPr>
              <a:t>Yüksek Hastalık Aktivitesi</a:t>
            </a:r>
            <a:endParaRPr lang="en-US" sz="2000" b="1" dirty="0">
              <a:solidFill>
                <a:srgbClr val="340990"/>
              </a:solidFill>
              <a:effectLst>
                <a:outerShdw blurRad="38100" dist="38100" dir="2700000" algn="tl">
                  <a:srgbClr val="000000">
                    <a:alpha val="43137"/>
                  </a:srgbClr>
                </a:outerShdw>
              </a:effectLst>
              <a:cs typeface="Verdana"/>
            </a:endParaRPr>
          </a:p>
        </p:txBody>
      </p:sp>
      <p:pic>
        <p:nvPicPr>
          <p:cNvPr id="7" name="Resim 6"/>
          <p:cNvPicPr>
            <a:picLocks noChangeAspect="1"/>
          </p:cNvPicPr>
          <p:nvPr/>
        </p:nvPicPr>
        <p:blipFill>
          <a:blip r:embed="rId3"/>
          <a:stretch>
            <a:fillRect/>
          </a:stretch>
        </p:blipFill>
        <p:spPr>
          <a:xfrm>
            <a:off x="2239872" y="1633946"/>
            <a:ext cx="6952655" cy="4275883"/>
          </a:xfrm>
          <a:prstGeom prst="rect">
            <a:avLst/>
          </a:prstGeom>
        </p:spPr>
      </p:pic>
    </p:spTree>
    <p:extLst>
      <p:ext uri="{BB962C8B-B14F-4D97-AF65-F5344CB8AC3E}">
        <p14:creationId xmlns:p14="http://schemas.microsoft.com/office/powerpoint/2010/main" val="797498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4"/>
          <p:cNvSpPr txBox="1"/>
          <p:nvPr/>
        </p:nvSpPr>
        <p:spPr>
          <a:xfrm>
            <a:off x="-39200" y="2813061"/>
            <a:ext cx="2336223" cy="492443"/>
          </a:xfrm>
          <a:prstGeom prst="rect">
            <a:avLst/>
          </a:prstGeom>
          <a:noFill/>
        </p:spPr>
        <p:txBody>
          <a:bodyPr wrap="square" rtlCol="0">
            <a:spAutoFit/>
          </a:bodyPr>
          <a:lstStyle/>
          <a:p>
            <a:pPr algn="ctr"/>
            <a:r>
              <a:rPr lang="tr-TR" sz="2600" b="1" i="1" dirty="0">
                <a:solidFill>
                  <a:srgbClr val="700000"/>
                </a:solidFill>
                <a:effectLst>
                  <a:outerShdw blurRad="38100" dist="38100" dir="2700000" algn="tl">
                    <a:srgbClr val="000000">
                      <a:alpha val="43137"/>
                    </a:srgbClr>
                  </a:outerShdw>
                </a:effectLst>
                <a:cs typeface="Verdana"/>
              </a:rPr>
              <a:t>PNH &amp; Tedavi </a:t>
            </a:r>
          </a:p>
        </p:txBody>
      </p:sp>
      <p:sp>
        <p:nvSpPr>
          <p:cNvPr id="11" name="İçerik Yer Tutucusu 2"/>
          <p:cNvSpPr>
            <a:spLocks noGrp="1"/>
          </p:cNvSpPr>
          <p:nvPr>
            <p:ph idx="1"/>
          </p:nvPr>
        </p:nvSpPr>
        <p:spPr>
          <a:xfrm>
            <a:off x="3171994" y="2124035"/>
            <a:ext cx="6445250" cy="3394472"/>
          </a:xfrm>
        </p:spPr>
        <p:txBody>
          <a:bodyPr>
            <a:normAutofit/>
          </a:bodyPr>
          <a:lstStyle/>
          <a:p>
            <a:r>
              <a:rPr lang="tr-TR" altLang="x-none" sz="2400" dirty="0">
                <a:solidFill>
                  <a:srgbClr val="000066"/>
                </a:solidFill>
                <a:ea typeface="ＭＳ Ｐゴシック" charset="-128"/>
              </a:rPr>
              <a:t>Destek Tedavisi</a:t>
            </a:r>
          </a:p>
          <a:p>
            <a:endParaRPr lang="tr-TR" altLang="x-none" sz="2400" dirty="0">
              <a:solidFill>
                <a:srgbClr val="000066"/>
              </a:solidFill>
              <a:ea typeface="ＭＳ Ｐゴシック" charset="-128"/>
            </a:endParaRPr>
          </a:p>
          <a:p>
            <a:r>
              <a:rPr lang="tr-TR" altLang="x-none" sz="2400" dirty="0" err="1">
                <a:solidFill>
                  <a:srgbClr val="000066"/>
                </a:solidFill>
                <a:ea typeface="ＭＳ Ｐゴシック" charset="-128"/>
              </a:rPr>
              <a:t>Küratif</a:t>
            </a:r>
            <a:r>
              <a:rPr lang="tr-TR" altLang="x-none" sz="2400" dirty="0">
                <a:solidFill>
                  <a:srgbClr val="000066"/>
                </a:solidFill>
                <a:ea typeface="ＭＳ Ｐゴシック" charset="-128"/>
              </a:rPr>
              <a:t> tedavi</a:t>
            </a:r>
          </a:p>
          <a:p>
            <a:endParaRPr lang="tr-TR" altLang="x-none" sz="2400" dirty="0">
              <a:solidFill>
                <a:srgbClr val="000066"/>
              </a:solidFill>
              <a:ea typeface="ＭＳ Ｐゴシック" charset="-128"/>
            </a:endParaRPr>
          </a:p>
          <a:p>
            <a:r>
              <a:rPr lang="tr-TR" altLang="x-none" sz="2400" dirty="0">
                <a:solidFill>
                  <a:srgbClr val="000066"/>
                </a:solidFill>
                <a:ea typeface="ＭＳ Ｐゴシック" charset="-128"/>
              </a:rPr>
              <a:t>Hastalığın seyrini değiştiren tedavi</a:t>
            </a:r>
          </a:p>
        </p:txBody>
      </p:sp>
    </p:spTree>
    <p:extLst>
      <p:ext uri="{BB962C8B-B14F-4D97-AF65-F5344CB8AC3E}">
        <p14:creationId xmlns:p14="http://schemas.microsoft.com/office/powerpoint/2010/main" val="4056403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blinds(horizontal)">
                                      <p:cBhvr>
                                        <p:cTn id="7" dur="500"/>
                                        <p:tgtEl>
                                          <p:spTgt spid="11">
                                            <p:txEl>
                                              <p:pRg st="0" end="0"/>
                                            </p:txEl>
                                          </p:spTgt>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blinds(horizontal)">
                                      <p:cBhvr>
                                        <p:cTn id="10" dur="500"/>
                                        <p:tgtEl>
                                          <p:spTgt spid="11">
                                            <p:txEl>
                                              <p:pRg st="2" end="2"/>
                                            </p:txEl>
                                          </p:spTgt>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11">
                                            <p:txEl>
                                              <p:pRg st="4" end="4"/>
                                            </p:txEl>
                                          </p:spTgt>
                                        </p:tgtEl>
                                        <p:attrNameLst>
                                          <p:attrName>style.visibility</p:attrName>
                                        </p:attrNameLst>
                                      </p:cBhvr>
                                      <p:to>
                                        <p:strVal val="visible"/>
                                      </p:to>
                                    </p:set>
                                    <p:animEffect transition="in" filter="blinds(horizontal)">
                                      <p:cBhvr>
                                        <p:cTn id="13" dur="500"/>
                                        <p:tgtEl>
                                          <p:spTgt spid="1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uiExpand="1" build="p"/>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4"/>
          <p:cNvSpPr txBox="1"/>
          <p:nvPr/>
        </p:nvSpPr>
        <p:spPr>
          <a:xfrm>
            <a:off x="-39200" y="2813060"/>
            <a:ext cx="2336223" cy="892552"/>
          </a:xfrm>
          <a:prstGeom prst="rect">
            <a:avLst/>
          </a:prstGeom>
          <a:noFill/>
        </p:spPr>
        <p:txBody>
          <a:bodyPr wrap="square" rtlCol="0">
            <a:spAutoFit/>
          </a:bodyPr>
          <a:lstStyle/>
          <a:p>
            <a:pPr algn="ctr"/>
            <a:r>
              <a:rPr lang="tr-TR" sz="2600" b="1" i="1" dirty="0">
                <a:solidFill>
                  <a:srgbClr val="700000"/>
                </a:solidFill>
                <a:effectLst>
                  <a:outerShdw blurRad="38100" dist="38100" dir="2700000" algn="tl">
                    <a:srgbClr val="000000">
                      <a:alpha val="43137"/>
                    </a:srgbClr>
                  </a:outerShdw>
                </a:effectLst>
                <a:cs typeface="Verdana"/>
              </a:rPr>
              <a:t>PNH’ da Destek Tedavisi</a:t>
            </a:r>
          </a:p>
        </p:txBody>
      </p:sp>
      <p:sp>
        <p:nvSpPr>
          <p:cNvPr id="9" name="Rectangle 8"/>
          <p:cNvSpPr>
            <a:spLocks noChangeArrowheads="1"/>
          </p:cNvSpPr>
          <p:nvPr/>
        </p:nvSpPr>
        <p:spPr bwMode="auto">
          <a:xfrm>
            <a:off x="5835261" y="2572941"/>
            <a:ext cx="3156347" cy="3394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lvl="1">
              <a:lnSpc>
                <a:spcPct val="80000"/>
              </a:lnSpc>
              <a:spcBef>
                <a:spcPct val="30000"/>
              </a:spcBef>
              <a:spcAft>
                <a:spcPct val="30000"/>
              </a:spcAft>
              <a:buClr>
                <a:srgbClr val="F9A01B"/>
              </a:buClr>
              <a:buFont typeface="Arial" charset="0"/>
              <a:buChar char="–"/>
            </a:pPr>
            <a:endParaRPr lang="en-GB" altLang="x-none" sz="675" baseline="30000">
              <a:solidFill>
                <a:schemeClr val="tx2"/>
              </a:solidFill>
            </a:endParaRPr>
          </a:p>
          <a:p>
            <a:pPr lvl="1">
              <a:lnSpc>
                <a:spcPct val="130000"/>
              </a:lnSpc>
              <a:spcAft>
                <a:spcPct val="30000"/>
              </a:spcAft>
              <a:buClr>
                <a:srgbClr val="F9A01B"/>
              </a:buClr>
              <a:buFontTx/>
              <a:buChar char="•"/>
            </a:pPr>
            <a:endParaRPr lang="en-GB" altLang="x-none" sz="750"/>
          </a:p>
        </p:txBody>
      </p:sp>
      <p:sp>
        <p:nvSpPr>
          <p:cNvPr id="12" name="AutoShape 3"/>
          <p:cNvSpPr>
            <a:spLocks noChangeArrowheads="1"/>
          </p:cNvSpPr>
          <p:nvPr/>
        </p:nvSpPr>
        <p:spPr bwMode="auto">
          <a:xfrm>
            <a:off x="4663685" y="2135983"/>
            <a:ext cx="2415778" cy="1293019"/>
          </a:xfrm>
          <a:prstGeom prst="roundRect">
            <a:avLst>
              <a:gd name="adj" fmla="val 16667"/>
            </a:avLst>
          </a:prstGeom>
          <a:solidFill>
            <a:srgbClr val="FF0000"/>
          </a:solidFill>
          <a:ln w="6350">
            <a:solidFill>
              <a:schemeClr val="tx1"/>
            </a:solidFill>
            <a:round/>
            <a:headEnd/>
            <a:tailEnd/>
          </a:ln>
          <a:effectLst>
            <a:outerShdw blurRad="50800" dist="38100" dir="2700000" algn="tl" rotWithShape="0">
              <a:srgbClr val="000000">
                <a:alpha val="39998"/>
              </a:srgbClr>
            </a:outerShdw>
          </a:effectLst>
        </p:spPr>
        <p:txBody>
          <a:bodyPr anchor="ctr"/>
          <a:lstStyle>
            <a:lvl1pPr marL="342900" indent="-342900" defTabSz="911225" eaLnBrk="0" hangingPunct="0">
              <a:defRPr sz="2400">
                <a:solidFill>
                  <a:schemeClr val="tx1"/>
                </a:solidFill>
                <a:latin typeface="Arial" charset="0"/>
                <a:ea typeface="ＭＳ Ｐゴシック" charset="-128"/>
              </a:defRPr>
            </a:lvl1pPr>
            <a:lvl2pPr defTabSz="911225" eaLnBrk="0" hangingPunct="0">
              <a:defRPr sz="2400">
                <a:solidFill>
                  <a:schemeClr val="tx1"/>
                </a:solidFill>
                <a:latin typeface="Arial" charset="0"/>
                <a:ea typeface="ＭＳ Ｐゴシック" charset="-128"/>
              </a:defRPr>
            </a:lvl2pPr>
            <a:lvl3pPr marL="1143000" indent="-228600" defTabSz="911225" eaLnBrk="0" hangingPunct="0">
              <a:defRPr sz="2400">
                <a:solidFill>
                  <a:schemeClr val="tx1"/>
                </a:solidFill>
                <a:latin typeface="Arial" charset="0"/>
                <a:ea typeface="ＭＳ Ｐゴシック" charset="-128"/>
              </a:defRPr>
            </a:lvl3pPr>
            <a:lvl4pPr marL="1600200" indent="-228600" defTabSz="911225" eaLnBrk="0" hangingPunct="0">
              <a:defRPr sz="2400">
                <a:solidFill>
                  <a:schemeClr val="tx1"/>
                </a:solidFill>
                <a:latin typeface="Arial" charset="0"/>
                <a:ea typeface="ＭＳ Ｐゴシック" charset="-128"/>
              </a:defRPr>
            </a:lvl4pPr>
            <a:lvl5pPr marL="2057400" indent="-228600" defTabSz="911225" eaLnBrk="0" hangingPunct="0">
              <a:defRPr sz="2400">
                <a:solidFill>
                  <a:schemeClr val="tx1"/>
                </a:solidFill>
                <a:latin typeface="Arial" charset="0"/>
                <a:ea typeface="ＭＳ Ｐゴシック" charset="-128"/>
              </a:defRPr>
            </a:lvl5pPr>
            <a:lvl6pPr marL="2514600" indent="-228600" defTabSz="911225" eaLnBrk="0" fontAlgn="base" hangingPunct="0">
              <a:spcBef>
                <a:spcPct val="0"/>
              </a:spcBef>
              <a:spcAft>
                <a:spcPct val="0"/>
              </a:spcAft>
              <a:defRPr sz="2400">
                <a:solidFill>
                  <a:schemeClr val="tx1"/>
                </a:solidFill>
                <a:latin typeface="Arial" charset="0"/>
                <a:ea typeface="ＭＳ Ｐゴシック" charset="-128"/>
              </a:defRPr>
            </a:lvl6pPr>
            <a:lvl7pPr marL="2971800" indent="-228600" defTabSz="911225" eaLnBrk="0" fontAlgn="base" hangingPunct="0">
              <a:spcBef>
                <a:spcPct val="0"/>
              </a:spcBef>
              <a:spcAft>
                <a:spcPct val="0"/>
              </a:spcAft>
              <a:defRPr sz="2400">
                <a:solidFill>
                  <a:schemeClr val="tx1"/>
                </a:solidFill>
                <a:latin typeface="Arial" charset="0"/>
                <a:ea typeface="ＭＳ Ｐゴシック" charset="-128"/>
              </a:defRPr>
            </a:lvl7pPr>
            <a:lvl8pPr marL="3429000" indent="-228600" defTabSz="911225" eaLnBrk="0" fontAlgn="base" hangingPunct="0">
              <a:spcBef>
                <a:spcPct val="0"/>
              </a:spcBef>
              <a:spcAft>
                <a:spcPct val="0"/>
              </a:spcAft>
              <a:defRPr sz="2400">
                <a:solidFill>
                  <a:schemeClr val="tx1"/>
                </a:solidFill>
                <a:latin typeface="Arial" charset="0"/>
                <a:ea typeface="ＭＳ Ｐゴシック" charset="-128"/>
              </a:defRPr>
            </a:lvl8pPr>
            <a:lvl9pPr marL="3886200" indent="-228600" defTabSz="911225" eaLnBrk="0" fontAlgn="base" hangingPunct="0">
              <a:spcBef>
                <a:spcPct val="0"/>
              </a:spcBef>
              <a:spcAft>
                <a:spcPct val="0"/>
              </a:spcAft>
              <a:defRPr sz="2400">
                <a:solidFill>
                  <a:schemeClr val="tx1"/>
                </a:solidFill>
                <a:latin typeface="Arial" charset="0"/>
                <a:ea typeface="ＭＳ Ｐゴシック" charset="-128"/>
              </a:defRPr>
            </a:lvl9pPr>
          </a:lstStyle>
          <a:p>
            <a:pPr marL="0" lvl="1" algn="ctr" eaLnBrk="1" hangingPunct="1">
              <a:spcBef>
                <a:spcPts val="450"/>
              </a:spcBef>
              <a:spcAft>
                <a:spcPts val="450"/>
              </a:spcAft>
            </a:pPr>
            <a:endParaRPr lang="tr-TR" altLang="x-none" sz="1500" b="1">
              <a:solidFill>
                <a:schemeClr val="bg1"/>
              </a:solidFill>
              <a:latin typeface="Calibri" charset="0"/>
            </a:endParaRPr>
          </a:p>
          <a:p>
            <a:pPr marL="0" lvl="1" algn="ctr" eaLnBrk="1" hangingPunct="1">
              <a:spcBef>
                <a:spcPts val="450"/>
              </a:spcBef>
              <a:spcAft>
                <a:spcPts val="450"/>
              </a:spcAft>
            </a:pPr>
            <a:r>
              <a:rPr lang="en-GB" altLang="x-none" sz="1500" b="1">
                <a:solidFill>
                  <a:schemeClr val="bg1"/>
                </a:solidFill>
                <a:latin typeface="Calibri" charset="0"/>
              </a:rPr>
              <a:t>Transf</a:t>
            </a:r>
            <a:r>
              <a:rPr lang="tr-TR" altLang="x-none" sz="1500" b="1">
                <a:solidFill>
                  <a:schemeClr val="bg1"/>
                </a:solidFill>
                <a:latin typeface="Calibri" charset="0"/>
              </a:rPr>
              <a:t>üzyon</a:t>
            </a:r>
          </a:p>
          <a:p>
            <a:pPr marL="0" lvl="1" algn="ctr" eaLnBrk="1" hangingPunct="1">
              <a:spcBef>
                <a:spcPts val="450"/>
              </a:spcBef>
              <a:spcAft>
                <a:spcPts val="450"/>
              </a:spcAft>
            </a:pPr>
            <a:endParaRPr lang="en-GB" altLang="x-none" sz="1500" b="1">
              <a:solidFill>
                <a:schemeClr val="bg1"/>
              </a:solidFill>
              <a:latin typeface="Calibri" charset="0"/>
            </a:endParaRPr>
          </a:p>
        </p:txBody>
      </p:sp>
      <p:sp>
        <p:nvSpPr>
          <p:cNvPr id="13" name="AutoShape 3"/>
          <p:cNvSpPr>
            <a:spLocks noChangeArrowheads="1"/>
          </p:cNvSpPr>
          <p:nvPr/>
        </p:nvSpPr>
        <p:spPr bwMode="auto">
          <a:xfrm rot="-1037251">
            <a:off x="3294467" y="4271963"/>
            <a:ext cx="2564606" cy="876300"/>
          </a:xfrm>
          <a:prstGeom prst="roundRect">
            <a:avLst>
              <a:gd name="adj" fmla="val 16667"/>
            </a:avLst>
          </a:prstGeom>
          <a:solidFill>
            <a:srgbClr val="F2DCDB"/>
          </a:solidFill>
          <a:ln w="6350">
            <a:solidFill>
              <a:schemeClr val="tx1"/>
            </a:solidFill>
            <a:round/>
            <a:headEnd/>
            <a:tailEnd/>
          </a:ln>
          <a:effectLst>
            <a:outerShdw blurRad="50800" dist="38100" dir="2700000" algn="tl" rotWithShape="0">
              <a:srgbClr val="000000">
                <a:alpha val="39998"/>
              </a:srgbClr>
            </a:outerShdw>
          </a:effectLst>
        </p:spPr>
        <p:txBody>
          <a:bodyPr anchor="ctr"/>
          <a:lstStyle/>
          <a:p>
            <a:pPr marL="0" lvl="1" algn="ctr" defTabSz="683419">
              <a:spcBef>
                <a:spcPts val="450"/>
              </a:spcBef>
              <a:spcAft>
                <a:spcPts val="450"/>
              </a:spcAft>
              <a:defRPr/>
            </a:pPr>
            <a:r>
              <a:rPr lang="tr-TR" sz="1350" b="1" dirty="0">
                <a:solidFill>
                  <a:srgbClr val="002060"/>
                </a:solidFill>
              </a:rPr>
              <a:t>Demir / </a:t>
            </a:r>
            <a:r>
              <a:rPr lang="en-GB" sz="1350" b="1" dirty="0">
                <a:solidFill>
                  <a:srgbClr val="002060"/>
                </a:solidFill>
              </a:rPr>
              <a:t> </a:t>
            </a:r>
            <a:r>
              <a:rPr lang="en-GB" sz="1350" b="1" dirty="0" err="1">
                <a:solidFill>
                  <a:srgbClr val="002060"/>
                </a:solidFill>
              </a:rPr>
              <a:t>Foli</a:t>
            </a:r>
            <a:r>
              <a:rPr lang="tr-TR" sz="1350" b="1" dirty="0">
                <a:solidFill>
                  <a:srgbClr val="002060"/>
                </a:solidFill>
              </a:rPr>
              <a:t>k asit / V</a:t>
            </a:r>
            <a:r>
              <a:rPr lang="en-GB" sz="1350" b="1" dirty="0">
                <a:solidFill>
                  <a:srgbClr val="002060"/>
                </a:solidFill>
              </a:rPr>
              <a:t>it B12</a:t>
            </a:r>
          </a:p>
        </p:txBody>
      </p:sp>
      <p:sp>
        <p:nvSpPr>
          <p:cNvPr id="14" name="AutoShape 3"/>
          <p:cNvSpPr>
            <a:spLocks noChangeArrowheads="1"/>
          </p:cNvSpPr>
          <p:nvPr/>
        </p:nvSpPr>
        <p:spPr bwMode="auto">
          <a:xfrm>
            <a:off x="5954322" y="4714875"/>
            <a:ext cx="2262188" cy="857250"/>
          </a:xfrm>
          <a:prstGeom prst="roundRect">
            <a:avLst>
              <a:gd name="adj" fmla="val 16667"/>
            </a:avLst>
          </a:prstGeom>
          <a:solidFill>
            <a:srgbClr val="E6E0EC"/>
          </a:solidFill>
          <a:ln w="6350">
            <a:solidFill>
              <a:schemeClr val="tx1"/>
            </a:solidFill>
            <a:round/>
            <a:headEnd/>
            <a:tailEnd/>
          </a:ln>
          <a:effectLst>
            <a:outerShdw blurRad="50800" dist="38100" dir="2700000" algn="tl" rotWithShape="0">
              <a:srgbClr val="000000">
                <a:alpha val="39998"/>
              </a:srgbClr>
            </a:outerShdw>
          </a:effectLst>
        </p:spPr>
        <p:txBody>
          <a:bodyPr anchor="ctr"/>
          <a:lstStyle>
            <a:lvl1pPr marL="342900" indent="-342900" defTabSz="911225" eaLnBrk="0" hangingPunct="0">
              <a:defRPr sz="2400">
                <a:solidFill>
                  <a:schemeClr val="tx1"/>
                </a:solidFill>
                <a:latin typeface="Arial" charset="0"/>
                <a:ea typeface="ＭＳ Ｐゴシック" charset="-128"/>
              </a:defRPr>
            </a:lvl1pPr>
            <a:lvl2pPr defTabSz="911225" eaLnBrk="0" hangingPunct="0">
              <a:defRPr sz="2400">
                <a:solidFill>
                  <a:schemeClr val="tx1"/>
                </a:solidFill>
                <a:latin typeface="Arial" charset="0"/>
                <a:ea typeface="ＭＳ Ｐゴシック" charset="-128"/>
              </a:defRPr>
            </a:lvl2pPr>
            <a:lvl3pPr marL="1143000" indent="-228600" defTabSz="911225" eaLnBrk="0" hangingPunct="0">
              <a:defRPr sz="2400">
                <a:solidFill>
                  <a:schemeClr val="tx1"/>
                </a:solidFill>
                <a:latin typeface="Arial" charset="0"/>
                <a:ea typeface="ＭＳ Ｐゴシック" charset="-128"/>
              </a:defRPr>
            </a:lvl3pPr>
            <a:lvl4pPr marL="1600200" indent="-228600" defTabSz="911225" eaLnBrk="0" hangingPunct="0">
              <a:defRPr sz="2400">
                <a:solidFill>
                  <a:schemeClr val="tx1"/>
                </a:solidFill>
                <a:latin typeface="Arial" charset="0"/>
                <a:ea typeface="ＭＳ Ｐゴシック" charset="-128"/>
              </a:defRPr>
            </a:lvl4pPr>
            <a:lvl5pPr marL="2057400" indent="-228600" defTabSz="911225" eaLnBrk="0" hangingPunct="0">
              <a:defRPr sz="2400">
                <a:solidFill>
                  <a:schemeClr val="tx1"/>
                </a:solidFill>
                <a:latin typeface="Arial" charset="0"/>
                <a:ea typeface="ＭＳ Ｐゴシック" charset="-128"/>
              </a:defRPr>
            </a:lvl5pPr>
            <a:lvl6pPr marL="2514600" indent="-228600" defTabSz="911225" eaLnBrk="0" fontAlgn="base" hangingPunct="0">
              <a:spcBef>
                <a:spcPct val="0"/>
              </a:spcBef>
              <a:spcAft>
                <a:spcPct val="0"/>
              </a:spcAft>
              <a:defRPr sz="2400">
                <a:solidFill>
                  <a:schemeClr val="tx1"/>
                </a:solidFill>
                <a:latin typeface="Arial" charset="0"/>
                <a:ea typeface="ＭＳ Ｐゴシック" charset="-128"/>
              </a:defRPr>
            </a:lvl6pPr>
            <a:lvl7pPr marL="2971800" indent="-228600" defTabSz="911225" eaLnBrk="0" fontAlgn="base" hangingPunct="0">
              <a:spcBef>
                <a:spcPct val="0"/>
              </a:spcBef>
              <a:spcAft>
                <a:spcPct val="0"/>
              </a:spcAft>
              <a:defRPr sz="2400">
                <a:solidFill>
                  <a:schemeClr val="tx1"/>
                </a:solidFill>
                <a:latin typeface="Arial" charset="0"/>
                <a:ea typeface="ＭＳ Ｐゴシック" charset="-128"/>
              </a:defRPr>
            </a:lvl7pPr>
            <a:lvl8pPr marL="3429000" indent="-228600" defTabSz="911225" eaLnBrk="0" fontAlgn="base" hangingPunct="0">
              <a:spcBef>
                <a:spcPct val="0"/>
              </a:spcBef>
              <a:spcAft>
                <a:spcPct val="0"/>
              </a:spcAft>
              <a:defRPr sz="2400">
                <a:solidFill>
                  <a:schemeClr val="tx1"/>
                </a:solidFill>
                <a:latin typeface="Arial" charset="0"/>
                <a:ea typeface="ＭＳ Ｐゴシック" charset="-128"/>
              </a:defRPr>
            </a:lvl8pPr>
            <a:lvl9pPr marL="3886200" indent="-228600" defTabSz="911225" eaLnBrk="0" fontAlgn="base" hangingPunct="0">
              <a:spcBef>
                <a:spcPct val="0"/>
              </a:spcBef>
              <a:spcAft>
                <a:spcPct val="0"/>
              </a:spcAft>
              <a:defRPr sz="2400">
                <a:solidFill>
                  <a:schemeClr val="tx1"/>
                </a:solidFill>
                <a:latin typeface="Arial" charset="0"/>
                <a:ea typeface="ＭＳ Ｐゴシック" charset="-128"/>
              </a:defRPr>
            </a:lvl9pPr>
          </a:lstStyle>
          <a:p>
            <a:pPr marL="0" lvl="1" algn="ctr" eaLnBrk="1" hangingPunct="1">
              <a:spcBef>
                <a:spcPts val="450"/>
              </a:spcBef>
              <a:spcAft>
                <a:spcPts val="450"/>
              </a:spcAft>
            </a:pPr>
            <a:r>
              <a:rPr lang="tr-TR" altLang="x-none" sz="1350" b="1">
                <a:solidFill>
                  <a:srgbClr val="002060"/>
                </a:solidFill>
                <a:latin typeface="Calibri" charset="0"/>
              </a:rPr>
              <a:t>İmmünsüpresif Ajanlar</a:t>
            </a:r>
            <a:endParaRPr lang="en-GB" altLang="x-none" sz="1350" b="1" baseline="30000">
              <a:solidFill>
                <a:srgbClr val="002060"/>
              </a:solidFill>
              <a:latin typeface="Calibri" charset="0"/>
            </a:endParaRPr>
          </a:p>
        </p:txBody>
      </p:sp>
      <p:sp>
        <p:nvSpPr>
          <p:cNvPr id="15" name="AutoShape 3"/>
          <p:cNvSpPr>
            <a:spLocks noChangeArrowheads="1"/>
          </p:cNvSpPr>
          <p:nvPr/>
        </p:nvSpPr>
        <p:spPr bwMode="auto">
          <a:xfrm rot="628053">
            <a:off x="2644386" y="3065861"/>
            <a:ext cx="1985963" cy="906065"/>
          </a:xfrm>
          <a:prstGeom prst="roundRect">
            <a:avLst>
              <a:gd name="adj" fmla="val 16667"/>
            </a:avLst>
          </a:prstGeom>
          <a:gradFill rotWithShape="0">
            <a:gsLst>
              <a:gs pos="0">
                <a:schemeClr val="accent2"/>
              </a:gs>
              <a:gs pos="50000">
                <a:srgbClr val="D99694"/>
              </a:gs>
              <a:gs pos="100000">
                <a:schemeClr val="accent2"/>
              </a:gs>
            </a:gsLst>
            <a:lin ang="5400000" scaled="1"/>
          </a:gradFill>
          <a:ln w="6350">
            <a:solidFill>
              <a:schemeClr val="tx1"/>
            </a:solidFill>
            <a:round/>
            <a:headEnd/>
            <a:tailEnd/>
          </a:ln>
          <a:effectLst>
            <a:outerShdw blurRad="50800" dist="38100" dir="2700000" algn="tl" rotWithShape="0">
              <a:srgbClr val="000000">
                <a:alpha val="39998"/>
              </a:srgbClr>
            </a:outerShdw>
          </a:effectLst>
        </p:spPr>
        <p:txBody>
          <a:bodyPr anchor="ctr"/>
          <a:lstStyle>
            <a:lvl1pPr marL="342900" indent="-342900" defTabSz="911225" eaLnBrk="0" hangingPunct="0">
              <a:defRPr sz="2400">
                <a:solidFill>
                  <a:schemeClr val="tx1"/>
                </a:solidFill>
                <a:latin typeface="Arial" charset="0"/>
                <a:ea typeface="ＭＳ Ｐゴシック" charset="-128"/>
              </a:defRPr>
            </a:lvl1pPr>
            <a:lvl2pPr indent="15875" defTabSz="911225" eaLnBrk="0" hangingPunct="0">
              <a:defRPr sz="2400">
                <a:solidFill>
                  <a:schemeClr val="tx1"/>
                </a:solidFill>
                <a:latin typeface="Arial" charset="0"/>
                <a:ea typeface="ＭＳ Ｐゴシック" charset="-128"/>
              </a:defRPr>
            </a:lvl2pPr>
            <a:lvl3pPr marL="1143000" indent="-228600" defTabSz="911225" eaLnBrk="0" hangingPunct="0">
              <a:defRPr sz="2400">
                <a:solidFill>
                  <a:schemeClr val="tx1"/>
                </a:solidFill>
                <a:latin typeface="Arial" charset="0"/>
                <a:ea typeface="ＭＳ Ｐゴシック" charset="-128"/>
              </a:defRPr>
            </a:lvl3pPr>
            <a:lvl4pPr marL="1600200" indent="-228600" defTabSz="911225" eaLnBrk="0" hangingPunct="0">
              <a:defRPr sz="2400">
                <a:solidFill>
                  <a:schemeClr val="tx1"/>
                </a:solidFill>
                <a:latin typeface="Arial" charset="0"/>
                <a:ea typeface="ＭＳ Ｐゴシック" charset="-128"/>
              </a:defRPr>
            </a:lvl4pPr>
            <a:lvl5pPr marL="2057400" indent="-228600" defTabSz="911225" eaLnBrk="0" hangingPunct="0">
              <a:defRPr sz="2400">
                <a:solidFill>
                  <a:schemeClr val="tx1"/>
                </a:solidFill>
                <a:latin typeface="Arial" charset="0"/>
                <a:ea typeface="ＭＳ Ｐゴシック" charset="-128"/>
              </a:defRPr>
            </a:lvl5pPr>
            <a:lvl6pPr marL="2514600" indent="-228600" defTabSz="911225" eaLnBrk="0" fontAlgn="base" hangingPunct="0">
              <a:spcBef>
                <a:spcPct val="0"/>
              </a:spcBef>
              <a:spcAft>
                <a:spcPct val="0"/>
              </a:spcAft>
              <a:defRPr sz="2400">
                <a:solidFill>
                  <a:schemeClr val="tx1"/>
                </a:solidFill>
                <a:latin typeface="Arial" charset="0"/>
                <a:ea typeface="ＭＳ Ｐゴシック" charset="-128"/>
              </a:defRPr>
            </a:lvl6pPr>
            <a:lvl7pPr marL="2971800" indent="-228600" defTabSz="911225" eaLnBrk="0" fontAlgn="base" hangingPunct="0">
              <a:spcBef>
                <a:spcPct val="0"/>
              </a:spcBef>
              <a:spcAft>
                <a:spcPct val="0"/>
              </a:spcAft>
              <a:defRPr sz="2400">
                <a:solidFill>
                  <a:schemeClr val="tx1"/>
                </a:solidFill>
                <a:latin typeface="Arial" charset="0"/>
                <a:ea typeface="ＭＳ Ｐゴシック" charset="-128"/>
              </a:defRPr>
            </a:lvl7pPr>
            <a:lvl8pPr marL="3429000" indent="-228600" defTabSz="911225" eaLnBrk="0" fontAlgn="base" hangingPunct="0">
              <a:spcBef>
                <a:spcPct val="0"/>
              </a:spcBef>
              <a:spcAft>
                <a:spcPct val="0"/>
              </a:spcAft>
              <a:defRPr sz="2400">
                <a:solidFill>
                  <a:schemeClr val="tx1"/>
                </a:solidFill>
                <a:latin typeface="Arial" charset="0"/>
                <a:ea typeface="ＭＳ Ｐゴシック" charset="-128"/>
              </a:defRPr>
            </a:lvl8pPr>
            <a:lvl9pPr marL="3886200" indent="-228600" defTabSz="911225" eaLnBrk="0" fontAlgn="base" hangingPunct="0">
              <a:spcBef>
                <a:spcPct val="0"/>
              </a:spcBef>
              <a:spcAft>
                <a:spcPct val="0"/>
              </a:spcAft>
              <a:defRPr sz="2400">
                <a:solidFill>
                  <a:schemeClr val="tx1"/>
                </a:solidFill>
                <a:latin typeface="Arial" charset="0"/>
                <a:ea typeface="ＭＳ Ｐゴシック" charset="-128"/>
              </a:defRPr>
            </a:lvl9pPr>
          </a:lstStyle>
          <a:p>
            <a:pPr marL="0" lvl="1" algn="ctr" eaLnBrk="1" hangingPunct="1">
              <a:spcBef>
                <a:spcPts val="450"/>
              </a:spcBef>
              <a:spcAft>
                <a:spcPts val="450"/>
              </a:spcAft>
            </a:pPr>
            <a:r>
              <a:rPr lang="en-GB" altLang="x-none" sz="1350" b="1">
                <a:solidFill>
                  <a:srgbClr val="002060"/>
                </a:solidFill>
                <a:latin typeface="Calibri" charset="0"/>
              </a:rPr>
              <a:t>Anti</a:t>
            </a:r>
            <a:r>
              <a:rPr lang="tr-TR" altLang="x-none" sz="1350" b="1">
                <a:solidFill>
                  <a:srgbClr val="002060"/>
                </a:solidFill>
                <a:latin typeface="Calibri" charset="0"/>
              </a:rPr>
              <a:t>koagülanlar</a:t>
            </a:r>
            <a:endParaRPr lang="en-GB" altLang="x-none" sz="1350" b="1">
              <a:solidFill>
                <a:srgbClr val="002060"/>
              </a:solidFill>
              <a:latin typeface="Calibri" charset="0"/>
            </a:endParaRPr>
          </a:p>
        </p:txBody>
      </p:sp>
      <p:sp>
        <p:nvSpPr>
          <p:cNvPr id="16" name="AutoShape 3"/>
          <p:cNvSpPr>
            <a:spLocks noChangeArrowheads="1"/>
          </p:cNvSpPr>
          <p:nvPr/>
        </p:nvSpPr>
        <p:spPr bwMode="auto">
          <a:xfrm rot="1373736">
            <a:off x="7127088" y="3174206"/>
            <a:ext cx="1903810" cy="906066"/>
          </a:xfrm>
          <a:prstGeom prst="roundRect">
            <a:avLst>
              <a:gd name="adj" fmla="val 16667"/>
            </a:avLst>
          </a:prstGeom>
          <a:gradFill rotWithShape="0">
            <a:gsLst>
              <a:gs pos="0">
                <a:srgbClr val="8064A2"/>
              </a:gs>
              <a:gs pos="50000">
                <a:srgbClr val="E6E0EC"/>
              </a:gs>
              <a:gs pos="100000">
                <a:srgbClr val="8064A2"/>
              </a:gs>
            </a:gsLst>
            <a:lin ang="5400000" scaled="1"/>
          </a:gradFill>
          <a:ln w="6350">
            <a:solidFill>
              <a:schemeClr val="tx1"/>
            </a:solidFill>
            <a:round/>
            <a:headEnd/>
            <a:tailEnd/>
          </a:ln>
          <a:effectLst>
            <a:outerShdw blurRad="50800" dist="38100" dir="2700000" algn="tl" rotWithShape="0">
              <a:srgbClr val="000000">
                <a:alpha val="39998"/>
              </a:srgbClr>
            </a:outerShdw>
          </a:effectLst>
        </p:spPr>
        <p:txBody>
          <a:bodyPr anchor="ctr"/>
          <a:lstStyle/>
          <a:p>
            <a:pPr marL="0" lvl="1" algn="ctr" defTabSz="683419">
              <a:spcBef>
                <a:spcPts val="450"/>
              </a:spcBef>
              <a:spcAft>
                <a:spcPts val="450"/>
              </a:spcAft>
              <a:defRPr/>
            </a:pPr>
            <a:r>
              <a:rPr lang="en-GB" sz="1350" b="1" dirty="0">
                <a:solidFill>
                  <a:srgbClr val="002060"/>
                </a:solidFill>
              </a:rPr>
              <a:t>Steroid</a:t>
            </a:r>
          </a:p>
        </p:txBody>
      </p:sp>
      <p:sp>
        <p:nvSpPr>
          <p:cNvPr id="17" name="AutoShape 3"/>
          <p:cNvSpPr>
            <a:spLocks noChangeArrowheads="1"/>
          </p:cNvSpPr>
          <p:nvPr/>
        </p:nvSpPr>
        <p:spPr bwMode="auto">
          <a:xfrm>
            <a:off x="2732488" y="2839642"/>
            <a:ext cx="6151959" cy="1928813"/>
          </a:xfrm>
          <a:prstGeom prst="roundRect">
            <a:avLst>
              <a:gd name="adj" fmla="val 16667"/>
            </a:avLst>
          </a:prstGeom>
          <a:gradFill rotWithShape="0">
            <a:gsLst>
              <a:gs pos="0">
                <a:srgbClr val="254061"/>
              </a:gs>
              <a:gs pos="50000">
                <a:schemeClr val="accent1"/>
              </a:gs>
              <a:gs pos="100000">
                <a:srgbClr val="254061"/>
              </a:gs>
            </a:gsLst>
            <a:lin ang="5400000" scaled="1"/>
          </a:gradFill>
          <a:ln w="6350">
            <a:solidFill>
              <a:schemeClr val="tx1"/>
            </a:solidFill>
            <a:round/>
            <a:headEnd/>
            <a:tailEnd/>
          </a:ln>
          <a:effectLst>
            <a:outerShdw blurRad="50800" dist="38100" dir="2700000" algn="tl" rotWithShape="0">
              <a:srgbClr val="000000">
                <a:alpha val="39998"/>
              </a:srgbClr>
            </a:outerShdw>
          </a:effectLst>
        </p:spPr>
        <p:txBody>
          <a:bodyPr anchor="ctr"/>
          <a:lstStyle>
            <a:lvl1pPr marL="342900" indent="-342900" defTabSz="911225" eaLnBrk="0" hangingPunct="0">
              <a:defRPr sz="2400">
                <a:solidFill>
                  <a:schemeClr val="tx1"/>
                </a:solidFill>
                <a:latin typeface="Arial" charset="0"/>
                <a:ea typeface="ＭＳ Ｐゴシック" charset="-128"/>
              </a:defRPr>
            </a:lvl1pPr>
            <a:lvl2pPr indent="15875" defTabSz="911225" eaLnBrk="0" hangingPunct="0">
              <a:defRPr sz="2400">
                <a:solidFill>
                  <a:schemeClr val="tx1"/>
                </a:solidFill>
                <a:latin typeface="Arial" charset="0"/>
                <a:ea typeface="ＭＳ Ｐゴシック" charset="-128"/>
              </a:defRPr>
            </a:lvl2pPr>
            <a:lvl3pPr marL="1143000" indent="-228600" defTabSz="911225" eaLnBrk="0" hangingPunct="0">
              <a:defRPr sz="2400">
                <a:solidFill>
                  <a:schemeClr val="tx1"/>
                </a:solidFill>
                <a:latin typeface="Arial" charset="0"/>
                <a:ea typeface="ＭＳ Ｐゴシック" charset="-128"/>
              </a:defRPr>
            </a:lvl3pPr>
            <a:lvl4pPr marL="1600200" indent="-228600" defTabSz="911225" eaLnBrk="0" hangingPunct="0">
              <a:defRPr sz="2400">
                <a:solidFill>
                  <a:schemeClr val="tx1"/>
                </a:solidFill>
                <a:latin typeface="Arial" charset="0"/>
                <a:ea typeface="ＭＳ Ｐゴシック" charset="-128"/>
              </a:defRPr>
            </a:lvl4pPr>
            <a:lvl5pPr marL="2057400" indent="-228600" defTabSz="911225" eaLnBrk="0" hangingPunct="0">
              <a:defRPr sz="2400">
                <a:solidFill>
                  <a:schemeClr val="tx1"/>
                </a:solidFill>
                <a:latin typeface="Arial" charset="0"/>
                <a:ea typeface="ＭＳ Ｐゴシック" charset="-128"/>
              </a:defRPr>
            </a:lvl5pPr>
            <a:lvl6pPr marL="2514600" indent="-228600" defTabSz="911225" eaLnBrk="0" fontAlgn="base" hangingPunct="0">
              <a:spcBef>
                <a:spcPct val="0"/>
              </a:spcBef>
              <a:spcAft>
                <a:spcPct val="0"/>
              </a:spcAft>
              <a:defRPr sz="2400">
                <a:solidFill>
                  <a:schemeClr val="tx1"/>
                </a:solidFill>
                <a:latin typeface="Arial" charset="0"/>
                <a:ea typeface="ＭＳ Ｐゴシック" charset="-128"/>
              </a:defRPr>
            </a:lvl6pPr>
            <a:lvl7pPr marL="2971800" indent="-228600" defTabSz="911225" eaLnBrk="0" fontAlgn="base" hangingPunct="0">
              <a:spcBef>
                <a:spcPct val="0"/>
              </a:spcBef>
              <a:spcAft>
                <a:spcPct val="0"/>
              </a:spcAft>
              <a:defRPr sz="2400">
                <a:solidFill>
                  <a:schemeClr val="tx1"/>
                </a:solidFill>
                <a:latin typeface="Arial" charset="0"/>
                <a:ea typeface="ＭＳ Ｐゴシック" charset="-128"/>
              </a:defRPr>
            </a:lvl7pPr>
            <a:lvl8pPr marL="3429000" indent="-228600" defTabSz="911225" eaLnBrk="0" fontAlgn="base" hangingPunct="0">
              <a:spcBef>
                <a:spcPct val="0"/>
              </a:spcBef>
              <a:spcAft>
                <a:spcPct val="0"/>
              </a:spcAft>
              <a:defRPr sz="2400">
                <a:solidFill>
                  <a:schemeClr val="tx1"/>
                </a:solidFill>
                <a:latin typeface="Arial" charset="0"/>
                <a:ea typeface="ＭＳ Ｐゴシック" charset="-128"/>
              </a:defRPr>
            </a:lvl8pPr>
            <a:lvl9pPr marL="3886200" indent="-228600" defTabSz="911225" eaLnBrk="0" fontAlgn="base" hangingPunct="0">
              <a:spcBef>
                <a:spcPct val="0"/>
              </a:spcBef>
              <a:spcAft>
                <a:spcPct val="0"/>
              </a:spcAft>
              <a:defRPr sz="2400">
                <a:solidFill>
                  <a:schemeClr val="tx1"/>
                </a:solidFill>
                <a:latin typeface="Arial" charset="0"/>
                <a:ea typeface="ＭＳ Ｐゴシック" charset="-128"/>
              </a:defRPr>
            </a:lvl9pPr>
          </a:lstStyle>
          <a:p>
            <a:pPr marL="0" lvl="1" algn="ctr" eaLnBrk="1" hangingPunct="1">
              <a:spcBef>
                <a:spcPts val="450"/>
              </a:spcBef>
              <a:spcAft>
                <a:spcPts val="450"/>
              </a:spcAft>
            </a:pPr>
            <a:r>
              <a:rPr lang="tr-TR" altLang="x-none" sz="1650" b="1">
                <a:solidFill>
                  <a:schemeClr val="bg1"/>
                </a:solidFill>
                <a:latin typeface="Calibri" charset="0"/>
              </a:rPr>
              <a:t>Destek tedavileri, kompleman aracılı kronik hemolizi hedef almaz </a:t>
            </a:r>
          </a:p>
          <a:p>
            <a:pPr marL="0" lvl="1" algn="ctr" eaLnBrk="1" hangingPunct="1">
              <a:spcBef>
                <a:spcPts val="450"/>
              </a:spcBef>
              <a:spcAft>
                <a:spcPts val="450"/>
              </a:spcAft>
            </a:pPr>
            <a:r>
              <a:rPr lang="tr-TR" altLang="x-none" sz="1650" b="1">
                <a:solidFill>
                  <a:schemeClr val="bg1"/>
                </a:solidFill>
                <a:latin typeface="Calibri" charset="0"/>
              </a:rPr>
              <a:t>PNH da progresyon ve mortalite  üzerinde etkisi yoktur</a:t>
            </a:r>
          </a:p>
        </p:txBody>
      </p:sp>
    </p:spTree>
    <p:extLst>
      <p:ext uri="{BB962C8B-B14F-4D97-AF65-F5344CB8AC3E}">
        <p14:creationId xmlns:p14="http://schemas.microsoft.com/office/powerpoint/2010/main" val="215061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down)">
                                      <p:cBhvr>
                                        <p:cTn id="7" dur="580">
                                          <p:stCondLst>
                                            <p:cond delay="0"/>
                                          </p:stCondLst>
                                        </p:cTn>
                                        <p:tgtEl>
                                          <p:spTgt spid="17"/>
                                        </p:tgtEl>
                                      </p:cBhvr>
                                    </p:animEffect>
                                    <p:anim calcmode="lin" valueType="num">
                                      <p:cBhvr>
                                        <p:cTn id="8"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13" dur="26">
                                          <p:stCondLst>
                                            <p:cond delay="650"/>
                                          </p:stCondLst>
                                        </p:cTn>
                                        <p:tgtEl>
                                          <p:spTgt spid="17"/>
                                        </p:tgtEl>
                                      </p:cBhvr>
                                      <p:to x="100000" y="60000"/>
                                    </p:animScale>
                                    <p:animScale>
                                      <p:cBhvr>
                                        <p:cTn id="14" dur="166" decel="50000">
                                          <p:stCondLst>
                                            <p:cond delay="676"/>
                                          </p:stCondLst>
                                        </p:cTn>
                                        <p:tgtEl>
                                          <p:spTgt spid="17"/>
                                        </p:tgtEl>
                                      </p:cBhvr>
                                      <p:to x="100000" y="100000"/>
                                    </p:animScale>
                                    <p:animScale>
                                      <p:cBhvr>
                                        <p:cTn id="15" dur="26">
                                          <p:stCondLst>
                                            <p:cond delay="1312"/>
                                          </p:stCondLst>
                                        </p:cTn>
                                        <p:tgtEl>
                                          <p:spTgt spid="17"/>
                                        </p:tgtEl>
                                      </p:cBhvr>
                                      <p:to x="100000" y="80000"/>
                                    </p:animScale>
                                    <p:animScale>
                                      <p:cBhvr>
                                        <p:cTn id="16" dur="166" decel="50000">
                                          <p:stCondLst>
                                            <p:cond delay="1338"/>
                                          </p:stCondLst>
                                        </p:cTn>
                                        <p:tgtEl>
                                          <p:spTgt spid="17"/>
                                        </p:tgtEl>
                                      </p:cBhvr>
                                      <p:to x="100000" y="100000"/>
                                    </p:animScale>
                                    <p:animScale>
                                      <p:cBhvr>
                                        <p:cTn id="17" dur="26">
                                          <p:stCondLst>
                                            <p:cond delay="1642"/>
                                          </p:stCondLst>
                                        </p:cTn>
                                        <p:tgtEl>
                                          <p:spTgt spid="17"/>
                                        </p:tgtEl>
                                      </p:cBhvr>
                                      <p:to x="100000" y="90000"/>
                                    </p:animScale>
                                    <p:animScale>
                                      <p:cBhvr>
                                        <p:cTn id="18" dur="166" decel="50000">
                                          <p:stCondLst>
                                            <p:cond delay="1668"/>
                                          </p:stCondLst>
                                        </p:cTn>
                                        <p:tgtEl>
                                          <p:spTgt spid="17"/>
                                        </p:tgtEl>
                                      </p:cBhvr>
                                      <p:to x="100000" y="100000"/>
                                    </p:animScale>
                                    <p:animScale>
                                      <p:cBhvr>
                                        <p:cTn id="19" dur="26">
                                          <p:stCondLst>
                                            <p:cond delay="1808"/>
                                          </p:stCondLst>
                                        </p:cTn>
                                        <p:tgtEl>
                                          <p:spTgt spid="17"/>
                                        </p:tgtEl>
                                      </p:cBhvr>
                                      <p:to x="100000" y="95000"/>
                                    </p:animScale>
                                    <p:animScale>
                                      <p:cBhvr>
                                        <p:cTn id="20" dur="166" decel="50000">
                                          <p:stCondLst>
                                            <p:cond delay="1834"/>
                                          </p:stCondLst>
                                        </p:cTn>
                                        <p:tgtEl>
                                          <p:spTgt spid="1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4"/>
          <p:cNvSpPr txBox="1"/>
          <p:nvPr/>
        </p:nvSpPr>
        <p:spPr>
          <a:xfrm>
            <a:off x="-39200" y="2813061"/>
            <a:ext cx="2336223" cy="830997"/>
          </a:xfrm>
          <a:prstGeom prst="rect">
            <a:avLst/>
          </a:prstGeom>
          <a:noFill/>
        </p:spPr>
        <p:txBody>
          <a:bodyPr wrap="square" rtlCol="0">
            <a:spAutoFit/>
          </a:bodyPr>
          <a:lstStyle/>
          <a:p>
            <a:pPr algn="ctr"/>
            <a:r>
              <a:rPr lang="tr-TR" sz="2400" b="1" i="1" dirty="0">
                <a:solidFill>
                  <a:srgbClr val="700000"/>
                </a:solidFill>
                <a:effectLst>
                  <a:outerShdw blurRad="38100" dist="38100" dir="2700000" algn="tl">
                    <a:srgbClr val="000000">
                      <a:alpha val="43137"/>
                    </a:srgbClr>
                  </a:outerShdw>
                </a:effectLst>
                <a:cs typeface="Verdana"/>
              </a:rPr>
              <a:t>PNH’ da </a:t>
            </a:r>
            <a:r>
              <a:rPr lang="tr-TR" sz="2400" b="1" i="1" dirty="0" err="1">
                <a:solidFill>
                  <a:srgbClr val="700000"/>
                </a:solidFill>
                <a:effectLst>
                  <a:outerShdw blurRad="38100" dist="38100" dir="2700000" algn="tl">
                    <a:srgbClr val="000000">
                      <a:alpha val="43137"/>
                    </a:srgbClr>
                  </a:outerShdw>
                </a:effectLst>
                <a:cs typeface="Verdana"/>
              </a:rPr>
              <a:t>Küratif</a:t>
            </a:r>
            <a:r>
              <a:rPr lang="tr-TR" sz="2400" b="1" i="1" dirty="0">
                <a:solidFill>
                  <a:srgbClr val="700000"/>
                </a:solidFill>
                <a:effectLst>
                  <a:outerShdw blurRad="38100" dist="38100" dir="2700000" algn="tl">
                    <a:srgbClr val="000000">
                      <a:alpha val="43137"/>
                    </a:srgbClr>
                  </a:outerShdw>
                </a:effectLst>
                <a:cs typeface="Verdana"/>
              </a:rPr>
              <a:t> Tedavi </a:t>
            </a:r>
          </a:p>
        </p:txBody>
      </p:sp>
      <p:sp>
        <p:nvSpPr>
          <p:cNvPr id="8" name="Content Placeholder 1"/>
          <p:cNvSpPr>
            <a:spLocks noGrp="1"/>
          </p:cNvSpPr>
          <p:nvPr>
            <p:ph idx="1"/>
          </p:nvPr>
        </p:nvSpPr>
        <p:spPr>
          <a:xfrm>
            <a:off x="2370762" y="1633592"/>
            <a:ext cx="6643688" cy="3011954"/>
          </a:xfrm>
        </p:spPr>
        <p:txBody>
          <a:bodyPr>
            <a:normAutofit lnSpcReduction="10000"/>
          </a:bodyPr>
          <a:lstStyle/>
          <a:p>
            <a:pPr eaLnBrk="1" hangingPunct="1"/>
            <a:r>
              <a:rPr lang="tr-TR" altLang="x-none" sz="1800" dirty="0">
                <a:solidFill>
                  <a:srgbClr val="002060"/>
                </a:solidFill>
                <a:ea typeface="ＭＳ Ｐゴシック" charset="-128"/>
              </a:rPr>
              <a:t>A</a:t>
            </a:r>
            <a:r>
              <a:rPr lang="en-GB" altLang="x-none" sz="1800" dirty="0" err="1">
                <a:solidFill>
                  <a:srgbClr val="002060"/>
                </a:solidFill>
                <a:ea typeface="ＭＳ Ｐゴシック" charset="-128"/>
              </a:rPr>
              <a:t>llo</a:t>
            </a:r>
            <a:r>
              <a:rPr lang="tr-TR" altLang="x-none" sz="1800" dirty="0">
                <a:solidFill>
                  <a:srgbClr val="002060"/>
                </a:solidFill>
                <a:ea typeface="ＭＳ Ｐゴシック" charset="-128"/>
              </a:rPr>
              <a:t>j</a:t>
            </a:r>
            <a:r>
              <a:rPr lang="en-GB" altLang="x-none" sz="1800" dirty="0" err="1">
                <a:solidFill>
                  <a:srgbClr val="002060"/>
                </a:solidFill>
                <a:ea typeface="ＭＳ Ｐゴシック" charset="-128"/>
              </a:rPr>
              <a:t>eni</a:t>
            </a:r>
            <a:r>
              <a:rPr lang="tr-TR" altLang="x-none" sz="1800" dirty="0">
                <a:solidFill>
                  <a:srgbClr val="002060"/>
                </a:solidFill>
                <a:ea typeface="ＭＳ Ｐゴシック" charset="-128"/>
              </a:rPr>
              <a:t>k</a:t>
            </a:r>
            <a:r>
              <a:rPr lang="en-GB" altLang="x-none" sz="1800" dirty="0">
                <a:solidFill>
                  <a:srgbClr val="002060"/>
                </a:solidFill>
                <a:ea typeface="ＭＳ Ｐゴシック" charset="-128"/>
              </a:rPr>
              <a:t> </a:t>
            </a:r>
            <a:r>
              <a:rPr lang="tr-TR" altLang="x-none" sz="1800" dirty="0">
                <a:solidFill>
                  <a:srgbClr val="002060"/>
                </a:solidFill>
                <a:ea typeface="ＭＳ Ｐゴシック" charset="-128"/>
              </a:rPr>
              <a:t>KHN</a:t>
            </a:r>
            <a:r>
              <a:rPr lang="en-GB" altLang="x-none" sz="1800" dirty="0">
                <a:solidFill>
                  <a:srgbClr val="002060"/>
                </a:solidFill>
                <a:ea typeface="ＭＳ Ｐゴシック" charset="-128"/>
              </a:rPr>
              <a:t> </a:t>
            </a:r>
            <a:r>
              <a:rPr lang="tr-TR" altLang="x-none" sz="1800" dirty="0">
                <a:solidFill>
                  <a:srgbClr val="002060"/>
                </a:solidFill>
                <a:ea typeface="ＭＳ Ｐゴシック" charset="-128"/>
              </a:rPr>
              <a:t>uygulanan</a:t>
            </a:r>
            <a:r>
              <a:rPr lang="en-GB" altLang="x-none" sz="1800" dirty="0">
                <a:solidFill>
                  <a:srgbClr val="002060"/>
                </a:solidFill>
                <a:ea typeface="ＭＳ Ｐゴシック" charset="-128"/>
              </a:rPr>
              <a:t> PNH </a:t>
            </a:r>
            <a:r>
              <a:rPr lang="tr-TR" altLang="x-none" sz="1800" dirty="0">
                <a:solidFill>
                  <a:srgbClr val="002060"/>
                </a:solidFill>
                <a:ea typeface="ＭＳ Ｐゴシック" charset="-128"/>
              </a:rPr>
              <a:t>hastalarında</a:t>
            </a:r>
            <a:r>
              <a:rPr lang="en-GB" altLang="x-none" sz="1800" dirty="0">
                <a:solidFill>
                  <a:srgbClr val="002060"/>
                </a:solidFill>
                <a:ea typeface="ＭＳ Ｐゴシック" charset="-128"/>
              </a:rPr>
              <a:t> : </a:t>
            </a:r>
          </a:p>
          <a:p>
            <a:pPr lvl="1" eaLnBrk="1" hangingPunct="1"/>
            <a:endParaRPr lang="tr-TR" altLang="x-none" sz="1650" dirty="0">
              <a:solidFill>
                <a:srgbClr val="002060"/>
              </a:solidFill>
              <a:ea typeface="ＭＳ Ｐゴシック" charset="-128"/>
            </a:endParaRPr>
          </a:p>
          <a:p>
            <a:pPr lvl="1" eaLnBrk="1" hangingPunct="1"/>
            <a:r>
              <a:rPr lang="tr-TR" altLang="x-none" sz="1650" dirty="0">
                <a:solidFill>
                  <a:srgbClr val="002060"/>
                </a:solidFill>
                <a:ea typeface="ＭＳ Ｐゴシック" charset="-128"/>
              </a:rPr>
              <a:t>Uzun dönemli sağ kalım</a:t>
            </a:r>
            <a:r>
              <a:rPr lang="en-GB" altLang="x-none" sz="1650" dirty="0">
                <a:solidFill>
                  <a:srgbClr val="002060"/>
                </a:solidFill>
                <a:ea typeface="ＭＳ Ｐゴシック" charset="-128"/>
              </a:rPr>
              <a:t> % 50–60</a:t>
            </a:r>
            <a:r>
              <a:rPr lang="tr-TR" altLang="en-US" sz="1650" dirty="0">
                <a:solidFill>
                  <a:srgbClr val="002060"/>
                </a:solidFill>
                <a:ea typeface="ＭＳ Ｐゴシック" charset="-128"/>
              </a:rPr>
              <a:t>’</a:t>
            </a:r>
            <a:r>
              <a:rPr lang="tr-TR" altLang="x-none" sz="1650" dirty="0">
                <a:solidFill>
                  <a:srgbClr val="002060"/>
                </a:solidFill>
                <a:ea typeface="ＭＳ Ｐゴシック" charset="-128"/>
              </a:rPr>
              <a:t> </a:t>
            </a:r>
            <a:r>
              <a:rPr lang="tr-TR" altLang="x-none" sz="1650" dirty="0" err="1">
                <a:solidFill>
                  <a:srgbClr val="002060"/>
                </a:solidFill>
                <a:ea typeface="ＭＳ Ｐゴシック" charset="-128"/>
              </a:rPr>
              <a:t>dır</a:t>
            </a:r>
            <a:r>
              <a:rPr lang="tr-TR" altLang="x-none" sz="1650" dirty="0">
                <a:solidFill>
                  <a:srgbClr val="002060"/>
                </a:solidFill>
                <a:ea typeface="ＭＳ Ｐゴシック" charset="-128"/>
              </a:rPr>
              <a:t> </a:t>
            </a:r>
            <a:r>
              <a:rPr lang="en-GB" altLang="x-none" sz="1650" baseline="30000" dirty="0">
                <a:solidFill>
                  <a:srgbClr val="002060"/>
                </a:solidFill>
                <a:ea typeface="ＭＳ Ｐゴシック" charset="-128"/>
              </a:rPr>
              <a:t>1,2</a:t>
            </a:r>
          </a:p>
          <a:p>
            <a:pPr lvl="1" eaLnBrk="1" hangingPunct="1"/>
            <a:r>
              <a:rPr lang="en-GB" altLang="x-none" sz="1650" dirty="0">
                <a:solidFill>
                  <a:srgbClr val="002060"/>
                </a:solidFill>
                <a:ea typeface="ＭＳ Ｐゴシック" charset="-128"/>
              </a:rPr>
              <a:t>HLA-</a:t>
            </a:r>
            <a:r>
              <a:rPr lang="tr-TR" altLang="x-none" sz="1650" dirty="0">
                <a:solidFill>
                  <a:srgbClr val="002060"/>
                </a:solidFill>
                <a:ea typeface="ＭＳ Ｐゴシック" charset="-128"/>
              </a:rPr>
              <a:t>uyumlu kardeş </a:t>
            </a:r>
            <a:r>
              <a:rPr lang="tr-TR" altLang="x-none" sz="1650" dirty="0" err="1">
                <a:solidFill>
                  <a:srgbClr val="002060"/>
                </a:solidFill>
                <a:ea typeface="ＭＳ Ｐゴシック" charset="-128"/>
              </a:rPr>
              <a:t>donörler</a:t>
            </a:r>
            <a:r>
              <a:rPr lang="tr-TR" altLang="x-none" sz="1650" dirty="0">
                <a:solidFill>
                  <a:srgbClr val="002060"/>
                </a:solidFill>
                <a:ea typeface="ＭＳ Ｐゴシック" charset="-128"/>
              </a:rPr>
              <a:t> ile 2 yılda </a:t>
            </a:r>
            <a:r>
              <a:rPr lang="tr-TR" altLang="x-none" sz="1650" dirty="0" err="1">
                <a:solidFill>
                  <a:srgbClr val="002060"/>
                </a:solidFill>
                <a:ea typeface="ＭＳ Ｐゴシック" charset="-128"/>
              </a:rPr>
              <a:t>mortalite</a:t>
            </a:r>
            <a:r>
              <a:rPr lang="tr-TR" altLang="x-none" sz="1650" dirty="0">
                <a:solidFill>
                  <a:srgbClr val="002060"/>
                </a:solidFill>
                <a:ea typeface="ＭＳ Ｐゴシック" charset="-128"/>
              </a:rPr>
              <a:t> %44</a:t>
            </a:r>
            <a:r>
              <a:rPr lang="tr-TR" altLang="en-US" sz="1650" dirty="0">
                <a:solidFill>
                  <a:srgbClr val="002060"/>
                </a:solidFill>
                <a:ea typeface="ＭＳ Ｐゴシック" charset="-128"/>
              </a:rPr>
              <a:t>’</a:t>
            </a:r>
            <a:r>
              <a:rPr lang="tr-TR" altLang="x-none" sz="1650" dirty="0">
                <a:solidFill>
                  <a:srgbClr val="002060"/>
                </a:solidFill>
                <a:ea typeface="ＭＳ Ｐゴシック" charset="-128"/>
              </a:rPr>
              <a:t>e kadar çıkabilmektedir </a:t>
            </a:r>
            <a:r>
              <a:rPr lang="en-GB" altLang="x-none" sz="1650" baseline="30000" dirty="0">
                <a:solidFill>
                  <a:srgbClr val="002060"/>
                </a:solidFill>
                <a:ea typeface="ＭＳ Ｐゴシック" charset="-128"/>
              </a:rPr>
              <a:t>2,3</a:t>
            </a:r>
          </a:p>
          <a:p>
            <a:pPr lvl="1" eaLnBrk="1" hangingPunct="1"/>
            <a:r>
              <a:rPr lang="en-GB" altLang="x-none" sz="1650" dirty="0">
                <a:solidFill>
                  <a:srgbClr val="002060"/>
                </a:solidFill>
                <a:ea typeface="ＭＳ Ｐゴシック" charset="-128"/>
              </a:rPr>
              <a:t>GVH</a:t>
            </a:r>
            <a:r>
              <a:rPr lang="tr-TR" altLang="x-none" sz="1650" dirty="0">
                <a:solidFill>
                  <a:srgbClr val="002060"/>
                </a:solidFill>
                <a:ea typeface="ＭＳ Ｐゴシック" charset="-128"/>
              </a:rPr>
              <a:t>H</a:t>
            </a:r>
            <a:r>
              <a:rPr lang="en-GB" altLang="x-none" sz="1650" dirty="0">
                <a:solidFill>
                  <a:srgbClr val="002060"/>
                </a:solidFill>
                <a:ea typeface="ＭＳ Ｐゴシック" charset="-128"/>
              </a:rPr>
              <a:t> </a:t>
            </a:r>
            <a:r>
              <a:rPr lang="tr-TR" altLang="x-none" sz="1650" dirty="0">
                <a:solidFill>
                  <a:srgbClr val="002060"/>
                </a:solidFill>
                <a:ea typeface="ＭＳ Ｐゴシック" charset="-128"/>
              </a:rPr>
              <a:t>yüksektir</a:t>
            </a:r>
            <a:r>
              <a:rPr lang="en-GB" altLang="x-none" sz="1650" dirty="0">
                <a:solidFill>
                  <a:srgbClr val="002060"/>
                </a:solidFill>
                <a:ea typeface="ＭＳ Ｐゴシック" charset="-128"/>
              </a:rPr>
              <a:t>: </a:t>
            </a:r>
            <a:r>
              <a:rPr lang="tr-TR" altLang="x-none" sz="1650" dirty="0">
                <a:solidFill>
                  <a:srgbClr val="002060"/>
                </a:solidFill>
                <a:ea typeface="ＭＳ Ｐゴシック" charset="-128"/>
              </a:rPr>
              <a:t>akut </a:t>
            </a:r>
            <a:r>
              <a:rPr lang="en-GB" altLang="x-none" sz="1650" dirty="0">
                <a:solidFill>
                  <a:srgbClr val="002060"/>
                </a:solidFill>
                <a:ea typeface="ＭＳ Ｐゴシック" charset="-128"/>
              </a:rPr>
              <a:t>%34, </a:t>
            </a:r>
            <a:r>
              <a:rPr lang="tr-TR" altLang="x-none" sz="1650" dirty="0">
                <a:solidFill>
                  <a:srgbClr val="002060"/>
                </a:solidFill>
                <a:ea typeface="ＭＳ Ｐゴシック" charset="-128"/>
              </a:rPr>
              <a:t>kronik</a:t>
            </a:r>
            <a:r>
              <a:rPr lang="en-GB" altLang="x-none" sz="1650" dirty="0">
                <a:solidFill>
                  <a:srgbClr val="002060"/>
                </a:solidFill>
                <a:ea typeface="ＭＳ Ｐゴシック" charset="-128"/>
              </a:rPr>
              <a:t> %33</a:t>
            </a:r>
            <a:r>
              <a:rPr lang="en-GB" altLang="x-none" sz="1650" baseline="30000" dirty="0">
                <a:solidFill>
                  <a:srgbClr val="002060"/>
                </a:solidFill>
                <a:ea typeface="ＭＳ Ｐゴシック" charset="-128"/>
              </a:rPr>
              <a:t>2,3</a:t>
            </a:r>
          </a:p>
          <a:p>
            <a:pPr lvl="1" eaLnBrk="1" hangingPunct="1"/>
            <a:r>
              <a:rPr lang="en-GB" altLang="x-none" sz="1650" dirty="0">
                <a:solidFill>
                  <a:srgbClr val="002060"/>
                </a:solidFill>
                <a:ea typeface="ＭＳ Ｐゴシック" charset="-128"/>
              </a:rPr>
              <a:t>GVH</a:t>
            </a:r>
            <a:r>
              <a:rPr lang="tr-TR" altLang="x-none" sz="1650" dirty="0">
                <a:solidFill>
                  <a:srgbClr val="002060"/>
                </a:solidFill>
                <a:ea typeface="ＭＳ Ｐゴシック" charset="-128"/>
              </a:rPr>
              <a:t>H</a:t>
            </a:r>
            <a:r>
              <a:rPr lang="en-GB" altLang="x-none" sz="1650" dirty="0">
                <a:solidFill>
                  <a:srgbClr val="002060"/>
                </a:solidFill>
                <a:ea typeface="ＭＳ Ｐゴシック" charset="-128"/>
              </a:rPr>
              <a:t>-</a:t>
            </a:r>
            <a:r>
              <a:rPr lang="tr-TR" altLang="x-none" sz="1650" dirty="0">
                <a:solidFill>
                  <a:srgbClr val="002060"/>
                </a:solidFill>
                <a:ea typeface="ＭＳ Ｐゴシック" charset="-128"/>
              </a:rPr>
              <a:t>olmadan sağ kalım yalnızca </a:t>
            </a:r>
            <a:r>
              <a:rPr lang="en-GB" altLang="x-none" sz="1650" dirty="0">
                <a:solidFill>
                  <a:srgbClr val="002060"/>
                </a:solidFill>
                <a:ea typeface="ＭＳ Ｐゴシック" charset="-128"/>
              </a:rPr>
              <a:t>%</a:t>
            </a:r>
            <a:r>
              <a:rPr lang="tr-TR" altLang="x-none" sz="1650" dirty="0">
                <a:solidFill>
                  <a:srgbClr val="002060"/>
                </a:solidFill>
                <a:ea typeface="ＭＳ Ｐゴシック" charset="-128"/>
              </a:rPr>
              <a:t> </a:t>
            </a:r>
            <a:r>
              <a:rPr lang="en-GB" altLang="x-none" sz="1650" dirty="0">
                <a:solidFill>
                  <a:srgbClr val="002060"/>
                </a:solidFill>
                <a:ea typeface="ＭＳ Ｐゴシック" charset="-128"/>
              </a:rPr>
              <a:t>14</a:t>
            </a:r>
            <a:r>
              <a:rPr lang="tr-TR" altLang="en-US" sz="1650" dirty="0">
                <a:solidFill>
                  <a:srgbClr val="002060"/>
                </a:solidFill>
                <a:ea typeface="ＭＳ Ｐゴシック" charset="-128"/>
              </a:rPr>
              <a:t>’</a:t>
            </a:r>
            <a:r>
              <a:rPr lang="tr-TR" altLang="x-none" sz="1650" dirty="0">
                <a:solidFill>
                  <a:srgbClr val="002060"/>
                </a:solidFill>
                <a:ea typeface="ＭＳ Ｐゴシック" charset="-128"/>
              </a:rPr>
              <a:t>tür </a:t>
            </a:r>
            <a:r>
              <a:rPr lang="en-GB" altLang="x-none" sz="1650" baseline="30000" dirty="0">
                <a:solidFill>
                  <a:srgbClr val="002060"/>
                </a:solidFill>
                <a:ea typeface="ＭＳ Ｐゴシック" charset="-128"/>
              </a:rPr>
              <a:t>4</a:t>
            </a:r>
            <a:endParaRPr lang="tr-TR" altLang="x-none" sz="1650" baseline="30000" dirty="0">
              <a:solidFill>
                <a:srgbClr val="002060"/>
              </a:solidFill>
              <a:ea typeface="ＭＳ Ｐゴシック" charset="-128"/>
            </a:endParaRPr>
          </a:p>
          <a:p>
            <a:pPr lvl="1" eaLnBrk="1" hangingPunct="1"/>
            <a:endParaRPr lang="en-GB" altLang="x-none" sz="1650" baseline="30000" dirty="0">
              <a:solidFill>
                <a:srgbClr val="002060"/>
              </a:solidFill>
              <a:ea typeface="ＭＳ Ｐゴシック" charset="-128"/>
            </a:endParaRPr>
          </a:p>
          <a:p>
            <a:pPr eaLnBrk="1" hangingPunct="1">
              <a:buFont typeface="Arial" charset="0"/>
              <a:buNone/>
            </a:pPr>
            <a:endParaRPr lang="tr-TR" altLang="x-none" sz="1800" baseline="30000" dirty="0">
              <a:solidFill>
                <a:srgbClr val="002060"/>
              </a:solidFill>
              <a:ea typeface="ＭＳ Ｐゴシック" charset="-128"/>
            </a:endParaRPr>
          </a:p>
          <a:p>
            <a:pPr eaLnBrk="1" hangingPunct="1"/>
            <a:r>
              <a:rPr lang="en-GB" altLang="x-none" sz="1800" dirty="0" err="1">
                <a:solidFill>
                  <a:srgbClr val="002060"/>
                </a:solidFill>
                <a:ea typeface="ＭＳ Ｐゴシック" charset="-128"/>
              </a:rPr>
              <a:t>Hemol</a:t>
            </a:r>
            <a:r>
              <a:rPr lang="tr-TR" altLang="x-none" sz="1800" dirty="0">
                <a:solidFill>
                  <a:srgbClr val="002060"/>
                </a:solidFill>
                <a:ea typeface="ＭＳ Ｐゴシック" charset="-128"/>
              </a:rPr>
              <a:t>iz ve TE, KHN </a:t>
            </a:r>
            <a:r>
              <a:rPr lang="tr-TR" altLang="x-none" sz="1800" dirty="0" err="1">
                <a:solidFill>
                  <a:srgbClr val="002060"/>
                </a:solidFill>
                <a:ea typeface="ＭＳ Ｐゴシック" charset="-128"/>
              </a:rPr>
              <a:t>prognozu</a:t>
            </a:r>
            <a:r>
              <a:rPr lang="tr-TR" altLang="x-none" sz="1800" dirty="0">
                <a:solidFill>
                  <a:srgbClr val="002060"/>
                </a:solidFill>
                <a:ea typeface="ＭＳ Ｐゴシック" charset="-128"/>
              </a:rPr>
              <a:t> için kötü risk faktörüdür</a:t>
            </a:r>
            <a:endParaRPr lang="en-GB" altLang="x-none" sz="1800" dirty="0">
              <a:solidFill>
                <a:srgbClr val="002060"/>
              </a:solidFill>
              <a:ea typeface="ＭＳ Ｐゴシック" charset="-128"/>
            </a:endParaRPr>
          </a:p>
          <a:p>
            <a:pPr eaLnBrk="1" hangingPunct="1">
              <a:buFont typeface="Arial" charset="0"/>
              <a:buNone/>
            </a:pPr>
            <a:endParaRPr lang="en-GB" altLang="x-none" sz="1800" baseline="30000" dirty="0">
              <a:solidFill>
                <a:srgbClr val="002060"/>
              </a:solidFill>
              <a:ea typeface="ＭＳ Ｐゴシック" charset="-128"/>
            </a:endParaRPr>
          </a:p>
        </p:txBody>
      </p:sp>
      <p:sp>
        <p:nvSpPr>
          <p:cNvPr id="9" name="Rectangle 53"/>
          <p:cNvSpPr>
            <a:spLocks noChangeArrowheads="1"/>
          </p:cNvSpPr>
          <p:nvPr/>
        </p:nvSpPr>
        <p:spPr bwMode="auto">
          <a:xfrm>
            <a:off x="2308293" y="6106021"/>
            <a:ext cx="6643688" cy="375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Ins="67500" anchor="b"/>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r>
              <a:rPr lang="en-GB" altLang="x-none" sz="675" dirty="0"/>
              <a:t>1. </a:t>
            </a:r>
            <a:r>
              <a:rPr lang="en-GB" altLang="x-none" sz="675" dirty="0" err="1"/>
              <a:t>Santarone</a:t>
            </a:r>
            <a:r>
              <a:rPr lang="en-GB" altLang="x-none" sz="675" dirty="0"/>
              <a:t> S et al. </a:t>
            </a:r>
            <a:r>
              <a:rPr lang="en-GB" altLang="x-none" sz="675" dirty="0" err="1"/>
              <a:t>Haematologica</a:t>
            </a:r>
            <a:r>
              <a:rPr lang="en-GB" altLang="x-none" sz="675" dirty="0"/>
              <a:t> 2010;95:983-8;</a:t>
            </a:r>
            <a:r>
              <a:rPr lang="tr-TR" altLang="x-none" sz="675" dirty="0"/>
              <a:t>  </a:t>
            </a:r>
            <a:r>
              <a:rPr lang="en-GB" altLang="x-none" sz="675" dirty="0"/>
              <a:t>2. </a:t>
            </a:r>
            <a:r>
              <a:rPr lang="en-GB" altLang="x-none" sz="675" dirty="0" err="1"/>
              <a:t>Saso</a:t>
            </a:r>
            <a:r>
              <a:rPr lang="en-GB" altLang="x-none" sz="675" dirty="0"/>
              <a:t> R et al. Br J </a:t>
            </a:r>
            <a:r>
              <a:rPr lang="en-GB" altLang="x-none" sz="675" dirty="0" err="1"/>
              <a:t>Haematol</a:t>
            </a:r>
            <a:r>
              <a:rPr lang="en-GB" altLang="x-none" sz="675" dirty="0"/>
              <a:t> 1999;104:392-6;</a:t>
            </a:r>
            <a:r>
              <a:rPr lang="tr-TR" altLang="x-none" sz="675" dirty="0"/>
              <a:t>  </a:t>
            </a:r>
            <a:r>
              <a:rPr lang="en-GB" altLang="x-none" sz="675" dirty="0"/>
              <a:t>3. Parker C et al. Blood 2005;106:3699-709;</a:t>
            </a:r>
            <a:r>
              <a:rPr lang="tr-TR" altLang="x-none" sz="675" dirty="0"/>
              <a:t>  </a:t>
            </a:r>
            <a:r>
              <a:rPr lang="en-GB" altLang="x-none" sz="675" dirty="0"/>
              <a:t>4. </a:t>
            </a:r>
            <a:r>
              <a:rPr lang="en-GB" altLang="x-none" sz="675" dirty="0" err="1"/>
              <a:t>Hegenbart</a:t>
            </a:r>
            <a:r>
              <a:rPr lang="en-GB" altLang="x-none" sz="675" dirty="0"/>
              <a:t> U et al. </a:t>
            </a:r>
            <a:r>
              <a:rPr lang="en-GB" altLang="x-none" sz="675" dirty="0" err="1"/>
              <a:t>Biol</a:t>
            </a:r>
            <a:r>
              <a:rPr lang="en-GB" altLang="x-none" sz="675" dirty="0"/>
              <a:t> Blood Marrow Transplant 2003;9:689-97; </a:t>
            </a:r>
            <a:r>
              <a:rPr lang="tr-TR" altLang="x-none" sz="675" dirty="0"/>
              <a:t>  5</a:t>
            </a:r>
            <a:r>
              <a:rPr lang="en-GB" altLang="x-none" sz="675" dirty="0"/>
              <a:t>. </a:t>
            </a:r>
            <a:r>
              <a:rPr lang="en-GB" altLang="x-none" sz="675" dirty="0" err="1"/>
              <a:t>Bieri</a:t>
            </a:r>
            <a:r>
              <a:rPr lang="en-GB" altLang="x-none" sz="675" dirty="0"/>
              <a:t> S et al. Bone Marrow Transplant 2008;42:819-27;</a:t>
            </a:r>
            <a:r>
              <a:rPr lang="tr-TR" altLang="x-none" sz="675" dirty="0"/>
              <a:t>  6</a:t>
            </a:r>
            <a:r>
              <a:rPr lang="en-GB" altLang="x-none" sz="675" dirty="0"/>
              <a:t>. Fraser CJ et al. Blood 2006;108:2867-73</a:t>
            </a:r>
          </a:p>
        </p:txBody>
      </p:sp>
      <p:sp>
        <p:nvSpPr>
          <p:cNvPr id="11" name="AutoShape 3"/>
          <p:cNvSpPr>
            <a:spLocks noChangeArrowheads="1"/>
          </p:cNvSpPr>
          <p:nvPr/>
        </p:nvSpPr>
        <p:spPr bwMode="auto">
          <a:xfrm>
            <a:off x="2443506" y="4833288"/>
            <a:ext cx="6242447" cy="782240"/>
          </a:xfrm>
          <a:prstGeom prst="roundRect">
            <a:avLst>
              <a:gd name="adj" fmla="val 16667"/>
            </a:avLst>
          </a:prstGeom>
          <a:gradFill rotWithShape="0">
            <a:gsLst>
              <a:gs pos="0">
                <a:srgbClr val="254061"/>
              </a:gs>
              <a:gs pos="50000">
                <a:schemeClr val="accent1"/>
              </a:gs>
              <a:gs pos="100000">
                <a:srgbClr val="254061"/>
              </a:gs>
            </a:gsLst>
            <a:lin ang="5400000" scaled="1"/>
          </a:gradFill>
          <a:ln w="6350">
            <a:solidFill>
              <a:schemeClr val="tx1"/>
            </a:solidFill>
            <a:round/>
            <a:headEnd/>
            <a:tailEnd/>
          </a:ln>
          <a:effectLst>
            <a:outerShdw blurRad="50800" dist="38100" dir="2700000" algn="tl" rotWithShape="0">
              <a:srgbClr val="000000">
                <a:alpha val="39998"/>
              </a:srgbClr>
            </a:outerShdw>
          </a:effectLst>
        </p:spPr>
        <p:txBody>
          <a:bodyPr anchor="ctr"/>
          <a:lstStyle>
            <a:lvl1pPr marL="342900" indent="-342900" defTabSz="911225" eaLnBrk="0" hangingPunct="0">
              <a:defRPr sz="2400">
                <a:solidFill>
                  <a:schemeClr val="tx1"/>
                </a:solidFill>
                <a:latin typeface="Arial" charset="0"/>
                <a:ea typeface="ＭＳ Ｐゴシック" charset="-128"/>
              </a:defRPr>
            </a:lvl1pPr>
            <a:lvl2pPr indent="15875" defTabSz="911225" eaLnBrk="0" hangingPunct="0">
              <a:defRPr sz="2400">
                <a:solidFill>
                  <a:schemeClr val="tx1"/>
                </a:solidFill>
                <a:latin typeface="Arial" charset="0"/>
                <a:ea typeface="ＭＳ Ｐゴシック" charset="-128"/>
              </a:defRPr>
            </a:lvl2pPr>
            <a:lvl3pPr marL="1143000" indent="-228600" defTabSz="911225" eaLnBrk="0" hangingPunct="0">
              <a:defRPr sz="2400">
                <a:solidFill>
                  <a:schemeClr val="tx1"/>
                </a:solidFill>
                <a:latin typeface="Arial" charset="0"/>
                <a:ea typeface="ＭＳ Ｐゴシック" charset="-128"/>
              </a:defRPr>
            </a:lvl3pPr>
            <a:lvl4pPr marL="1600200" indent="-228600" defTabSz="911225" eaLnBrk="0" hangingPunct="0">
              <a:defRPr sz="2400">
                <a:solidFill>
                  <a:schemeClr val="tx1"/>
                </a:solidFill>
                <a:latin typeface="Arial" charset="0"/>
                <a:ea typeface="ＭＳ Ｐゴシック" charset="-128"/>
              </a:defRPr>
            </a:lvl4pPr>
            <a:lvl5pPr marL="2057400" indent="-228600" defTabSz="911225" eaLnBrk="0" hangingPunct="0">
              <a:defRPr sz="2400">
                <a:solidFill>
                  <a:schemeClr val="tx1"/>
                </a:solidFill>
                <a:latin typeface="Arial" charset="0"/>
                <a:ea typeface="ＭＳ Ｐゴシック" charset="-128"/>
              </a:defRPr>
            </a:lvl5pPr>
            <a:lvl6pPr marL="2514600" indent="-228600" defTabSz="911225" eaLnBrk="0" fontAlgn="base" hangingPunct="0">
              <a:spcBef>
                <a:spcPct val="0"/>
              </a:spcBef>
              <a:spcAft>
                <a:spcPct val="0"/>
              </a:spcAft>
              <a:defRPr sz="2400">
                <a:solidFill>
                  <a:schemeClr val="tx1"/>
                </a:solidFill>
                <a:latin typeface="Arial" charset="0"/>
                <a:ea typeface="ＭＳ Ｐゴシック" charset="-128"/>
              </a:defRPr>
            </a:lvl6pPr>
            <a:lvl7pPr marL="2971800" indent="-228600" defTabSz="911225" eaLnBrk="0" fontAlgn="base" hangingPunct="0">
              <a:spcBef>
                <a:spcPct val="0"/>
              </a:spcBef>
              <a:spcAft>
                <a:spcPct val="0"/>
              </a:spcAft>
              <a:defRPr sz="2400">
                <a:solidFill>
                  <a:schemeClr val="tx1"/>
                </a:solidFill>
                <a:latin typeface="Arial" charset="0"/>
                <a:ea typeface="ＭＳ Ｐゴシック" charset="-128"/>
              </a:defRPr>
            </a:lvl7pPr>
            <a:lvl8pPr marL="3429000" indent="-228600" defTabSz="911225" eaLnBrk="0" fontAlgn="base" hangingPunct="0">
              <a:spcBef>
                <a:spcPct val="0"/>
              </a:spcBef>
              <a:spcAft>
                <a:spcPct val="0"/>
              </a:spcAft>
              <a:defRPr sz="2400">
                <a:solidFill>
                  <a:schemeClr val="tx1"/>
                </a:solidFill>
                <a:latin typeface="Arial" charset="0"/>
                <a:ea typeface="ＭＳ Ｐゴシック" charset="-128"/>
              </a:defRPr>
            </a:lvl8pPr>
            <a:lvl9pPr marL="3886200" indent="-228600" defTabSz="911225" eaLnBrk="0" fontAlgn="base" hangingPunct="0">
              <a:spcBef>
                <a:spcPct val="0"/>
              </a:spcBef>
              <a:spcAft>
                <a:spcPct val="0"/>
              </a:spcAft>
              <a:defRPr sz="2400">
                <a:solidFill>
                  <a:schemeClr val="tx1"/>
                </a:solidFill>
                <a:latin typeface="Arial" charset="0"/>
                <a:ea typeface="ＭＳ Ｐゴシック" charset="-128"/>
              </a:defRPr>
            </a:lvl9pPr>
          </a:lstStyle>
          <a:p>
            <a:pPr marL="0" lvl="1" algn="ctr">
              <a:spcBef>
                <a:spcPts val="450"/>
              </a:spcBef>
              <a:spcAft>
                <a:spcPts val="450"/>
              </a:spcAft>
              <a:buClr>
                <a:srgbClr val="7D4199"/>
              </a:buClr>
            </a:pPr>
            <a:r>
              <a:rPr lang="tr-TR" altLang="x-none" sz="1650" dirty="0">
                <a:solidFill>
                  <a:schemeClr val="bg1"/>
                </a:solidFill>
                <a:latin typeface="Calibri" charset="0"/>
              </a:rPr>
              <a:t>PNH da AKHN Yüksek </a:t>
            </a:r>
            <a:r>
              <a:rPr lang="tr-TR" altLang="x-none" sz="1650" dirty="0" err="1">
                <a:solidFill>
                  <a:schemeClr val="bg1"/>
                </a:solidFill>
                <a:latin typeface="Calibri" charset="0"/>
              </a:rPr>
              <a:t>Morbidite</a:t>
            </a:r>
            <a:r>
              <a:rPr lang="tr-TR" altLang="x-none" sz="1650" dirty="0">
                <a:solidFill>
                  <a:schemeClr val="bg1"/>
                </a:solidFill>
                <a:latin typeface="Calibri" charset="0"/>
              </a:rPr>
              <a:t> ve </a:t>
            </a:r>
            <a:r>
              <a:rPr lang="tr-TR" altLang="x-none" sz="1650" dirty="0" err="1">
                <a:solidFill>
                  <a:schemeClr val="bg1"/>
                </a:solidFill>
                <a:latin typeface="Calibri" charset="0"/>
              </a:rPr>
              <a:t>Mortalite</a:t>
            </a:r>
            <a:r>
              <a:rPr lang="tr-TR" altLang="x-none" sz="1650" dirty="0">
                <a:solidFill>
                  <a:schemeClr val="bg1"/>
                </a:solidFill>
                <a:latin typeface="Calibri" charset="0"/>
              </a:rPr>
              <a:t> ile ilişkilidir </a:t>
            </a:r>
            <a:endParaRPr lang="en-GB" altLang="x-none" sz="1650" b="1" baseline="30000" dirty="0">
              <a:solidFill>
                <a:schemeClr val="bg1"/>
              </a:solidFill>
              <a:latin typeface="Calibri" charset="0"/>
            </a:endParaRPr>
          </a:p>
        </p:txBody>
      </p:sp>
    </p:spTree>
    <p:extLst>
      <p:ext uri="{BB962C8B-B14F-4D97-AF65-F5344CB8AC3E}">
        <p14:creationId xmlns:p14="http://schemas.microsoft.com/office/powerpoint/2010/main" val="2730258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80">
                                          <p:stCondLst>
                                            <p:cond delay="0"/>
                                          </p:stCondLst>
                                        </p:cTn>
                                        <p:tgtEl>
                                          <p:spTgt spid="11"/>
                                        </p:tgtEl>
                                      </p:cBhvr>
                                    </p:animEffect>
                                    <p:anim calcmode="lin" valueType="num">
                                      <p:cBhvr>
                                        <p:cTn id="8" dur="1822" tmFilter="0,0; 0.14,0.36; 0.43,0.73; 0.71,0.91; 1.0,1.0">
                                          <p:stCondLst>
                                            <p:cond delay="0"/>
                                          </p:stCondLst>
                                        </p:cTn>
                                        <p:tgtEl>
                                          <p:spTgt spid="11"/>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1"/>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1"/>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1"/>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1"/>
                                        </p:tgtEl>
                                        <p:attrNameLst>
                                          <p:attrName>ppt_y</p:attrName>
                                        </p:attrNameLst>
                                      </p:cBhvr>
                                      <p:tavLst>
                                        <p:tav tm="0" fmla="#ppt_y-sin(pi*$)/81">
                                          <p:val>
                                            <p:fltVal val="0"/>
                                          </p:val>
                                        </p:tav>
                                        <p:tav tm="100000">
                                          <p:val>
                                            <p:fltVal val="1"/>
                                          </p:val>
                                        </p:tav>
                                      </p:tavLst>
                                    </p:anim>
                                    <p:animScale>
                                      <p:cBhvr>
                                        <p:cTn id="13" dur="26">
                                          <p:stCondLst>
                                            <p:cond delay="650"/>
                                          </p:stCondLst>
                                        </p:cTn>
                                        <p:tgtEl>
                                          <p:spTgt spid="11"/>
                                        </p:tgtEl>
                                      </p:cBhvr>
                                      <p:to x="100000" y="60000"/>
                                    </p:animScale>
                                    <p:animScale>
                                      <p:cBhvr>
                                        <p:cTn id="14" dur="166" decel="50000">
                                          <p:stCondLst>
                                            <p:cond delay="676"/>
                                          </p:stCondLst>
                                        </p:cTn>
                                        <p:tgtEl>
                                          <p:spTgt spid="11"/>
                                        </p:tgtEl>
                                      </p:cBhvr>
                                      <p:to x="100000" y="100000"/>
                                    </p:animScale>
                                    <p:animScale>
                                      <p:cBhvr>
                                        <p:cTn id="15" dur="26">
                                          <p:stCondLst>
                                            <p:cond delay="1312"/>
                                          </p:stCondLst>
                                        </p:cTn>
                                        <p:tgtEl>
                                          <p:spTgt spid="11"/>
                                        </p:tgtEl>
                                      </p:cBhvr>
                                      <p:to x="100000" y="80000"/>
                                    </p:animScale>
                                    <p:animScale>
                                      <p:cBhvr>
                                        <p:cTn id="16" dur="166" decel="50000">
                                          <p:stCondLst>
                                            <p:cond delay="1338"/>
                                          </p:stCondLst>
                                        </p:cTn>
                                        <p:tgtEl>
                                          <p:spTgt spid="11"/>
                                        </p:tgtEl>
                                      </p:cBhvr>
                                      <p:to x="100000" y="100000"/>
                                    </p:animScale>
                                    <p:animScale>
                                      <p:cBhvr>
                                        <p:cTn id="17" dur="26">
                                          <p:stCondLst>
                                            <p:cond delay="1642"/>
                                          </p:stCondLst>
                                        </p:cTn>
                                        <p:tgtEl>
                                          <p:spTgt spid="11"/>
                                        </p:tgtEl>
                                      </p:cBhvr>
                                      <p:to x="100000" y="90000"/>
                                    </p:animScale>
                                    <p:animScale>
                                      <p:cBhvr>
                                        <p:cTn id="18" dur="166" decel="50000">
                                          <p:stCondLst>
                                            <p:cond delay="1668"/>
                                          </p:stCondLst>
                                        </p:cTn>
                                        <p:tgtEl>
                                          <p:spTgt spid="11"/>
                                        </p:tgtEl>
                                      </p:cBhvr>
                                      <p:to x="100000" y="100000"/>
                                    </p:animScale>
                                    <p:animScale>
                                      <p:cBhvr>
                                        <p:cTn id="19" dur="26">
                                          <p:stCondLst>
                                            <p:cond delay="1808"/>
                                          </p:stCondLst>
                                        </p:cTn>
                                        <p:tgtEl>
                                          <p:spTgt spid="11"/>
                                        </p:tgtEl>
                                      </p:cBhvr>
                                      <p:to x="100000" y="95000"/>
                                    </p:animScale>
                                    <p:animScale>
                                      <p:cBhvr>
                                        <p:cTn id="20" dur="166" decel="50000">
                                          <p:stCondLst>
                                            <p:cond delay="1834"/>
                                          </p:stCondLst>
                                        </p:cTn>
                                        <p:tgtEl>
                                          <p:spTgt spid="11"/>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p:cNvSpPr>
            <a:spLocks noChangeArrowheads="1"/>
          </p:cNvSpPr>
          <p:nvPr/>
        </p:nvSpPr>
        <p:spPr bwMode="auto">
          <a:xfrm>
            <a:off x="1080959" y="5022021"/>
            <a:ext cx="3137297" cy="1445419"/>
          </a:xfrm>
          <a:prstGeom prst="rect">
            <a:avLst/>
          </a:prstGeom>
          <a:gradFill rotWithShape="1">
            <a:gsLst>
              <a:gs pos="0">
                <a:srgbClr val="A9965B"/>
              </a:gs>
              <a:gs pos="100000">
                <a:srgbClr val="FFE38A"/>
              </a:gs>
            </a:gsLst>
            <a:lin ang="5400000" scaled="1"/>
          </a:gra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11" name="Rectangle 3"/>
          <p:cNvSpPr>
            <a:spLocks noChangeArrowheads="1"/>
          </p:cNvSpPr>
          <p:nvPr/>
        </p:nvSpPr>
        <p:spPr bwMode="auto">
          <a:xfrm>
            <a:off x="1080959" y="3700426"/>
            <a:ext cx="3137297" cy="1295400"/>
          </a:xfrm>
          <a:prstGeom prst="rect">
            <a:avLst/>
          </a:prstGeom>
          <a:gradFill rotWithShape="1">
            <a:gsLst>
              <a:gs pos="0">
                <a:srgbClr val="7C9496"/>
              </a:gs>
              <a:gs pos="100000">
                <a:srgbClr val="BBE0E3"/>
              </a:gs>
            </a:gsLst>
            <a:lin ang="5400000" scaled="1"/>
          </a:gra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12" name="Rectangle 4"/>
          <p:cNvSpPr>
            <a:spLocks noGrp="1" noChangeArrowheads="1"/>
          </p:cNvSpPr>
          <p:nvPr>
            <p:ph type="title" idx="4294967295"/>
          </p:nvPr>
        </p:nvSpPr>
        <p:spPr>
          <a:xfrm>
            <a:off x="844968" y="2139261"/>
            <a:ext cx="6482953" cy="370284"/>
          </a:xfrm>
        </p:spPr>
        <p:txBody>
          <a:bodyPr>
            <a:normAutofit/>
          </a:bodyPr>
          <a:lstStyle/>
          <a:p>
            <a:pPr eaLnBrk="1" hangingPunct="1"/>
            <a:r>
              <a:rPr lang="tr-TR" altLang="x-none" sz="2400" b="1" dirty="0">
                <a:solidFill>
                  <a:srgbClr val="C00000"/>
                </a:solidFill>
                <a:ea typeface="ＭＳ Ｐゴシック" charset="-128"/>
              </a:rPr>
              <a:t>Terminal </a:t>
            </a:r>
            <a:r>
              <a:rPr lang="tr-TR" altLang="x-none" sz="2400" b="1" dirty="0" err="1">
                <a:solidFill>
                  <a:srgbClr val="C00000"/>
                </a:solidFill>
                <a:ea typeface="ＭＳ Ｐゴシック" charset="-128"/>
              </a:rPr>
              <a:t>Komplemanı</a:t>
            </a:r>
            <a:r>
              <a:rPr lang="tr-TR" altLang="x-none" sz="2400" b="1" dirty="0">
                <a:solidFill>
                  <a:srgbClr val="C00000"/>
                </a:solidFill>
                <a:ea typeface="ＭＳ Ｐゴシック" charset="-128"/>
              </a:rPr>
              <a:t> Bloke Etsek ne olur?</a:t>
            </a:r>
            <a:endParaRPr lang="en-US" altLang="x-none" sz="2400" b="1" dirty="0">
              <a:solidFill>
                <a:srgbClr val="C00000"/>
              </a:solidFill>
              <a:ea typeface="ＭＳ Ｐゴシック" charset="-128"/>
            </a:endParaRPr>
          </a:p>
        </p:txBody>
      </p:sp>
      <p:sp>
        <p:nvSpPr>
          <p:cNvPr id="13" name="Rectangle 5"/>
          <p:cNvSpPr>
            <a:spLocks noChangeArrowheads="1"/>
          </p:cNvSpPr>
          <p:nvPr/>
        </p:nvSpPr>
        <p:spPr bwMode="auto">
          <a:xfrm>
            <a:off x="1729849" y="3839729"/>
            <a:ext cx="906066" cy="403622"/>
          </a:xfrm>
          <a:prstGeom prst="rect">
            <a:avLst/>
          </a:prstGeom>
          <a:solidFill>
            <a:srgbClr val="6699FF"/>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6699FF"/>
            </a:extrusionClr>
            <a:contourClr>
              <a:srgbClr val="6699FF"/>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800" b="1">
                <a:solidFill>
                  <a:srgbClr val="000066"/>
                </a:solidFill>
                <a:latin typeface="Calibri" charset="0"/>
              </a:rPr>
              <a:t>C3</a:t>
            </a:r>
          </a:p>
        </p:txBody>
      </p:sp>
      <p:sp>
        <p:nvSpPr>
          <p:cNvPr id="14" name="Rectangle 6"/>
          <p:cNvSpPr>
            <a:spLocks noChangeArrowheads="1"/>
          </p:cNvSpPr>
          <p:nvPr/>
        </p:nvSpPr>
        <p:spPr bwMode="auto">
          <a:xfrm>
            <a:off x="2826415" y="3848064"/>
            <a:ext cx="526256" cy="390525"/>
          </a:xfrm>
          <a:prstGeom prst="rect">
            <a:avLst/>
          </a:prstGeom>
          <a:solidFill>
            <a:srgbClr val="008080"/>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008080"/>
            </a:extrusionClr>
            <a:contourClr>
              <a:srgbClr val="008080"/>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800" b="1">
                <a:solidFill>
                  <a:srgbClr val="000066"/>
                </a:solidFill>
                <a:latin typeface="Calibri" charset="0"/>
              </a:rPr>
              <a:t>C3a</a:t>
            </a:r>
          </a:p>
        </p:txBody>
      </p:sp>
      <p:sp>
        <p:nvSpPr>
          <p:cNvPr id="15" name="Rectangle 7"/>
          <p:cNvSpPr>
            <a:spLocks noChangeArrowheads="1"/>
          </p:cNvSpPr>
          <p:nvPr/>
        </p:nvSpPr>
        <p:spPr bwMode="auto">
          <a:xfrm>
            <a:off x="1810811" y="4437423"/>
            <a:ext cx="742950" cy="415528"/>
          </a:xfrm>
          <a:prstGeom prst="rect">
            <a:avLst/>
          </a:prstGeom>
          <a:solidFill>
            <a:srgbClr val="33CC33"/>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33CC33"/>
            </a:extrusionClr>
            <a:contourClr>
              <a:srgbClr val="33CC33"/>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800" b="1">
                <a:solidFill>
                  <a:srgbClr val="000066"/>
                </a:solidFill>
                <a:latin typeface="Calibri" charset="0"/>
              </a:rPr>
              <a:t>C3b</a:t>
            </a:r>
          </a:p>
        </p:txBody>
      </p:sp>
      <p:sp>
        <p:nvSpPr>
          <p:cNvPr id="16" name="Rectangle 8"/>
          <p:cNvSpPr>
            <a:spLocks noChangeArrowheads="1"/>
          </p:cNvSpPr>
          <p:nvPr/>
        </p:nvSpPr>
        <p:spPr bwMode="auto">
          <a:xfrm>
            <a:off x="1740566" y="5142273"/>
            <a:ext cx="906065" cy="403622"/>
          </a:xfrm>
          <a:prstGeom prst="rect">
            <a:avLst/>
          </a:prstGeom>
          <a:solidFill>
            <a:srgbClr val="6699FF"/>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6699FF"/>
            </a:extrusionClr>
            <a:contourClr>
              <a:srgbClr val="6699FF"/>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800" b="1">
                <a:solidFill>
                  <a:srgbClr val="000066"/>
                </a:solidFill>
                <a:latin typeface="Calibri" charset="0"/>
              </a:rPr>
              <a:t>C5</a:t>
            </a:r>
          </a:p>
        </p:txBody>
      </p:sp>
      <p:cxnSp>
        <p:nvCxnSpPr>
          <p:cNvPr id="17" name="AutoShape 9"/>
          <p:cNvCxnSpPr>
            <a:cxnSpLocks noChangeShapeType="1"/>
          </p:cNvCxnSpPr>
          <p:nvPr/>
        </p:nvCxnSpPr>
        <p:spPr bwMode="auto">
          <a:xfrm flipH="1">
            <a:off x="2182287" y="4243351"/>
            <a:ext cx="1191" cy="194072"/>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18" name="AutoShape 10"/>
          <p:cNvCxnSpPr>
            <a:cxnSpLocks noChangeShapeType="1"/>
          </p:cNvCxnSpPr>
          <p:nvPr/>
        </p:nvCxnSpPr>
        <p:spPr bwMode="auto">
          <a:xfrm>
            <a:off x="2635915" y="4042136"/>
            <a:ext cx="190500" cy="1190"/>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19" name="AutoShape 11"/>
          <p:cNvCxnSpPr>
            <a:cxnSpLocks noChangeShapeType="1"/>
          </p:cNvCxnSpPr>
          <p:nvPr/>
        </p:nvCxnSpPr>
        <p:spPr bwMode="auto">
          <a:xfrm>
            <a:off x="2182287" y="4852951"/>
            <a:ext cx="11906" cy="289322"/>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sp>
        <p:nvSpPr>
          <p:cNvPr id="20" name="Text Box 12"/>
          <p:cNvSpPr txBox="1">
            <a:spLocks noChangeArrowheads="1"/>
          </p:cNvSpPr>
          <p:nvPr/>
        </p:nvSpPr>
        <p:spPr bwMode="auto">
          <a:xfrm rot="-5400000">
            <a:off x="814126" y="4154530"/>
            <a:ext cx="11242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r>
              <a:rPr lang="tr-TR" altLang="x-none" sz="1800" b="1">
                <a:solidFill>
                  <a:srgbClr val="000066"/>
                </a:solidFill>
                <a:latin typeface="Calibri" charset="0"/>
              </a:rPr>
              <a:t>Proksimal</a:t>
            </a:r>
            <a:endParaRPr lang="en-US" altLang="x-none" sz="1800" b="1">
              <a:solidFill>
                <a:srgbClr val="000066"/>
              </a:solidFill>
              <a:latin typeface="Calibri" charset="0"/>
            </a:endParaRPr>
          </a:p>
        </p:txBody>
      </p:sp>
      <p:sp>
        <p:nvSpPr>
          <p:cNvPr id="21" name="Text Box 13"/>
          <p:cNvSpPr txBox="1">
            <a:spLocks noChangeArrowheads="1"/>
          </p:cNvSpPr>
          <p:nvPr/>
        </p:nvSpPr>
        <p:spPr bwMode="auto">
          <a:xfrm rot="-5400000">
            <a:off x="869844" y="5556491"/>
            <a:ext cx="10127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r>
              <a:rPr lang="en-US" altLang="x-none" sz="1800" b="1">
                <a:solidFill>
                  <a:srgbClr val="000066"/>
                </a:solidFill>
                <a:latin typeface="Calibri" charset="0"/>
              </a:rPr>
              <a:t>Terminal</a:t>
            </a:r>
          </a:p>
        </p:txBody>
      </p:sp>
      <p:sp>
        <p:nvSpPr>
          <p:cNvPr id="22" name="Text Box 21"/>
          <p:cNvSpPr txBox="1">
            <a:spLocks noChangeArrowheads="1"/>
          </p:cNvSpPr>
          <p:nvPr/>
        </p:nvSpPr>
        <p:spPr bwMode="auto">
          <a:xfrm>
            <a:off x="6154470" y="3004674"/>
            <a:ext cx="1914053"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spcBef>
                <a:spcPct val="50000"/>
              </a:spcBef>
            </a:pPr>
            <a:r>
              <a:rPr lang="tr-TR" altLang="x-none" sz="2600" b="1" dirty="0" err="1">
                <a:solidFill>
                  <a:schemeClr val="bg1"/>
                </a:solidFill>
                <a:highlight>
                  <a:srgbClr val="340990"/>
                </a:highlight>
                <a:latin typeface="Calibri" charset="0"/>
              </a:rPr>
              <a:t>Eculizumab</a:t>
            </a:r>
            <a:endParaRPr lang="en-US" altLang="x-none" sz="2600" b="1" baseline="30000" dirty="0">
              <a:solidFill>
                <a:schemeClr val="bg1"/>
              </a:solidFill>
              <a:highlight>
                <a:srgbClr val="340990"/>
              </a:highlight>
              <a:latin typeface="Calibri" charset="0"/>
            </a:endParaRPr>
          </a:p>
        </p:txBody>
      </p:sp>
      <p:sp>
        <p:nvSpPr>
          <p:cNvPr id="23" name="Text Box 22"/>
          <p:cNvSpPr txBox="1">
            <a:spLocks noChangeArrowheads="1"/>
          </p:cNvSpPr>
          <p:nvPr/>
        </p:nvSpPr>
        <p:spPr bwMode="auto">
          <a:xfrm>
            <a:off x="4321841" y="5085123"/>
            <a:ext cx="4036483" cy="1366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30188" indent="-230188" eaLnBrk="0" hangingPunct="0">
              <a:defRPr sz="2400">
                <a:solidFill>
                  <a:schemeClr val="tx1"/>
                </a:solidFill>
                <a:latin typeface="Arial" charset="0"/>
                <a:ea typeface="ＭＳ Ｐゴシック" charset="-128"/>
              </a:defRPr>
            </a:lvl1pPr>
            <a:lvl2pPr marL="571500" indent="-227013"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spcBef>
                <a:spcPct val="50000"/>
              </a:spcBef>
              <a:buClr>
                <a:srgbClr val="FFE38A"/>
              </a:buClr>
              <a:buFontTx/>
              <a:buChar char="•"/>
            </a:pPr>
            <a:r>
              <a:rPr lang="tr-TR" altLang="x-none" sz="1800" dirty="0" err="1">
                <a:solidFill>
                  <a:srgbClr val="000066"/>
                </a:solidFill>
                <a:latin typeface="Calibri" charset="0"/>
              </a:rPr>
              <a:t>Komplemanın</a:t>
            </a:r>
            <a:r>
              <a:rPr lang="tr-TR" altLang="x-none" sz="1800" dirty="0">
                <a:solidFill>
                  <a:srgbClr val="000066"/>
                </a:solidFill>
                <a:latin typeface="Calibri" charset="0"/>
              </a:rPr>
              <a:t> </a:t>
            </a:r>
            <a:r>
              <a:rPr lang="tr-TR" altLang="x-none" sz="1800" dirty="0" err="1">
                <a:solidFill>
                  <a:srgbClr val="000066"/>
                </a:solidFill>
                <a:latin typeface="Calibri" charset="0"/>
              </a:rPr>
              <a:t>proksimal</a:t>
            </a:r>
            <a:r>
              <a:rPr lang="tr-TR" altLang="x-none" sz="1800" dirty="0">
                <a:solidFill>
                  <a:srgbClr val="000066"/>
                </a:solidFill>
                <a:latin typeface="Calibri" charset="0"/>
              </a:rPr>
              <a:t> fonksiyonları sağlam kalır</a:t>
            </a:r>
            <a:endParaRPr lang="en-US" altLang="x-none" sz="1800" dirty="0">
              <a:solidFill>
                <a:srgbClr val="000066"/>
              </a:solidFill>
              <a:latin typeface="Calibri" charset="0"/>
            </a:endParaRPr>
          </a:p>
          <a:p>
            <a:pPr lvl="1" eaLnBrk="1" hangingPunct="1">
              <a:spcBef>
                <a:spcPct val="30000"/>
              </a:spcBef>
              <a:buClr>
                <a:srgbClr val="FFE38A"/>
              </a:buClr>
              <a:buFontTx/>
              <a:buChar char="•"/>
            </a:pPr>
            <a:r>
              <a:rPr lang="tr-TR" altLang="x-none" sz="1200" b="1" dirty="0">
                <a:solidFill>
                  <a:srgbClr val="000066"/>
                </a:solidFill>
                <a:latin typeface="Calibri" charset="0"/>
              </a:rPr>
              <a:t>Zayıf </a:t>
            </a:r>
            <a:r>
              <a:rPr lang="tr-TR" altLang="x-none" sz="1200" b="1" dirty="0" err="1">
                <a:solidFill>
                  <a:srgbClr val="000066"/>
                </a:solidFill>
                <a:latin typeface="Calibri" charset="0"/>
              </a:rPr>
              <a:t>anafilatoksin</a:t>
            </a:r>
            <a:endParaRPr lang="en-US" altLang="x-none" sz="1200" b="1" dirty="0">
              <a:solidFill>
                <a:srgbClr val="000066"/>
              </a:solidFill>
              <a:latin typeface="Calibri" charset="0"/>
            </a:endParaRPr>
          </a:p>
          <a:p>
            <a:pPr lvl="1" eaLnBrk="1" hangingPunct="1">
              <a:spcBef>
                <a:spcPct val="30000"/>
              </a:spcBef>
              <a:buClr>
                <a:srgbClr val="FFE38A"/>
              </a:buClr>
              <a:buFontTx/>
              <a:buChar char="•"/>
            </a:pPr>
            <a:r>
              <a:rPr lang="tr-TR" altLang="x-none" sz="1200" b="1" dirty="0" err="1">
                <a:solidFill>
                  <a:srgbClr val="000066"/>
                </a:solidFill>
                <a:latin typeface="Calibri" charset="0"/>
              </a:rPr>
              <a:t>İmmün</a:t>
            </a:r>
            <a:r>
              <a:rPr lang="tr-TR" altLang="x-none" sz="1200" b="1" dirty="0">
                <a:solidFill>
                  <a:srgbClr val="000066"/>
                </a:solidFill>
                <a:latin typeface="Calibri" charset="0"/>
              </a:rPr>
              <a:t> kompleks </a:t>
            </a:r>
            <a:r>
              <a:rPr lang="tr-TR" altLang="x-none" sz="1200" b="1" dirty="0" err="1">
                <a:solidFill>
                  <a:srgbClr val="000066"/>
                </a:solidFill>
                <a:latin typeface="Calibri" charset="0"/>
              </a:rPr>
              <a:t>klirensi</a:t>
            </a:r>
            <a:endParaRPr lang="en-US" altLang="x-none" sz="1200" b="1" dirty="0">
              <a:solidFill>
                <a:srgbClr val="000066"/>
              </a:solidFill>
              <a:latin typeface="Calibri" charset="0"/>
            </a:endParaRPr>
          </a:p>
          <a:p>
            <a:pPr lvl="1" eaLnBrk="1" hangingPunct="1">
              <a:spcBef>
                <a:spcPct val="30000"/>
              </a:spcBef>
              <a:buClr>
                <a:srgbClr val="FFE38A"/>
              </a:buClr>
              <a:buFontTx/>
              <a:buChar char="•"/>
            </a:pPr>
            <a:r>
              <a:rPr lang="en-US" altLang="x-none" sz="1200" b="1" dirty="0">
                <a:solidFill>
                  <a:srgbClr val="000066"/>
                </a:solidFill>
                <a:latin typeface="Calibri" charset="0"/>
              </a:rPr>
              <a:t>Mi</a:t>
            </a:r>
            <a:r>
              <a:rPr lang="tr-TR" altLang="x-none" sz="1200" b="1" dirty="0">
                <a:solidFill>
                  <a:srgbClr val="000066"/>
                </a:solidFill>
                <a:latin typeface="Calibri" charset="0"/>
              </a:rPr>
              <a:t>k</a:t>
            </a:r>
            <a:r>
              <a:rPr lang="en-US" altLang="x-none" sz="1200" b="1" dirty="0" err="1">
                <a:solidFill>
                  <a:srgbClr val="000066"/>
                </a:solidFill>
                <a:latin typeface="Calibri" charset="0"/>
              </a:rPr>
              <a:t>robi</a:t>
            </a:r>
            <a:r>
              <a:rPr lang="tr-TR" altLang="x-none" sz="1200" b="1" dirty="0">
                <a:solidFill>
                  <a:srgbClr val="000066"/>
                </a:solidFill>
                <a:latin typeface="Calibri" charset="0"/>
              </a:rPr>
              <a:t>y</a:t>
            </a:r>
            <a:r>
              <a:rPr lang="en-US" altLang="x-none" sz="1200" b="1" dirty="0">
                <a:solidFill>
                  <a:srgbClr val="000066"/>
                </a:solidFill>
                <a:latin typeface="Calibri" charset="0"/>
              </a:rPr>
              <a:t>al </a:t>
            </a:r>
            <a:r>
              <a:rPr lang="en-US" altLang="x-none" sz="1200" b="1" dirty="0" err="1">
                <a:solidFill>
                  <a:srgbClr val="000066"/>
                </a:solidFill>
                <a:latin typeface="Calibri" charset="0"/>
              </a:rPr>
              <a:t>opsoniza</a:t>
            </a:r>
            <a:r>
              <a:rPr lang="tr-TR" altLang="x-none" sz="1200" b="1" dirty="0" err="1">
                <a:solidFill>
                  <a:srgbClr val="000066"/>
                </a:solidFill>
                <a:latin typeface="Calibri" charset="0"/>
              </a:rPr>
              <a:t>syon</a:t>
            </a:r>
            <a:endParaRPr lang="en-US" altLang="x-none" sz="1200" b="1" dirty="0">
              <a:solidFill>
                <a:srgbClr val="000066"/>
              </a:solidFill>
              <a:latin typeface="Calibri" charset="0"/>
            </a:endParaRPr>
          </a:p>
        </p:txBody>
      </p:sp>
      <p:sp>
        <p:nvSpPr>
          <p:cNvPr id="24" name="Text Box 23"/>
          <p:cNvSpPr txBox="1">
            <a:spLocks noChangeArrowheads="1"/>
          </p:cNvSpPr>
          <p:nvPr/>
        </p:nvSpPr>
        <p:spPr bwMode="auto">
          <a:xfrm>
            <a:off x="4321840" y="4401706"/>
            <a:ext cx="403648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30188" indent="-230188"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spcBef>
                <a:spcPct val="50000"/>
              </a:spcBef>
              <a:buClr>
                <a:srgbClr val="FFE38A"/>
              </a:buClr>
              <a:buFontTx/>
              <a:buChar char="•"/>
            </a:pPr>
            <a:r>
              <a:rPr lang="en-US" altLang="x-none" sz="1800" dirty="0">
                <a:solidFill>
                  <a:srgbClr val="000066"/>
                </a:solidFill>
                <a:latin typeface="Calibri" charset="0"/>
              </a:rPr>
              <a:t>Terminal </a:t>
            </a:r>
            <a:r>
              <a:rPr lang="tr-TR" altLang="x-none" sz="1800" dirty="0" err="1">
                <a:solidFill>
                  <a:srgbClr val="000066"/>
                </a:solidFill>
                <a:latin typeface="Calibri" charset="0"/>
              </a:rPr>
              <a:t>kompleman</a:t>
            </a:r>
            <a:r>
              <a:rPr lang="en-US" altLang="x-none" sz="1800" dirty="0">
                <a:solidFill>
                  <a:srgbClr val="000066"/>
                </a:solidFill>
                <a:latin typeface="Calibri" charset="0"/>
              </a:rPr>
              <a:t>- C5a </a:t>
            </a:r>
            <a:r>
              <a:rPr lang="tr-TR" altLang="x-none" sz="1800" dirty="0">
                <a:solidFill>
                  <a:srgbClr val="000066"/>
                </a:solidFill>
                <a:latin typeface="Calibri" charset="0"/>
              </a:rPr>
              <a:t>ve</a:t>
            </a:r>
            <a:r>
              <a:rPr lang="en-US" altLang="x-none" sz="1800" dirty="0">
                <a:solidFill>
                  <a:srgbClr val="000066"/>
                </a:solidFill>
                <a:latin typeface="Calibri" charset="0"/>
              </a:rPr>
              <a:t> C5b-9 </a:t>
            </a:r>
            <a:r>
              <a:rPr lang="tr-TR" altLang="x-none" sz="1800" dirty="0">
                <a:solidFill>
                  <a:srgbClr val="000066"/>
                </a:solidFill>
                <a:latin typeface="Calibri" charset="0"/>
              </a:rPr>
              <a:t>aktivitesi bloke</a:t>
            </a:r>
            <a:endParaRPr lang="en-US" altLang="x-none" sz="1800" dirty="0">
              <a:solidFill>
                <a:srgbClr val="000066"/>
              </a:solidFill>
              <a:latin typeface="Calibri" charset="0"/>
            </a:endParaRPr>
          </a:p>
        </p:txBody>
      </p:sp>
      <p:sp>
        <p:nvSpPr>
          <p:cNvPr id="25" name="Text Box 24"/>
          <p:cNvSpPr txBox="1">
            <a:spLocks noChangeArrowheads="1"/>
          </p:cNvSpPr>
          <p:nvPr/>
        </p:nvSpPr>
        <p:spPr bwMode="auto">
          <a:xfrm>
            <a:off x="4321840" y="3825174"/>
            <a:ext cx="38969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30188" indent="-230188"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spcBef>
                <a:spcPct val="50000"/>
              </a:spcBef>
              <a:buClr>
                <a:srgbClr val="FFE38A"/>
              </a:buClr>
              <a:buFontTx/>
              <a:buChar char="•"/>
            </a:pPr>
            <a:r>
              <a:rPr lang="tr-TR" altLang="x-none" sz="1800" dirty="0">
                <a:solidFill>
                  <a:srgbClr val="000066"/>
                </a:solidFill>
                <a:latin typeface="Calibri" charset="0"/>
              </a:rPr>
              <a:t>C5</a:t>
            </a:r>
            <a:r>
              <a:rPr lang="tr-TR" altLang="en-US" sz="1800" dirty="0">
                <a:solidFill>
                  <a:srgbClr val="000066"/>
                </a:solidFill>
                <a:latin typeface="Calibri" charset="0"/>
              </a:rPr>
              <a:t>’</a:t>
            </a:r>
            <a:r>
              <a:rPr lang="tr-TR" altLang="x-none" sz="1800" dirty="0">
                <a:solidFill>
                  <a:srgbClr val="000066"/>
                </a:solidFill>
                <a:latin typeface="Calibri" charset="0"/>
              </a:rPr>
              <a:t>e yüksek </a:t>
            </a:r>
            <a:r>
              <a:rPr lang="tr-TR" altLang="x-none" sz="1800" dirty="0" err="1">
                <a:solidFill>
                  <a:srgbClr val="000066"/>
                </a:solidFill>
                <a:latin typeface="Calibri" charset="0"/>
              </a:rPr>
              <a:t>afiniteyle</a:t>
            </a:r>
            <a:r>
              <a:rPr lang="tr-TR" altLang="x-none" sz="1800" dirty="0">
                <a:solidFill>
                  <a:srgbClr val="000066"/>
                </a:solidFill>
                <a:latin typeface="Calibri" charset="0"/>
              </a:rPr>
              <a:t> bağlanır</a:t>
            </a:r>
            <a:endParaRPr lang="en-US" altLang="x-none" sz="1800" dirty="0">
              <a:solidFill>
                <a:srgbClr val="000066"/>
              </a:solidFill>
              <a:latin typeface="Calibri" charset="0"/>
            </a:endParaRPr>
          </a:p>
        </p:txBody>
      </p:sp>
      <p:sp>
        <p:nvSpPr>
          <p:cNvPr id="26" name="Text Box 25"/>
          <p:cNvSpPr txBox="1">
            <a:spLocks noChangeArrowheads="1"/>
          </p:cNvSpPr>
          <p:nvPr/>
        </p:nvSpPr>
        <p:spPr bwMode="gray">
          <a:xfrm rot="-5400000">
            <a:off x="2535321" y="2219290"/>
            <a:ext cx="415498" cy="256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eaVert">
            <a:spAutoFit/>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eaLnBrk="1" hangingPunct="1"/>
            <a:r>
              <a:rPr lang="tr-TR" altLang="x-none" sz="1500" b="1">
                <a:solidFill>
                  <a:srgbClr val="000066"/>
                </a:solidFill>
                <a:latin typeface="Calibri" charset="0"/>
              </a:rPr>
              <a:t>Kompleman Mekanizması</a:t>
            </a:r>
            <a:endParaRPr lang="en-US" altLang="x-none" sz="1500" b="1">
              <a:solidFill>
                <a:srgbClr val="000066"/>
              </a:solidFill>
              <a:latin typeface="Calibri" charset="0"/>
            </a:endParaRPr>
          </a:p>
        </p:txBody>
      </p:sp>
      <p:grpSp>
        <p:nvGrpSpPr>
          <p:cNvPr id="27" name="Group 26"/>
          <p:cNvGrpSpPr>
            <a:grpSpLocks/>
          </p:cNvGrpSpPr>
          <p:nvPr/>
        </p:nvGrpSpPr>
        <p:grpSpPr bwMode="auto">
          <a:xfrm>
            <a:off x="5100509" y="2872941"/>
            <a:ext cx="888206" cy="890588"/>
            <a:chOff x="1173" y="1570"/>
            <a:chExt cx="2490" cy="2499"/>
          </a:xfrm>
        </p:grpSpPr>
        <p:sp>
          <p:nvSpPr>
            <p:cNvPr id="28" name="Line 27"/>
            <p:cNvSpPr>
              <a:spLocks noChangeShapeType="1"/>
            </p:cNvSpPr>
            <p:nvPr/>
          </p:nvSpPr>
          <p:spPr bwMode="auto">
            <a:xfrm>
              <a:off x="2746" y="2573"/>
              <a:ext cx="84" cy="8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tr-TR" sz="1350"/>
            </a:p>
          </p:txBody>
        </p:sp>
        <p:sp>
          <p:nvSpPr>
            <p:cNvPr id="29" name="Rectangle 28"/>
            <p:cNvSpPr>
              <a:spLocks noChangeArrowheads="1"/>
            </p:cNvSpPr>
            <p:nvPr/>
          </p:nvSpPr>
          <p:spPr bwMode="auto">
            <a:xfrm>
              <a:off x="2213" y="2821"/>
              <a:ext cx="144" cy="1248"/>
            </a:xfrm>
            <a:prstGeom prst="rect">
              <a:avLst/>
            </a:prstGeom>
            <a:solidFill>
              <a:srgbClr val="99CC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0" name="Rectangle 29"/>
            <p:cNvSpPr>
              <a:spLocks noChangeArrowheads="1"/>
            </p:cNvSpPr>
            <p:nvPr/>
          </p:nvSpPr>
          <p:spPr bwMode="auto">
            <a:xfrm flipH="1">
              <a:off x="2213" y="2629"/>
              <a:ext cx="144" cy="192"/>
            </a:xfrm>
            <a:prstGeom prst="rect">
              <a:avLst/>
            </a:prstGeom>
            <a:solidFill>
              <a:srgbClr val="6699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1" name="Rectangle 30"/>
            <p:cNvSpPr>
              <a:spLocks noChangeArrowheads="1"/>
            </p:cNvSpPr>
            <p:nvPr/>
          </p:nvSpPr>
          <p:spPr bwMode="auto">
            <a:xfrm rot="19016164" flipH="1">
              <a:off x="2169" y="2515"/>
              <a:ext cx="144" cy="192"/>
            </a:xfrm>
            <a:prstGeom prst="rect">
              <a:avLst/>
            </a:prstGeom>
            <a:solidFill>
              <a:srgbClr val="6699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2" name="Rectangle 31"/>
            <p:cNvSpPr>
              <a:spLocks noChangeArrowheads="1"/>
            </p:cNvSpPr>
            <p:nvPr/>
          </p:nvSpPr>
          <p:spPr bwMode="auto">
            <a:xfrm flipH="1">
              <a:off x="2219" y="2629"/>
              <a:ext cx="132" cy="118"/>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3" name="Rectangle 32"/>
            <p:cNvSpPr>
              <a:spLocks noChangeArrowheads="1"/>
            </p:cNvSpPr>
            <p:nvPr/>
          </p:nvSpPr>
          <p:spPr bwMode="auto">
            <a:xfrm rot="19016164" flipH="1">
              <a:off x="1891" y="2002"/>
              <a:ext cx="144" cy="624"/>
            </a:xfrm>
            <a:prstGeom prst="rect">
              <a:avLst/>
            </a:prstGeom>
            <a:solidFill>
              <a:srgbClr val="3366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4" name="Rectangle 33"/>
            <p:cNvSpPr>
              <a:spLocks noChangeArrowheads="1"/>
            </p:cNvSpPr>
            <p:nvPr/>
          </p:nvSpPr>
          <p:spPr bwMode="auto">
            <a:xfrm rot="19016164" flipH="1">
              <a:off x="1488" y="1570"/>
              <a:ext cx="144" cy="624"/>
            </a:xfrm>
            <a:prstGeom prst="rect">
              <a:avLst/>
            </a:prstGeom>
            <a:solidFill>
              <a:srgbClr val="FFCC66"/>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5" name="Rectangle 34"/>
            <p:cNvSpPr>
              <a:spLocks noChangeArrowheads="1"/>
            </p:cNvSpPr>
            <p:nvPr/>
          </p:nvSpPr>
          <p:spPr bwMode="auto">
            <a:xfrm rot="19016164" flipH="1">
              <a:off x="1684" y="2189"/>
              <a:ext cx="144" cy="624"/>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6" name="Rectangle 35"/>
            <p:cNvSpPr>
              <a:spLocks noChangeArrowheads="1"/>
            </p:cNvSpPr>
            <p:nvPr/>
          </p:nvSpPr>
          <p:spPr bwMode="auto">
            <a:xfrm rot="19016164" flipH="1">
              <a:off x="1293" y="1769"/>
              <a:ext cx="144" cy="624"/>
            </a:xfrm>
            <a:prstGeom prst="rect">
              <a:avLst/>
            </a:prstGeom>
            <a:solidFill>
              <a:srgbClr val="FFFFCC"/>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7" name="Rectangle 36"/>
            <p:cNvSpPr>
              <a:spLocks noChangeArrowheads="1"/>
            </p:cNvSpPr>
            <p:nvPr/>
          </p:nvSpPr>
          <p:spPr bwMode="auto">
            <a:xfrm>
              <a:off x="2505" y="2816"/>
              <a:ext cx="144" cy="1248"/>
            </a:xfrm>
            <a:prstGeom prst="rect">
              <a:avLst/>
            </a:prstGeom>
            <a:solidFill>
              <a:srgbClr val="99CC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8" name="Rectangle 37"/>
            <p:cNvSpPr>
              <a:spLocks noChangeArrowheads="1"/>
            </p:cNvSpPr>
            <p:nvPr/>
          </p:nvSpPr>
          <p:spPr bwMode="auto">
            <a:xfrm>
              <a:off x="2505" y="2624"/>
              <a:ext cx="144" cy="192"/>
            </a:xfrm>
            <a:prstGeom prst="rect">
              <a:avLst/>
            </a:prstGeom>
            <a:solidFill>
              <a:srgbClr val="6699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39" name="Rectangle 38"/>
            <p:cNvSpPr>
              <a:spLocks noChangeArrowheads="1"/>
            </p:cNvSpPr>
            <p:nvPr/>
          </p:nvSpPr>
          <p:spPr bwMode="auto">
            <a:xfrm rot="2583836">
              <a:off x="2551" y="2510"/>
              <a:ext cx="144" cy="192"/>
            </a:xfrm>
            <a:prstGeom prst="rect">
              <a:avLst/>
            </a:prstGeom>
            <a:solidFill>
              <a:srgbClr val="6699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0" name="Rectangle 39"/>
            <p:cNvSpPr>
              <a:spLocks noChangeArrowheads="1"/>
            </p:cNvSpPr>
            <p:nvPr/>
          </p:nvSpPr>
          <p:spPr bwMode="auto">
            <a:xfrm>
              <a:off x="2511" y="2626"/>
              <a:ext cx="133" cy="118"/>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1" name="Rectangle 40"/>
            <p:cNvSpPr>
              <a:spLocks noChangeArrowheads="1"/>
            </p:cNvSpPr>
            <p:nvPr/>
          </p:nvSpPr>
          <p:spPr bwMode="auto">
            <a:xfrm rot="2583836">
              <a:off x="2827" y="1996"/>
              <a:ext cx="144" cy="624"/>
            </a:xfrm>
            <a:prstGeom prst="rect">
              <a:avLst/>
            </a:prstGeom>
            <a:solidFill>
              <a:srgbClr val="3366FF"/>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2" name="Rectangle 41"/>
            <p:cNvSpPr>
              <a:spLocks noChangeArrowheads="1"/>
            </p:cNvSpPr>
            <p:nvPr/>
          </p:nvSpPr>
          <p:spPr bwMode="auto">
            <a:xfrm rot="2583836">
              <a:off x="3223" y="1572"/>
              <a:ext cx="144" cy="624"/>
            </a:xfrm>
            <a:prstGeom prst="rect">
              <a:avLst/>
            </a:prstGeom>
            <a:solidFill>
              <a:srgbClr val="FFCC66"/>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3" name="Rectangle 42"/>
            <p:cNvSpPr>
              <a:spLocks noChangeArrowheads="1"/>
            </p:cNvSpPr>
            <p:nvPr/>
          </p:nvSpPr>
          <p:spPr bwMode="auto">
            <a:xfrm rot="2583836">
              <a:off x="3029" y="2165"/>
              <a:ext cx="144" cy="624"/>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4" name="Rectangle 43"/>
            <p:cNvSpPr>
              <a:spLocks noChangeArrowheads="1"/>
            </p:cNvSpPr>
            <p:nvPr/>
          </p:nvSpPr>
          <p:spPr bwMode="auto">
            <a:xfrm rot="2583836">
              <a:off x="3428" y="1738"/>
              <a:ext cx="144" cy="624"/>
            </a:xfrm>
            <a:prstGeom prst="rect">
              <a:avLst/>
            </a:prstGeom>
            <a:solidFill>
              <a:srgbClr val="FFFFCC"/>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5" name="Line 44"/>
            <p:cNvSpPr>
              <a:spLocks noChangeShapeType="1"/>
            </p:cNvSpPr>
            <p:nvPr/>
          </p:nvSpPr>
          <p:spPr bwMode="auto">
            <a:xfrm>
              <a:off x="2357" y="2652"/>
              <a:ext cx="14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tr-TR" sz="1350"/>
            </a:p>
          </p:txBody>
        </p:sp>
        <p:sp>
          <p:nvSpPr>
            <p:cNvPr id="46" name="Line 45"/>
            <p:cNvSpPr>
              <a:spLocks noChangeShapeType="1"/>
            </p:cNvSpPr>
            <p:nvPr/>
          </p:nvSpPr>
          <p:spPr bwMode="auto">
            <a:xfrm>
              <a:off x="2357" y="2691"/>
              <a:ext cx="14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tr-TR" sz="1350"/>
            </a:p>
          </p:txBody>
        </p:sp>
        <p:sp>
          <p:nvSpPr>
            <p:cNvPr id="47" name="Rectangle 46"/>
            <p:cNvSpPr>
              <a:spLocks noChangeArrowheads="1"/>
            </p:cNvSpPr>
            <p:nvPr/>
          </p:nvSpPr>
          <p:spPr bwMode="auto">
            <a:xfrm rot="2583836">
              <a:off x="3102" y="1983"/>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8" name="Rectangle 47"/>
            <p:cNvSpPr>
              <a:spLocks noChangeArrowheads="1"/>
            </p:cNvSpPr>
            <p:nvPr/>
          </p:nvSpPr>
          <p:spPr bwMode="auto">
            <a:xfrm rot="2583836">
              <a:off x="3213" y="1865"/>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49" name="Rectangle 48"/>
            <p:cNvSpPr>
              <a:spLocks noChangeArrowheads="1"/>
            </p:cNvSpPr>
            <p:nvPr/>
          </p:nvSpPr>
          <p:spPr bwMode="auto">
            <a:xfrm rot="2583836">
              <a:off x="3327" y="1741"/>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0" name="Rectangle 49"/>
            <p:cNvSpPr>
              <a:spLocks noChangeArrowheads="1"/>
            </p:cNvSpPr>
            <p:nvPr/>
          </p:nvSpPr>
          <p:spPr bwMode="auto">
            <a:xfrm rot="2583836">
              <a:off x="3294" y="2162"/>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1" name="Rectangle 50"/>
            <p:cNvSpPr>
              <a:spLocks noChangeArrowheads="1"/>
            </p:cNvSpPr>
            <p:nvPr/>
          </p:nvSpPr>
          <p:spPr bwMode="auto">
            <a:xfrm rot="2583836">
              <a:off x="3408" y="2043"/>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2" name="Rectangle 51"/>
            <p:cNvSpPr>
              <a:spLocks noChangeArrowheads="1"/>
            </p:cNvSpPr>
            <p:nvPr/>
          </p:nvSpPr>
          <p:spPr bwMode="auto">
            <a:xfrm rot="2583836">
              <a:off x="3519" y="1923"/>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3" name="Rectangle 52"/>
            <p:cNvSpPr>
              <a:spLocks noChangeArrowheads="1"/>
            </p:cNvSpPr>
            <p:nvPr/>
          </p:nvSpPr>
          <p:spPr bwMode="auto">
            <a:xfrm rot="19016164" flipH="1">
              <a:off x="1605" y="1977"/>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4" name="Rectangle 53"/>
            <p:cNvSpPr>
              <a:spLocks noChangeArrowheads="1"/>
            </p:cNvSpPr>
            <p:nvPr/>
          </p:nvSpPr>
          <p:spPr bwMode="auto">
            <a:xfrm rot="19016164" flipH="1">
              <a:off x="1493" y="1857"/>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5" name="Rectangle 54"/>
            <p:cNvSpPr>
              <a:spLocks noChangeArrowheads="1"/>
            </p:cNvSpPr>
            <p:nvPr/>
          </p:nvSpPr>
          <p:spPr bwMode="auto">
            <a:xfrm rot="19016164" flipH="1">
              <a:off x="1374" y="1731"/>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6" name="Rectangle 55"/>
            <p:cNvSpPr>
              <a:spLocks noChangeArrowheads="1"/>
            </p:cNvSpPr>
            <p:nvPr/>
          </p:nvSpPr>
          <p:spPr bwMode="auto">
            <a:xfrm rot="19016164" flipH="1">
              <a:off x="1401" y="2166"/>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7" name="Rectangle 56"/>
            <p:cNvSpPr>
              <a:spLocks noChangeArrowheads="1"/>
            </p:cNvSpPr>
            <p:nvPr/>
          </p:nvSpPr>
          <p:spPr bwMode="auto">
            <a:xfrm rot="19016164" flipH="1">
              <a:off x="1285" y="2043"/>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8" name="Rectangle 57"/>
            <p:cNvSpPr>
              <a:spLocks noChangeArrowheads="1"/>
            </p:cNvSpPr>
            <p:nvPr/>
          </p:nvSpPr>
          <p:spPr bwMode="auto">
            <a:xfrm rot="19016164" flipH="1">
              <a:off x="1173" y="1923"/>
              <a:ext cx="144" cy="60"/>
            </a:xfrm>
            <a:prstGeom prst="rect">
              <a:avLst/>
            </a:prstGeom>
            <a:solidFill>
              <a:srgbClr val="FF9900"/>
            </a:solidFill>
            <a:ln w="9525">
              <a:solidFill>
                <a:schemeClr val="tx1"/>
              </a:solidFill>
              <a:miter lim="800000"/>
              <a:headEnd/>
              <a:tailEnd/>
            </a:ln>
          </p:spPr>
          <p:txBody>
            <a:bodyPr wrap="none" anchor="ct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eaLnBrk="1" hangingPunct="1"/>
              <a:endParaRPr lang="en-US" altLang="x-none" sz="1350">
                <a:solidFill>
                  <a:srgbClr val="000066"/>
                </a:solidFill>
                <a:latin typeface="Calibri" charset="0"/>
              </a:endParaRPr>
            </a:p>
          </p:txBody>
        </p:sp>
        <p:sp>
          <p:nvSpPr>
            <p:cNvPr id="59" name="Line 58"/>
            <p:cNvSpPr>
              <a:spLocks noChangeShapeType="1"/>
            </p:cNvSpPr>
            <p:nvPr/>
          </p:nvSpPr>
          <p:spPr bwMode="auto">
            <a:xfrm flipV="1">
              <a:off x="2020" y="2576"/>
              <a:ext cx="88" cy="1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tr-TR" sz="1350"/>
            </a:p>
          </p:txBody>
        </p:sp>
        <p:sp>
          <p:nvSpPr>
            <p:cNvPr id="60" name="Line 59"/>
            <p:cNvSpPr>
              <a:spLocks noChangeShapeType="1"/>
            </p:cNvSpPr>
            <p:nvPr/>
          </p:nvSpPr>
          <p:spPr bwMode="auto">
            <a:xfrm flipV="1">
              <a:off x="2215" y="3429"/>
              <a:ext cx="141" cy="0"/>
            </a:xfrm>
            <a:prstGeom prst="line">
              <a:avLst/>
            </a:prstGeom>
            <a:noFill/>
            <a:ln w="9525">
              <a:solidFill>
                <a:srgbClr val="3333FF"/>
              </a:solidFill>
              <a:round/>
              <a:headEnd/>
              <a:tailEnd/>
            </a:ln>
            <a:extLst>
              <a:ext uri="{909E8E84-426E-40DD-AFC4-6F175D3DCCD1}">
                <a14:hiddenFill xmlns:a14="http://schemas.microsoft.com/office/drawing/2010/main">
                  <a:noFill/>
                </a14:hiddenFill>
              </a:ext>
            </a:extLst>
          </p:spPr>
          <p:txBody>
            <a:bodyPr wrap="none" anchor="ctr"/>
            <a:lstStyle/>
            <a:p>
              <a:endParaRPr lang="tr-TR" sz="1350"/>
            </a:p>
          </p:txBody>
        </p:sp>
        <p:sp>
          <p:nvSpPr>
            <p:cNvPr id="61" name="Line 60"/>
            <p:cNvSpPr>
              <a:spLocks noChangeShapeType="1"/>
            </p:cNvSpPr>
            <p:nvPr/>
          </p:nvSpPr>
          <p:spPr bwMode="auto">
            <a:xfrm>
              <a:off x="2510" y="3429"/>
              <a:ext cx="139" cy="0"/>
            </a:xfrm>
            <a:prstGeom prst="line">
              <a:avLst/>
            </a:prstGeom>
            <a:noFill/>
            <a:ln w="9525">
              <a:solidFill>
                <a:srgbClr val="3333FF"/>
              </a:solidFill>
              <a:round/>
              <a:headEnd/>
              <a:tailEnd/>
            </a:ln>
            <a:extLst>
              <a:ext uri="{909E8E84-426E-40DD-AFC4-6F175D3DCCD1}">
                <a14:hiddenFill xmlns:a14="http://schemas.microsoft.com/office/drawing/2010/main">
                  <a:noFill/>
                </a14:hiddenFill>
              </a:ext>
            </a:extLst>
          </p:spPr>
          <p:txBody>
            <a:bodyPr wrap="none" anchor="ctr"/>
            <a:lstStyle/>
            <a:p>
              <a:endParaRPr lang="tr-TR" sz="1350"/>
            </a:p>
          </p:txBody>
        </p:sp>
      </p:grpSp>
      <p:grpSp>
        <p:nvGrpSpPr>
          <p:cNvPr id="62" name="Group 64"/>
          <p:cNvGrpSpPr>
            <a:grpSpLocks/>
          </p:cNvGrpSpPr>
          <p:nvPr/>
        </p:nvGrpSpPr>
        <p:grpSpPr bwMode="auto">
          <a:xfrm>
            <a:off x="1816765" y="5137510"/>
            <a:ext cx="2344340" cy="1252538"/>
            <a:chOff x="1522413" y="4170363"/>
            <a:chExt cx="3125787" cy="1670049"/>
          </a:xfrm>
        </p:grpSpPr>
        <p:sp>
          <p:nvSpPr>
            <p:cNvPr id="63" name="Rectangle 16"/>
            <p:cNvSpPr>
              <a:spLocks noChangeArrowheads="1"/>
            </p:cNvSpPr>
            <p:nvPr/>
          </p:nvSpPr>
          <p:spPr bwMode="auto">
            <a:xfrm>
              <a:off x="2847975" y="4170363"/>
              <a:ext cx="685800" cy="554037"/>
            </a:xfrm>
            <a:prstGeom prst="rect">
              <a:avLst/>
            </a:prstGeom>
            <a:solidFill>
              <a:srgbClr val="FF6600"/>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FF6600"/>
              </a:extrusionClr>
              <a:contourClr>
                <a:srgbClr val="FF6600"/>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800" b="1">
                  <a:solidFill>
                    <a:srgbClr val="000066"/>
                  </a:solidFill>
                  <a:latin typeface="Calibri" charset="0"/>
                </a:rPr>
                <a:t>C5a</a:t>
              </a:r>
            </a:p>
          </p:txBody>
        </p:sp>
        <p:grpSp>
          <p:nvGrpSpPr>
            <p:cNvPr id="64" name="Group 63"/>
            <p:cNvGrpSpPr>
              <a:grpSpLocks/>
            </p:cNvGrpSpPr>
            <p:nvPr/>
          </p:nvGrpSpPr>
          <p:grpSpPr bwMode="auto">
            <a:xfrm>
              <a:off x="1522413" y="4446588"/>
              <a:ext cx="3125787" cy="1393824"/>
              <a:chOff x="1522413" y="4446588"/>
              <a:chExt cx="3125787" cy="1393824"/>
            </a:xfrm>
          </p:grpSpPr>
          <p:sp>
            <p:nvSpPr>
              <p:cNvPr id="65" name="Rectangle 17"/>
              <p:cNvSpPr>
                <a:spLocks noChangeArrowheads="1"/>
              </p:cNvSpPr>
              <p:nvPr/>
            </p:nvSpPr>
            <p:spPr bwMode="auto">
              <a:xfrm>
                <a:off x="1522413" y="5067300"/>
                <a:ext cx="960437" cy="649288"/>
              </a:xfrm>
              <a:prstGeom prst="rect">
                <a:avLst/>
              </a:prstGeom>
              <a:solidFill>
                <a:srgbClr val="CC0000"/>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CC0000"/>
                </a:extrusionClr>
                <a:contourClr>
                  <a:srgbClr val="CC0000"/>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800" b="1">
                    <a:solidFill>
                      <a:srgbClr val="000066"/>
                    </a:solidFill>
                    <a:latin typeface="Calibri" charset="0"/>
                  </a:rPr>
                  <a:t>C5b</a:t>
                </a:r>
              </a:p>
            </p:txBody>
          </p:sp>
          <p:cxnSp>
            <p:nvCxnSpPr>
              <p:cNvPr id="66" name="AutoShape 18"/>
              <p:cNvCxnSpPr>
                <a:cxnSpLocks noChangeShapeType="1"/>
              </p:cNvCxnSpPr>
              <p:nvPr/>
            </p:nvCxnSpPr>
            <p:spPr bwMode="auto">
              <a:xfrm>
                <a:off x="2628900" y="4446588"/>
                <a:ext cx="219075" cy="1587"/>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67" name="AutoShape 19"/>
              <p:cNvCxnSpPr>
                <a:cxnSpLocks noChangeShapeType="1"/>
              </p:cNvCxnSpPr>
              <p:nvPr/>
            </p:nvCxnSpPr>
            <p:spPr bwMode="auto">
              <a:xfrm>
                <a:off x="2035175" y="4719638"/>
                <a:ext cx="0" cy="347662"/>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cxnSp>
            <p:nvCxnSpPr>
              <p:cNvPr id="68" name="AutoShape 20"/>
              <p:cNvCxnSpPr>
                <a:cxnSpLocks noChangeShapeType="1"/>
              </p:cNvCxnSpPr>
              <p:nvPr/>
            </p:nvCxnSpPr>
            <p:spPr bwMode="auto">
              <a:xfrm flipV="1">
                <a:off x="2482850" y="5387975"/>
                <a:ext cx="354013" cy="4763"/>
              </a:xfrm>
              <a:prstGeom prst="straightConnector1">
                <a:avLst/>
              </a:prstGeom>
              <a:noFill/>
              <a:ln w="38100">
                <a:solidFill>
                  <a:schemeClr val="bg2"/>
                </a:solidFill>
                <a:round/>
                <a:headEnd/>
                <a:tailEnd type="triangle" w="med" len="med"/>
              </a:ln>
              <a:extLst>
                <a:ext uri="{909E8E84-426E-40DD-AFC4-6F175D3DCCD1}">
                  <a14:hiddenFill xmlns:a14="http://schemas.microsoft.com/office/drawing/2010/main">
                    <a:noFill/>
                  </a14:hiddenFill>
                </a:ext>
              </a:extLst>
            </p:spPr>
          </p:cxnSp>
          <p:sp>
            <p:nvSpPr>
              <p:cNvPr id="69" name="Rectangle 15"/>
              <p:cNvSpPr>
                <a:spLocks noChangeArrowheads="1"/>
              </p:cNvSpPr>
              <p:nvPr/>
            </p:nvSpPr>
            <p:spPr bwMode="auto">
              <a:xfrm>
                <a:off x="2819400" y="4953000"/>
                <a:ext cx="1828800" cy="887412"/>
              </a:xfrm>
              <a:prstGeom prst="rect">
                <a:avLst/>
              </a:prstGeom>
              <a:solidFill>
                <a:schemeClr val="accent2"/>
              </a:solidFill>
              <a:ln w="9525">
                <a:miter lim="800000"/>
                <a:headEnd/>
                <a:tailEnd/>
              </a:ln>
              <a:scene3d>
                <a:camera prst="legacyPerspectiveBottom"/>
                <a:lightRig rig="legacyFlat3" dir="t"/>
              </a:scene3d>
              <a:sp3d extrusionH="887400" contourW="12700" prstMaterial="legacyMatte">
                <a:bevelT w="13500" h="13500" prst="angle"/>
                <a:bevelB w="13500" h="13500" prst="angle"/>
                <a:extrusionClr>
                  <a:srgbClr val="CC0000"/>
                </a:extrusionClr>
                <a:contourClr>
                  <a:schemeClr val="accent2"/>
                </a:contourClr>
              </a:sp3d>
            </p:spPr>
            <p:txBody>
              <a:bodyPr wrap="none" anchor="ctr">
                <a:flatTx/>
              </a:bodyPr>
              <a:lstStyle>
                <a:lvl1pPr eaLnBrk="0" hangingPunct="0">
                  <a:defRPr sz="2400">
                    <a:solidFill>
                      <a:schemeClr val="tx1"/>
                    </a:solidFill>
                    <a:latin typeface="Arial" charset="0"/>
                    <a:ea typeface="ＭＳ Ｐゴシック" charset="-128"/>
                  </a:defRPr>
                </a:lvl1pPr>
                <a:lvl2pPr marL="742950" indent="-285750" eaLnBrk="0" hangingPunct="0">
                  <a:defRPr sz="2400">
                    <a:solidFill>
                      <a:schemeClr val="tx1"/>
                    </a:solidFill>
                    <a:latin typeface="Arial" charset="0"/>
                    <a:ea typeface="ＭＳ Ｐゴシック" charset="-128"/>
                  </a:defRPr>
                </a:lvl2pPr>
                <a:lvl3pPr marL="1143000" indent="-228600" eaLnBrk="0" hangingPunct="0">
                  <a:defRPr sz="2400">
                    <a:solidFill>
                      <a:schemeClr val="tx1"/>
                    </a:solidFill>
                    <a:latin typeface="Arial" charset="0"/>
                    <a:ea typeface="ＭＳ Ｐゴシック" charset="-128"/>
                  </a:defRPr>
                </a:lvl3pPr>
                <a:lvl4pPr marL="1600200" indent="-228600" eaLnBrk="0" hangingPunct="0">
                  <a:defRPr sz="2400">
                    <a:solidFill>
                      <a:schemeClr val="tx1"/>
                    </a:solidFill>
                    <a:latin typeface="Arial" charset="0"/>
                    <a:ea typeface="ＭＳ Ｐゴシック" charset="-128"/>
                  </a:defRPr>
                </a:lvl4pPr>
                <a:lvl5pPr marL="2057400" indent="-228600" eaLnBrk="0" hangingPunct="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algn="ctr"/>
                <a:r>
                  <a:rPr lang="en-US" altLang="x-none" sz="1200" b="1">
                    <a:solidFill>
                      <a:srgbClr val="000066"/>
                    </a:solidFill>
                    <a:latin typeface="Calibri" charset="0"/>
                  </a:rPr>
                  <a:t>Membran</a:t>
                </a:r>
                <a:r>
                  <a:rPr lang="tr-TR" altLang="x-none" sz="1200" b="1">
                    <a:solidFill>
                      <a:srgbClr val="000066"/>
                    </a:solidFill>
                    <a:latin typeface="Calibri" charset="0"/>
                  </a:rPr>
                  <a:t> Saldırı</a:t>
                </a:r>
                <a:endParaRPr lang="en-US" altLang="x-none" sz="1200" b="1">
                  <a:solidFill>
                    <a:srgbClr val="000066"/>
                  </a:solidFill>
                  <a:latin typeface="Calibri" charset="0"/>
                </a:endParaRPr>
              </a:p>
              <a:p>
                <a:pPr algn="ctr"/>
                <a:r>
                  <a:rPr lang="tr-TR" altLang="x-none" sz="1200" b="1">
                    <a:solidFill>
                      <a:srgbClr val="000066"/>
                    </a:solidFill>
                    <a:latin typeface="Calibri" charset="0"/>
                  </a:rPr>
                  <a:t>Kompleksi</a:t>
                </a:r>
                <a:endParaRPr lang="en-US" altLang="x-none" sz="1200" b="1">
                  <a:solidFill>
                    <a:srgbClr val="000066"/>
                  </a:solidFill>
                  <a:latin typeface="Calibri" charset="0"/>
                </a:endParaRPr>
              </a:p>
              <a:p>
                <a:pPr algn="ctr"/>
                <a:r>
                  <a:rPr lang="tr-TR" altLang="x-none" sz="825" b="1">
                    <a:solidFill>
                      <a:srgbClr val="000066"/>
                    </a:solidFill>
                    <a:latin typeface="Calibri" charset="0"/>
                  </a:rPr>
                  <a:t>PNH</a:t>
                </a:r>
                <a:r>
                  <a:rPr lang="tr-TR" altLang="en-US" sz="825" b="1">
                    <a:solidFill>
                      <a:srgbClr val="000066"/>
                    </a:solidFill>
                    <a:latin typeface="Calibri" charset="0"/>
                  </a:rPr>
                  <a:t>’</a:t>
                </a:r>
                <a:r>
                  <a:rPr lang="tr-TR" altLang="x-none" sz="825" b="1">
                    <a:solidFill>
                      <a:srgbClr val="000066"/>
                    </a:solidFill>
                    <a:latin typeface="Calibri" charset="0"/>
                  </a:rPr>
                  <a:t>da Hemolizin</a:t>
                </a:r>
                <a:endParaRPr lang="en-US" altLang="x-none" sz="825" b="1">
                  <a:solidFill>
                    <a:srgbClr val="000066"/>
                  </a:solidFill>
                  <a:latin typeface="Calibri" charset="0"/>
                </a:endParaRPr>
              </a:p>
              <a:p>
                <a:pPr algn="ctr"/>
                <a:r>
                  <a:rPr lang="en-US" altLang="x-none" sz="825" b="1">
                    <a:solidFill>
                      <a:srgbClr val="000066"/>
                    </a:solidFill>
                    <a:latin typeface="Calibri" charset="0"/>
                  </a:rPr>
                  <a:t> </a:t>
                </a:r>
                <a:r>
                  <a:rPr lang="tr-TR" altLang="x-none" sz="825" b="1">
                    <a:solidFill>
                      <a:srgbClr val="000066"/>
                    </a:solidFill>
                    <a:latin typeface="Calibri" charset="0"/>
                  </a:rPr>
                  <a:t>Nedeni</a:t>
                </a:r>
                <a:endParaRPr lang="en-US" altLang="x-none" sz="825" b="1">
                  <a:solidFill>
                    <a:srgbClr val="000066"/>
                  </a:solidFill>
                  <a:latin typeface="Calibri" charset="0"/>
                </a:endParaRPr>
              </a:p>
            </p:txBody>
          </p:sp>
        </p:grpSp>
      </p:grpSp>
      <p:sp>
        <p:nvSpPr>
          <p:cNvPr id="70" name="1 Başlık">
            <a:extLst>
              <a:ext uri="{FF2B5EF4-FFF2-40B4-BE49-F238E27FC236}">
                <a16:creationId xmlns:a16="http://schemas.microsoft.com/office/drawing/2014/main" id="{AA180152-3DE9-B247-A0FC-5D49CBBE3EF3}"/>
              </a:ext>
            </a:extLst>
          </p:cNvPr>
          <p:cNvSpPr>
            <a:spLocks noGrp="1"/>
          </p:cNvSpPr>
          <p:nvPr>
            <p:ph type="title"/>
          </p:nvPr>
        </p:nvSpPr>
        <p:spPr>
          <a:xfrm>
            <a:off x="128724" y="984067"/>
            <a:ext cx="8229600" cy="1143000"/>
          </a:xfrm>
        </p:spPr>
        <p:txBody>
          <a:bodyPr>
            <a:normAutofit/>
          </a:bodyPr>
          <a:lstStyle/>
          <a:p>
            <a:r>
              <a:rPr lang="tr-TR" altLang="tr-TR" sz="3200" b="1" dirty="0">
                <a:solidFill>
                  <a:srgbClr val="340990"/>
                </a:solidFill>
                <a:ea typeface="ＭＳ Ｐゴシック" panose="020B0600070205080204" pitchFamily="34" charset="-128"/>
              </a:rPr>
              <a:t>PNH’ da hastalığın seyrini değiştiren tedavi</a:t>
            </a:r>
          </a:p>
        </p:txBody>
      </p:sp>
    </p:spTree>
    <p:extLst>
      <p:ext uri="{BB962C8B-B14F-4D97-AF65-F5344CB8AC3E}">
        <p14:creationId xmlns:p14="http://schemas.microsoft.com/office/powerpoint/2010/main" val="2631067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32"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circle(out)">
                                      <p:cBhvr>
                                        <p:cTn id="7" dur="1000"/>
                                        <p:tgtEl>
                                          <p:spTgt spid="12"/>
                                        </p:tgtEl>
                                      </p:cBhvr>
                                    </p:animEffect>
                                  </p:childTnLst>
                                </p:cTn>
                              </p:par>
                              <p:par>
                                <p:cTn id="8" presetID="6" presetClass="entr" presetSubtype="32" fill="hold"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circle(out)">
                                      <p:cBhvr>
                                        <p:cTn id="10" dur="1000"/>
                                        <p:tgtEl>
                                          <p:spTgt spid="27"/>
                                        </p:tgtEl>
                                      </p:cBhvr>
                                    </p:animEffect>
                                  </p:childTnLst>
                                </p:cTn>
                              </p:par>
                              <p:par>
                                <p:cTn id="11" presetID="6" presetClass="entr" presetSubtype="32" fill="hold" grpId="1"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circle(out)">
                                      <p:cBhvr>
                                        <p:cTn id="13" dur="1000"/>
                                        <p:tgtEl>
                                          <p:spTgt spid="22"/>
                                        </p:tgtEl>
                                      </p:cBhvr>
                                    </p:animEffect>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nodeType="clickEffect">
                                  <p:stCondLst>
                                    <p:cond delay="0"/>
                                  </p:stCondLst>
                                  <p:childTnLst>
                                    <p:animMotion origin="layout" path="M 0 3.7037E-6 L -0.36632 0.34282 " pathEditMode="relative" rAng="0" ptsTypes="AA">
                                      <p:cBhvr>
                                        <p:cTn id="17" dur="500" fill="hold"/>
                                        <p:tgtEl>
                                          <p:spTgt spid="27"/>
                                        </p:tgtEl>
                                        <p:attrNameLst>
                                          <p:attrName>ppt_x</p:attrName>
                                          <p:attrName>ppt_y</p:attrName>
                                        </p:attrNameLst>
                                      </p:cBhvr>
                                      <p:rCtr x="-18316" y="17130"/>
                                    </p:animMotion>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62"/>
                                        </p:tgtEl>
                                      </p:cBhvr>
                                    </p:animEffect>
                                    <p:set>
                                      <p:cBhvr>
                                        <p:cTn id="22" dur="1" fill="hold">
                                          <p:stCondLst>
                                            <p:cond delay="499"/>
                                          </p:stCondLst>
                                        </p:cTn>
                                        <p:tgtEl>
                                          <p:spTgt spid="62"/>
                                        </p:tgtEl>
                                        <p:attrNameLst>
                                          <p:attrName>style.visibility</p:attrName>
                                        </p:attrNameLst>
                                      </p:cBhvr>
                                      <p:to>
                                        <p:strVal val="hidden"/>
                                      </p:to>
                                    </p:set>
                                  </p:childTnLst>
                                </p:cTn>
                              </p:par>
                              <p:par>
                                <p:cTn id="23" presetID="10" presetClass="exit" presetSubtype="0" fill="hold" grpId="0" nodeType="withEffect">
                                  <p:stCondLst>
                                    <p:cond delay="0"/>
                                  </p:stCondLst>
                                  <p:childTnLst>
                                    <p:animEffect transition="out" filter="fade">
                                      <p:cBhvr>
                                        <p:cTn id="24" dur="500"/>
                                        <p:tgtEl>
                                          <p:spTgt spid="22"/>
                                        </p:tgtEl>
                                      </p:cBhvr>
                                    </p:animEffect>
                                    <p:set>
                                      <p:cBhvr>
                                        <p:cTn id="25" dur="1" fill="hold">
                                          <p:stCondLst>
                                            <p:cond delay="499"/>
                                          </p:stCondLst>
                                        </p:cTn>
                                        <p:tgtEl>
                                          <p:spTgt spid="22"/>
                                        </p:tgtEl>
                                        <p:attrNameLst>
                                          <p:attrName>style.visibility</p:attrName>
                                        </p:attrNameLst>
                                      </p:cBhvr>
                                      <p:to>
                                        <p:strVal val="hidden"/>
                                      </p:to>
                                    </p:set>
                                  </p:childTnLst>
                                </p:cTn>
                              </p:par>
                              <p:par>
                                <p:cTn id="26" presetID="1" presetClass="entr" presetSubtype="0" fill="hold" grpId="0" nodeType="withEffect">
                                  <p:stCondLst>
                                    <p:cond delay="0"/>
                                  </p:stCondLst>
                                  <p:childTnLst>
                                    <p:set>
                                      <p:cBhvr>
                                        <p:cTn id="27" dur="1" fill="hold">
                                          <p:stCondLst>
                                            <p:cond delay="0"/>
                                          </p:stCondLst>
                                        </p:cTn>
                                        <p:tgtEl>
                                          <p:spTgt spid="25"/>
                                        </p:tgtEl>
                                        <p:attrNameLst>
                                          <p:attrName>style.visibility</p:attrName>
                                        </p:attrNameLst>
                                      </p:cBhvr>
                                      <p:to>
                                        <p:strVal val="visible"/>
                                      </p:to>
                                    </p:set>
                                  </p:childTnLst>
                                </p:cTn>
                              </p:par>
                              <p:par>
                                <p:cTn id="28" presetID="10" presetClass="entr" presetSubtype="0" fill="hold" grpId="0"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3"/>
                                        </p:tgtEl>
                                        <p:attrNameLst>
                                          <p:attrName>style.visibility</p:attrName>
                                        </p:attrNameLst>
                                      </p:cBhvr>
                                      <p:to>
                                        <p:strVal val="visible"/>
                                      </p:to>
                                    </p:set>
                                    <p:animEffect transition="in" filter="fade">
                                      <p:cBhvr>
                                        <p:cTn id="34" dur="500"/>
                                        <p:tgtEl>
                                          <p:spTgt spid="23"/>
                                        </p:tgtEl>
                                      </p:cBhvr>
                                    </p:animEffect>
                                  </p:childTnLst>
                                </p:cTn>
                              </p:par>
                            </p:childTnLst>
                          </p:cTn>
                        </p:par>
                        <p:par>
                          <p:cTn id="35" fill="hold">
                            <p:stCondLst>
                              <p:cond delay="1000"/>
                            </p:stCondLst>
                            <p:childTnLst>
                              <p:par>
                                <p:cTn id="36" presetID="30" presetClass="emph" presetSubtype="0" fill="hold" grpId="0" nodeType="afterEffect">
                                  <p:stCondLst>
                                    <p:cond delay="0"/>
                                  </p:stCondLst>
                                  <p:childTnLst>
                                    <p:animClr clrSpc="hsl" dir="cw">
                                      <p:cBhvr override="childStyle">
                                        <p:cTn id="37" dur="500" fill="hold"/>
                                        <p:tgtEl>
                                          <p:spTgt spid="11"/>
                                        </p:tgtEl>
                                        <p:attrNameLst>
                                          <p:attrName>style.color</p:attrName>
                                        </p:attrNameLst>
                                      </p:cBhvr>
                                      <p:by>
                                        <p:hsl h="0" s="12549" l="25098"/>
                                      </p:by>
                                    </p:animClr>
                                    <p:animClr clrSpc="hsl" dir="cw">
                                      <p:cBhvr>
                                        <p:cTn id="38" dur="500" fill="hold"/>
                                        <p:tgtEl>
                                          <p:spTgt spid="11"/>
                                        </p:tgtEl>
                                        <p:attrNameLst>
                                          <p:attrName>fillcolor</p:attrName>
                                        </p:attrNameLst>
                                      </p:cBhvr>
                                      <p:by>
                                        <p:hsl h="0" s="12549" l="25098"/>
                                      </p:by>
                                    </p:animClr>
                                    <p:animClr clrSpc="hsl" dir="cw">
                                      <p:cBhvr>
                                        <p:cTn id="39" dur="500" fill="hold"/>
                                        <p:tgtEl>
                                          <p:spTgt spid="11"/>
                                        </p:tgtEl>
                                        <p:attrNameLst>
                                          <p:attrName>stroke.color</p:attrName>
                                        </p:attrNameLst>
                                      </p:cBhvr>
                                      <p:by>
                                        <p:hsl h="0" s="12549" l="25098"/>
                                      </p:by>
                                    </p:animClr>
                                    <p:set>
                                      <p:cBhvr>
                                        <p:cTn id="40" dur="500" fill="hold"/>
                                        <p:tgtEl>
                                          <p:spTgt spid="11"/>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22" grpId="0"/>
      <p:bldP spid="22" grpId="1"/>
      <p:bldP spid="23" grpId="0"/>
      <p:bldP spid="24" grpId="0"/>
      <p:bldP spid="2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4"/>
          <p:cNvSpPr txBox="1"/>
          <p:nvPr/>
        </p:nvSpPr>
        <p:spPr>
          <a:xfrm>
            <a:off x="-39200" y="2813061"/>
            <a:ext cx="2336223" cy="800219"/>
          </a:xfrm>
          <a:prstGeom prst="rect">
            <a:avLst/>
          </a:prstGeom>
          <a:noFill/>
        </p:spPr>
        <p:txBody>
          <a:bodyPr wrap="square" rtlCol="0">
            <a:spAutoFit/>
          </a:bodyPr>
          <a:lstStyle/>
          <a:p>
            <a:pPr algn="ctr"/>
            <a:r>
              <a:rPr lang="tr-TR" sz="2600" b="1" i="1" dirty="0">
                <a:solidFill>
                  <a:srgbClr val="700000"/>
                </a:solidFill>
                <a:effectLst>
                  <a:outerShdw blurRad="38100" dist="38100" dir="2700000" algn="tl">
                    <a:srgbClr val="000000">
                      <a:alpha val="43137"/>
                    </a:srgbClr>
                  </a:outerShdw>
                </a:effectLst>
                <a:cs typeface="Verdana"/>
              </a:rPr>
              <a:t>PNH </a:t>
            </a:r>
          </a:p>
          <a:p>
            <a:pPr algn="ctr"/>
            <a:r>
              <a:rPr lang="tr-TR" sz="2000" b="1" i="1" dirty="0">
                <a:solidFill>
                  <a:srgbClr val="700000"/>
                </a:solidFill>
                <a:effectLst>
                  <a:outerShdw blurRad="38100" dist="38100" dir="2700000" algn="tl">
                    <a:srgbClr val="000000">
                      <a:alpha val="43137"/>
                    </a:srgbClr>
                  </a:outerShdw>
                </a:effectLst>
                <a:cs typeface="Verdana"/>
              </a:rPr>
              <a:t>Tedavi </a:t>
            </a:r>
            <a:r>
              <a:rPr lang="tr-TR" sz="2000" b="1" i="1" dirty="0" err="1">
                <a:solidFill>
                  <a:srgbClr val="700000"/>
                </a:solidFill>
                <a:effectLst>
                  <a:outerShdw blurRad="38100" dist="38100" dir="2700000" algn="tl">
                    <a:srgbClr val="000000">
                      <a:alpha val="43137"/>
                    </a:srgbClr>
                  </a:outerShdw>
                </a:effectLst>
                <a:cs typeface="Verdana"/>
              </a:rPr>
              <a:t>Algoritmi</a:t>
            </a:r>
            <a:endParaRPr lang="en-US" sz="2000" b="1" i="1" dirty="0">
              <a:solidFill>
                <a:srgbClr val="700000"/>
              </a:solidFill>
              <a:effectLst>
                <a:outerShdw blurRad="38100" dist="38100" dir="2700000" algn="tl">
                  <a:srgbClr val="000000">
                    <a:alpha val="43137"/>
                  </a:srgbClr>
                </a:outerShdw>
              </a:effectLst>
              <a:cs typeface="Verdana"/>
            </a:endParaRPr>
          </a:p>
        </p:txBody>
      </p:sp>
      <p:pic>
        <p:nvPicPr>
          <p:cNvPr id="1068" name="Picture 5" descr="G:\PESG logo.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1725" y="889397"/>
            <a:ext cx="1574800" cy="2702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 name="Resim 3"/>
          <p:cNvPicPr>
            <a:picLocks noChangeAspect="1"/>
          </p:cNvPicPr>
          <p:nvPr/>
        </p:nvPicPr>
        <p:blipFill>
          <a:blip r:embed="rId4"/>
          <a:stretch>
            <a:fillRect/>
          </a:stretch>
        </p:blipFill>
        <p:spPr>
          <a:xfrm>
            <a:off x="568778" y="4120925"/>
            <a:ext cx="1115786" cy="1551537"/>
          </a:xfrm>
          <a:prstGeom prst="rect">
            <a:avLst/>
          </a:prstGeom>
        </p:spPr>
      </p:pic>
      <p:pic>
        <p:nvPicPr>
          <p:cNvPr id="5" name="Resim 4"/>
          <p:cNvPicPr>
            <a:picLocks noChangeAspect="1"/>
          </p:cNvPicPr>
          <p:nvPr/>
        </p:nvPicPr>
        <p:blipFill>
          <a:blip r:embed="rId5"/>
          <a:stretch>
            <a:fillRect/>
          </a:stretch>
        </p:blipFill>
        <p:spPr>
          <a:xfrm>
            <a:off x="2438537" y="889397"/>
            <a:ext cx="6587988" cy="5143500"/>
          </a:xfrm>
          <a:prstGeom prst="rect">
            <a:avLst/>
          </a:prstGeom>
        </p:spPr>
      </p:pic>
    </p:spTree>
    <p:extLst>
      <p:ext uri="{BB962C8B-B14F-4D97-AF65-F5344CB8AC3E}">
        <p14:creationId xmlns:p14="http://schemas.microsoft.com/office/powerpoint/2010/main" val="1363143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3">
            <a:extLst>
              <a:ext uri="{FF2B5EF4-FFF2-40B4-BE49-F238E27FC236}">
                <a16:creationId xmlns:a16="http://schemas.microsoft.com/office/drawing/2014/main" id="{CDEA2322-17FE-F945-A679-838421E223A5}"/>
              </a:ext>
            </a:extLst>
          </p:cNvPr>
          <p:cNvSpPr>
            <a:spLocks noGrp="1" noChangeArrowheads="1"/>
          </p:cNvSpPr>
          <p:nvPr>
            <p:ph idx="1"/>
          </p:nvPr>
        </p:nvSpPr>
        <p:spPr>
          <a:xfrm>
            <a:off x="288355" y="5535359"/>
            <a:ext cx="8578850" cy="1285875"/>
          </a:xfrm>
        </p:spPr>
        <p:txBody>
          <a:bodyPr/>
          <a:lstStyle/>
          <a:p>
            <a:pPr eaLnBrk="1" hangingPunct="1">
              <a:spcBef>
                <a:spcPts val="300"/>
              </a:spcBef>
              <a:spcAft>
                <a:spcPts val="300"/>
              </a:spcAft>
            </a:pPr>
            <a:r>
              <a:rPr lang="en-GB" altLang="tr-TR" sz="1800" dirty="0">
                <a:solidFill>
                  <a:srgbClr val="340990"/>
                </a:solidFill>
                <a:ea typeface="ＭＳ Ｐゴシック" panose="020B0600070205080204" pitchFamily="34" charset="-128"/>
              </a:rPr>
              <a:t>25–45 </a:t>
            </a:r>
            <a:r>
              <a:rPr lang="tr-TR" altLang="tr-TR" sz="1800" dirty="0">
                <a:solidFill>
                  <a:srgbClr val="340990"/>
                </a:solidFill>
                <a:ea typeface="ＭＳ Ｐゴシック" panose="020B0600070205080204" pitchFamily="34" charset="-128"/>
              </a:rPr>
              <a:t>dakikada </a:t>
            </a:r>
            <a:r>
              <a:rPr lang="tr-TR" altLang="tr-TR" sz="1800" dirty="0" err="1">
                <a:solidFill>
                  <a:srgbClr val="340990"/>
                </a:solidFill>
                <a:ea typeface="ＭＳ Ｐゴシック" panose="020B0600070205080204" pitchFamily="34" charset="-128"/>
              </a:rPr>
              <a:t>intravenöz</a:t>
            </a:r>
            <a:r>
              <a:rPr lang="tr-TR" altLang="tr-TR" sz="1800" dirty="0">
                <a:solidFill>
                  <a:srgbClr val="340990"/>
                </a:solidFill>
                <a:ea typeface="ＭＳ Ｐゴシック" panose="020B0600070205080204" pitchFamily="34" charset="-128"/>
              </a:rPr>
              <a:t> </a:t>
            </a:r>
            <a:r>
              <a:rPr lang="en-GB" altLang="tr-TR" sz="1800" dirty="0">
                <a:solidFill>
                  <a:srgbClr val="340990"/>
                </a:solidFill>
                <a:ea typeface="ＭＳ Ｐゴシック" panose="020B0600070205080204" pitchFamily="34" charset="-128"/>
              </a:rPr>
              <a:t>eculizumab </a:t>
            </a:r>
            <a:r>
              <a:rPr lang="tr-TR" altLang="tr-TR" sz="1800" dirty="0" err="1">
                <a:solidFill>
                  <a:srgbClr val="340990"/>
                </a:solidFill>
                <a:ea typeface="ＭＳ Ｐゴシック" panose="020B0600070205080204" pitchFamily="34" charset="-128"/>
              </a:rPr>
              <a:t>infüzyonu</a:t>
            </a:r>
            <a:r>
              <a:rPr lang="en-GB" altLang="tr-TR" sz="1800" dirty="0">
                <a:solidFill>
                  <a:srgbClr val="340990"/>
                </a:solidFill>
                <a:ea typeface="ＭＳ Ｐゴシック" panose="020B0600070205080204" pitchFamily="34" charset="-128"/>
              </a:rPr>
              <a:t> </a:t>
            </a:r>
          </a:p>
          <a:p>
            <a:pPr eaLnBrk="1" hangingPunct="1">
              <a:spcBef>
                <a:spcPts val="300"/>
              </a:spcBef>
              <a:spcAft>
                <a:spcPts val="300"/>
              </a:spcAft>
            </a:pPr>
            <a:r>
              <a:rPr lang="en-US" altLang="tr-TR" sz="1800" i="1" dirty="0">
                <a:solidFill>
                  <a:srgbClr val="340990"/>
                </a:solidFill>
                <a:ea typeface="ＭＳ Ｐゴシック" panose="020B0600070205080204" pitchFamily="34" charset="-128"/>
              </a:rPr>
              <a:t>Neisseria meningitidis</a:t>
            </a:r>
            <a:r>
              <a:rPr lang="ja-JP" altLang="tr-TR" sz="1800" i="1">
                <a:solidFill>
                  <a:srgbClr val="340990"/>
                </a:solidFill>
                <a:ea typeface="ＭＳ Ｐゴシック" panose="020B0600070205080204" pitchFamily="34" charset="-128"/>
              </a:rPr>
              <a:t>’</a:t>
            </a:r>
            <a:r>
              <a:rPr lang="tr-TR" altLang="ja-JP" sz="1800" i="1" dirty="0">
                <a:solidFill>
                  <a:srgbClr val="340990"/>
                </a:solidFill>
                <a:ea typeface="ＭＳ Ｐゴシック" panose="020B0600070205080204" pitchFamily="34" charset="-128"/>
              </a:rPr>
              <a:t>e </a:t>
            </a:r>
            <a:r>
              <a:rPr lang="en-US" altLang="ja-JP" sz="1800" i="1" dirty="0">
                <a:solidFill>
                  <a:srgbClr val="340990"/>
                </a:solidFill>
                <a:ea typeface="ＭＳ Ｐゴシック" panose="020B0600070205080204" pitchFamily="34" charset="-128"/>
              </a:rPr>
              <a:t> </a:t>
            </a:r>
            <a:r>
              <a:rPr lang="tr-TR" altLang="ja-JP" sz="1800" dirty="0">
                <a:solidFill>
                  <a:srgbClr val="340990"/>
                </a:solidFill>
                <a:ea typeface="ＭＳ Ｐゴシック" panose="020B0600070205080204" pitchFamily="34" charset="-128"/>
                <a:sym typeface="Symbol" pitchFamily="2" charset="2"/>
              </a:rPr>
              <a:t>karşı aşı gereklidir </a:t>
            </a:r>
            <a:endParaRPr lang="en-GB" altLang="tr-TR" sz="1800" dirty="0">
              <a:solidFill>
                <a:srgbClr val="340990"/>
              </a:solidFill>
              <a:ea typeface="ＭＳ Ｐゴシック" panose="020B0600070205080204" pitchFamily="34" charset="-128"/>
              <a:sym typeface="Symbol" pitchFamily="2" charset="2"/>
            </a:endParaRPr>
          </a:p>
        </p:txBody>
      </p:sp>
      <p:sp>
        <p:nvSpPr>
          <p:cNvPr id="67586" name="Rectangle 2">
            <a:extLst>
              <a:ext uri="{FF2B5EF4-FFF2-40B4-BE49-F238E27FC236}">
                <a16:creationId xmlns:a16="http://schemas.microsoft.com/office/drawing/2014/main" id="{4F844B5A-1DDD-D049-9558-5E697746C5A2}"/>
              </a:ext>
            </a:extLst>
          </p:cNvPr>
          <p:cNvSpPr>
            <a:spLocks noGrp="1" noChangeArrowheads="1"/>
          </p:cNvSpPr>
          <p:nvPr>
            <p:ph type="title"/>
          </p:nvPr>
        </p:nvSpPr>
        <p:spPr>
          <a:xfrm>
            <a:off x="203770" y="722329"/>
            <a:ext cx="7886700" cy="1325563"/>
          </a:xfrm>
          <a:ln/>
        </p:spPr>
        <p:txBody>
          <a:bodyPr/>
          <a:lstStyle/>
          <a:p>
            <a:pPr eaLnBrk="1" hangingPunct="1">
              <a:defRPr/>
            </a:pPr>
            <a:r>
              <a:rPr lang="en-GB" dirty="0">
                <a:solidFill>
                  <a:srgbClr val="340990"/>
                </a:solidFill>
                <a:effectLst/>
                <a:ea typeface="ＭＳ Ｐゴシック" pitchFamily="1" charset="-128"/>
              </a:rPr>
              <a:t>Eculizumab </a:t>
            </a:r>
            <a:r>
              <a:rPr lang="tr-TR" dirty="0">
                <a:solidFill>
                  <a:srgbClr val="340990"/>
                </a:solidFill>
                <a:effectLst/>
                <a:ea typeface="ＭＳ Ｐゴシック" pitchFamily="1" charset="-128"/>
              </a:rPr>
              <a:t>2 fazlı doz şemasında uygulanır </a:t>
            </a:r>
            <a:r>
              <a:rPr lang="en-GB" baseline="30000" dirty="0">
                <a:solidFill>
                  <a:srgbClr val="340990"/>
                </a:solidFill>
                <a:effectLst/>
                <a:ea typeface="ＭＳ Ｐゴシック" pitchFamily="1" charset="-128"/>
              </a:rPr>
              <a:t>1</a:t>
            </a:r>
          </a:p>
        </p:txBody>
      </p:sp>
      <p:sp>
        <p:nvSpPr>
          <p:cNvPr id="50180" name="Rectangle 14">
            <a:extLst>
              <a:ext uri="{FF2B5EF4-FFF2-40B4-BE49-F238E27FC236}">
                <a16:creationId xmlns:a16="http://schemas.microsoft.com/office/drawing/2014/main" id="{2912D8CB-B6FF-3146-9D43-1F9307FEB1EF}"/>
              </a:ext>
            </a:extLst>
          </p:cNvPr>
          <p:cNvSpPr>
            <a:spLocks noChangeArrowheads="1"/>
          </p:cNvSpPr>
          <p:nvPr/>
        </p:nvSpPr>
        <p:spPr bwMode="auto">
          <a:xfrm>
            <a:off x="2670175" y="6611938"/>
            <a:ext cx="64738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spcBef>
                <a:spcPct val="20000"/>
              </a:spcBef>
            </a:pPr>
            <a:r>
              <a:rPr lang="en-GB" altLang="tr-TR" sz="1000" dirty="0">
                <a:solidFill>
                  <a:srgbClr val="340990"/>
                </a:solidFill>
              </a:rPr>
              <a:t>1. </a:t>
            </a:r>
            <a:r>
              <a:rPr lang="en-US" altLang="tr-TR" sz="1000" dirty="0">
                <a:solidFill>
                  <a:srgbClr val="340990"/>
                </a:solidFill>
              </a:rPr>
              <a:t>SOLIRIS</a:t>
            </a:r>
            <a:r>
              <a:rPr lang="en-US" altLang="tr-TR" sz="1000" baseline="30000" dirty="0">
                <a:solidFill>
                  <a:srgbClr val="340990"/>
                </a:solidFill>
              </a:rPr>
              <a:t>® </a:t>
            </a:r>
            <a:r>
              <a:rPr lang="en-US" altLang="tr-TR" sz="1000" dirty="0">
                <a:solidFill>
                  <a:srgbClr val="340990"/>
                </a:solidFill>
              </a:rPr>
              <a:t> SmPC: SOLIRIS</a:t>
            </a:r>
            <a:r>
              <a:rPr lang="en-US" altLang="tr-TR" sz="1000" baseline="30000" dirty="0">
                <a:solidFill>
                  <a:srgbClr val="340990"/>
                </a:solidFill>
              </a:rPr>
              <a:t>®</a:t>
            </a:r>
            <a:r>
              <a:rPr lang="en-US" altLang="tr-TR" sz="1000" dirty="0">
                <a:solidFill>
                  <a:srgbClr val="340990"/>
                </a:solidFill>
              </a:rPr>
              <a:t> (eculizumab) summary of product characteristics. Alexion Europe SAS 2007</a:t>
            </a:r>
          </a:p>
        </p:txBody>
      </p:sp>
      <p:pic>
        <p:nvPicPr>
          <p:cNvPr id="7" name="Resim 7">
            <a:extLst>
              <a:ext uri="{FF2B5EF4-FFF2-40B4-BE49-F238E27FC236}">
                <a16:creationId xmlns:a16="http://schemas.microsoft.com/office/drawing/2014/main" id="{2622D8C6-C508-4045-BADA-7D9FB63FB411}"/>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135" t="2657" r="1547" b="7863"/>
          <a:stretch/>
        </p:blipFill>
        <p:spPr bwMode="auto">
          <a:xfrm>
            <a:off x="203770" y="2047892"/>
            <a:ext cx="8049802" cy="2552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Resim 12">
            <a:extLst>
              <a:ext uri="{FF2B5EF4-FFF2-40B4-BE49-F238E27FC236}">
                <a16:creationId xmlns:a16="http://schemas.microsoft.com/office/drawing/2014/main" id="{AB54E701-F7F6-BF49-963B-1C3A2D2F19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91654" y="4828539"/>
            <a:ext cx="961918" cy="1340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85694369"/>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Title 11">
            <a:extLst>
              <a:ext uri="{FF2B5EF4-FFF2-40B4-BE49-F238E27FC236}">
                <a16:creationId xmlns:a16="http://schemas.microsoft.com/office/drawing/2014/main" id="{4055BC07-898C-BF48-9965-046737A77EB5}"/>
              </a:ext>
            </a:extLst>
          </p:cNvPr>
          <p:cNvSpPr>
            <a:spLocks noGrp="1"/>
          </p:cNvSpPr>
          <p:nvPr>
            <p:ph type="title"/>
          </p:nvPr>
        </p:nvSpPr>
        <p:spPr>
          <a:xfrm>
            <a:off x="76200" y="521276"/>
            <a:ext cx="8229600" cy="1143000"/>
          </a:xfrm>
        </p:spPr>
        <p:txBody>
          <a:bodyPr/>
          <a:lstStyle/>
          <a:p>
            <a:pPr eaLnBrk="1" hangingPunct="1"/>
            <a:r>
              <a:rPr lang="tr-TR" altLang="tr-TR" sz="3200" b="1" dirty="0">
                <a:solidFill>
                  <a:srgbClr val="340990"/>
                </a:solidFill>
                <a:ea typeface="ＭＳ Ｐゴシック" panose="020B0600070205080204" pitchFamily="34" charset="-128"/>
              </a:rPr>
              <a:t>E</a:t>
            </a:r>
            <a:r>
              <a:rPr lang="en-GB" altLang="tr-TR" sz="3200" b="1" dirty="0" err="1">
                <a:solidFill>
                  <a:srgbClr val="340990"/>
                </a:solidFill>
                <a:ea typeface="ＭＳ Ｐゴシック" panose="020B0600070205080204" pitchFamily="34" charset="-128"/>
              </a:rPr>
              <a:t>culizumab</a:t>
            </a:r>
            <a:r>
              <a:rPr lang="en-GB" altLang="tr-TR" sz="3200" b="1" dirty="0">
                <a:solidFill>
                  <a:srgbClr val="340990"/>
                </a:solidFill>
                <a:ea typeface="ＭＳ Ｐゴシック" panose="020B0600070205080204" pitchFamily="34" charset="-128"/>
              </a:rPr>
              <a:t> </a:t>
            </a:r>
            <a:r>
              <a:rPr lang="en-GB" altLang="tr-TR" sz="3200" b="1" dirty="0" err="1">
                <a:solidFill>
                  <a:srgbClr val="340990"/>
                </a:solidFill>
                <a:ea typeface="ＭＳ Ｐゴシック" panose="020B0600070205080204" pitchFamily="34" charset="-128"/>
              </a:rPr>
              <a:t>te</a:t>
            </a:r>
            <a:r>
              <a:rPr lang="tr-TR" altLang="tr-TR" sz="3200" b="1" dirty="0" err="1">
                <a:solidFill>
                  <a:srgbClr val="340990"/>
                </a:solidFill>
                <a:ea typeface="ＭＳ Ｐゴシック" panose="020B0600070205080204" pitchFamily="34" charset="-128"/>
              </a:rPr>
              <a:t>davisinden</a:t>
            </a:r>
            <a:r>
              <a:rPr lang="tr-TR" altLang="tr-TR" sz="3200" b="1" dirty="0">
                <a:solidFill>
                  <a:srgbClr val="340990"/>
                </a:solidFill>
                <a:ea typeface="ＭＳ Ｐゴシック" panose="020B0600070205080204" pitchFamily="34" charset="-128"/>
              </a:rPr>
              <a:t> ne beklemeli?</a:t>
            </a:r>
            <a:endParaRPr lang="en-GB" altLang="tr-TR" sz="3200" b="1" dirty="0">
              <a:solidFill>
                <a:srgbClr val="340990"/>
              </a:solidFill>
              <a:ea typeface="ＭＳ Ｐゴシック" panose="020B0600070205080204" pitchFamily="34" charset="-128"/>
            </a:endParaRPr>
          </a:p>
        </p:txBody>
      </p:sp>
      <p:sp>
        <p:nvSpPr>
          <p:cNvPr id="51203" name="AutoShape 9">
            <a:extLst>
              <a:ext uri="{FF2B5EF4-FFF2-40B4-BE49-F238E27FC236}">
                <a16:creationId xmlns:a16="http://schemas.microsoft.com/office/drawing/2014/main" id="{14465106-CBDF-3440-B896-5CEB08B016F0}"/>
              </a:ext>
            </a:extLst>
          </p:cNvPr>
          <p:cNvSpPr>
            <a:spLocks noChangeArrowheads="1"/>
          </p:cNvSpPr>
          <p:nvPr/>
        </p:nvSpPr>
        <p:spPr bwMode="auto">
          <a:xfrm>
            <a:off x="838200" y="1509176"/>
            <a:ext cx="5130800" cy="904875"/>
          </a:xfrm>
          <a:prstGeom prst="downArrowCallout">
            <a:avLst>
              <a:gd name="adj1" fmla="val 141754"/>
              <a:gd name="adj2" fmla="val 141781"/>
              <a:gd name="adj3" fmla="val 16667"/>
              <a:gd name="adj4" fmla="val 66667"/>
            </a:avLst>
          </a:prstGeom>
          <a:solidFill>
            <a:srgbClr val="FFFFFF"/>
          </a:solidFill>
          <a:ln w="9525">
            <a:solidFill>
              <a:srgbClr val="000066"/>
            </a:solidFill>
            <a:miter lim="800000"/>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600">
                <a:solidFill>
                  <a:srgbClr val="002060"/>
                </a:solidFill>
              </a:rPr>
              <a:t>1 haftada </a:t>
            </a:r>
            <a:r>
              <a:rPr lang="fr-CH" altLang="tr-TR" sz="1600">
                <a:solidFill>
                  <a:srgbClr val="002060"/>
                </a:solidFill>
              </a:rPr>
              <a:t>…</a:t>
            </a:r>
          </a:p>
          <a:p>
            <a:pPr algn="ctr" eaLnBrk="1" hangingPunct="1">
              <a:buFontTx/>
              <a:buChar char="•"/>
            </a:pPr>
            <a:r>
              <a:rPr lang="fr-CH" altLang="tr-TR" sz="1200">
                <a:solidFill>
                  <a:srgbClr val="002060"/>
                </a:solidFill>
              </a:rPr>
              <a:t> </a:t>
            </a:r>
            <a:r>
              <a:rPr lang="tr-TR" altLang="tr-TR" sz="1200">
                <a:solidFill>
                  <a:srgbClr val="002060"/>
                </a:solidFill>
              </a:rPr>
              <a:t>Hemolizde azalma (LDH ile ölçülür) </a:t>
            </a:r>
            <a:r>
              <a:rPr lang="fr-CH" altLang="tr-TR" sz="1200" b="1" baseline="30000">
                <a:solidFill>
                  <a:srgbClr val="002060"/>
                </a:solidFill>
              </a:rPr>
              <a:t>1,2</a:t>
            </a:r>
            <a:endParaRPr lang="en-US" altLang="tr-TR" sz="1200" b="1" baseline="30000">
              <a:solidFill>
                <a:srgbClr val="002060"/>
              </a:solidFill>
            </a:endParaRPr>
          </a:p>
        </p:txBody>
      </p:sp>
      <p:sp>
        <p:nvSpPr>
          <p:cNvPr id="51204" name="AutoShape 10">
            <a:extLst>
              <a:ext uri="{FF2B5EF4-FFF2-40B4-BE49-F238E27FC236}">
                <a16:creationId xmlns:a16="http://schemas.microsoft.com/office/drawing/2014/main" id="{B90F4834-E0B8-584C-915D-B57AF614CC4C}"/>
              </a:ext>
            </a:extLst>
          </p:cNvPr>
          <p:cNvSpPr>
            <a:spLocks noChangeArrowheads="1"/>
          </p:cNvSpPr>
          <p:nvPr/>
        </p:nvSpPr>
        <p:spPr bwMode="auto">
          <a:xfrm>
            <a:off x="838200" y="2469613"/>
            <a:ext cx="5108575" cy="1082675"/>
          </a:xfrm>
          <a:prstGeom prst="downArrowCallout">
            <a:avLst>
              <a:gd name="adj1" fmla="val 134608"/>
              <a:gd name="adj2" fmla="val 134586"/>
              <a:gd name="adj3" fmla="val 16667"/>
              <a:gd name="adj4" fmla="val 66667"/>
            </a:avLst>
          </a:prstGeom>
          <a:solidFill>
            <a:srgbClr val="FFF4D1"/>
          </a:solidFill>
          <a:ln w="9525">
            <a:solidFill>
              <a:srgbClr val="000066"/>
            </a:solidFill>
            <a:miter lim="800000"/>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tr-TR" altLang="tr-TR" sz="1600">
                <a:solidFill>
                  <a:srgbClr val="002060"/>
                </a:solidFill>
              </a:rPr>
              <a:t>3 haftada</a:t>
            </a:r>
            <a:r>
              <a:rPr lang="fr-CH" altLang="tr-TR" sz="1600">
                <a:solidFill>
                  <a:srgbClr val="002060"/>
                </a:solidFill>
              </a:rPr>
              <a:t>…</a:t>
            </a:r>
          </a:p>
          <a:p>
            <a:pPr algn="ctr" eaLnBrk="1" hangingPunct="1">
              <a:buFontTx/>
              <a:buChar char="•"/>
            </a:pPr>
            <a:r>
              <a:rPr lang="fr-CH" altLang="tr-TR" sz="1200">
                <a:solidFill>
                  <a:srgbClr val="002060"/>
                </a:solidFill>
              </a:rPr>
              <a:t>QoL</a:t>
            </a:r>
            <a:r>
              <a:rPr lang="tr-TR" altLang="tr-TR" sz="1200">
                <a:solidFill>
                  <a:srgbClr val="002060"/>
                </a:solidFill>
              </a:rPr>
              <a:t> iyileşmesi </a:t>
            </a:r>
            <a:r>
              <a:rPr lang="fr-CH" altLang="tr-TR" sz="1200" b="1" baseline="30000">
                <a:solidFill>
                  <a:srgbClr val="002060"/>
                </a:solidFill>
              </a:rPr>
              <a:t>1,2</a:t>
            </a:r>
          </a:p>
          <a:p>
            <a:pPr algn="ctr" eaLnBrk="1" hangingPunct="1">
              <a:buFontTx/>
              <a:buChar char="•"/>
            </a:pPr>
            <a:r>
              <a:rPr lang="fr-CH" altLang="tr-TR" sz="1200" b="1" baseline="30000">
                <a:solidFill>
                  <a:srgbClr val="002060"/>
                </a:solidFill>
              </a:rPr>
              <a:t> </a:t>
            </a:r>
            <a:r>
              <a:rPr lang="tr-TR" altLang="tr-TR" sz="1200">
                <a:solidFill>
                  <a:srgbClr val="002060"/>
                </a:solidFill>
              </a:rPr>
              <a:t>Bitkinlikte azalma </a:t>
            </a:r>
            <a:r>
              <a:rPr lang="fr-CH" altLang="tr-TR" sz="1200" b="1" baseline="30000">
                <a:solidFill>
                  <a:srgbClr val="002060"/>
                </a:solidFill>
              </a:rPr>
              <a:t>1,2</a:t>
            </a:r>
            <a:endParaRPr lang="en-US" altLang="tr-TR" sz="1200" b="1" baseline="30000">
              <a:solidFill>
                <a:srgbClr val="002060"/>
              </a:solidFill>
            </a:endParaRPr>
          </a:p>
        </p:txBody>
      </p:sp>
      <p:sp>
        <p:nvSpPr>
          <p:cNvPr id="51205" name="AutoShape 11">
            <a:extLst>
              <a:ext uri="{FF2B5EF4-FFF2-40B4-BE49-F238E27FC236}">
                <a16:creationId xmlns:a16="http://schemas.microsoft.com/office/drawing/2014/main" id="{CDD27571-CFC5-EB47-BFCB-11B71396D7AF}"/>
              </a:ext>
            </a:extLst>
          </p:cNvPr>
          <p:cNvSpPr>
            <a:spLocks noChangeArrowheads="1"/>
          </p:cNvSpPr>
          <p:nvPr/>
        </p:nvSpPr>
        <p:spPr bwMode="auto">
          <a:xfrm>
            <a:off x="871538" y="3642776"/>
            <a:ext cx="5064125" cy="1136650"/>
          </a:xfrm>
          <a:prstGeom prst="downArrowCallout">
            <a:avLst>
              <a:gd name="adj1" fmla="val 133577"/>
              <a:gd name="adj2" fmla="val 133577"/>
              <a:gd name="adj3" fmla="val 16667"/>
              <a:gd name="adj4" fmla="val 66667"/>
            </a:avLst>
          </a:prstGeom>
          <a:solidFill>
            <a:srgbClr val="FFECAF"/>
          </a:solidFill>
          <a:ln w="9525">
            <a:solidFill>
              <a:srgbClr val="000066"/>
            </a:solidFill>
            <a:miter lim="800000"/>
            <a:headEnd/>
            <a:tailEnd/>
          </a:ln>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fr-CH" altLang="tr-TR" sz="1600">
                <a:solidFill>
                  <a:srgbClr val="002060"/>
                </a:solidFill>
              </a:rPr>
              <a:t>2–6 </a:t>
            </a:r>
            <a:r>
              <a:rPr lang="tr-TR" altLang="tr-TR" sz="1600">
                <a:solidFill>
                  <a:srgbClr val="002060"/>
                </a:solidFill>
              </a:rPr>
              <a:t>ay arasında</a:t>
            </a:r>
            <a:endParaRPr lang="fr-CH" altLang="tr-TR" sz="1600">
              <a:solidFill>
                <a:srgbClr val="002060"/>
              </a:solidFill>
            </a:endParaRPr>
          </a:p>
          <a:p>
            <a:pPr algn="ctr" eaLnBrk="1" hangingPunct="1">
              <a:buFontTx/>
              <a:buChar char="•"/>
            </a:pPr>
            <a:r>
              <a:rPr lang="fr-CH" altLang="tr-TR" sz="1200">
                <a:solidFill>
                  <a:srgbClr val="002060"/>
                </a:solidFill>
              </a:rPr>
              <a:t> </a:t>
            </a:r>
            <a:r>
              <a:rPr lang="tr-TR" altLang="tr-TR" sz="1200">
                <a:solidFill>
                  <a:srgbClr val="002060"/>
                </a:solidFill>
              </a:rPr>
              <a:t>Transfüzyon sıklığında azalma </a:t>
            </a:r>
            <a:r>
              <a:rPr lang="fr-CH" altLang="tr-TR" sz="1200" b="1" baseline="30000">
                <a:solidFill>
                  <a:srgbClr val="002060"/>
                </a:solidFill>
              </a:rPr>
              <a:t>1</a:t>
            </a:r>
          </a:p>
          <a:p>
            <a:pPr algn="ctr" eaLnBrk="1" hangingPunct="1">
              <a:buFontTx/>
              <a:buChar char="•"/>
            </a:pPr>
            <a:r>
              <a:rPr lang="tr-TR" altLang="tr-TR" sz="1200">
                <a:solidFill>
                  <a:srgbClr val="002060"/>
                </a:solidFill>
              </a:rPr>
              <a:t>H</a:t>
            </a:r>
            <a:r>
              <a:rPr lang="fr-CH" altLang="tr-TR" sz="1200">
                <a:solidFill>
                  <a:srgbClr val="002060"/>
                </a:solidFill>
              </a:rPr>
              <a:t>emoglobin </a:t>
            </a:r>
            <a:r>
              <a:rPr lang="tr-TR" altLang="tr-TR" sz="1200">
                <a:solidFill>
                  <a:srgbClr val="002060"/>
                </a:solidFill>
              </a:rPr>
              <a:t>düzeyinde stabilizasyon </a:t>
            </a:r>
            <a:r>
              <a:rPr lang="fr-CH" altLang="tr-TR" sz="1200" b="1" baseline="30000">
                <a:solidFill>
                  <a:srgbClr val="002060"/>
                </a:solidFill>
              </a:rPr>
              <a:t>1</a:t>
            </a:r>
            <a:endParaRPr lang="en-US" altLang="tr-TR" sz="1200" b="1" baseline="30000">
              <a:solidFill>
                <a:srgbClr val="002060"/>
              </a:solidFill>
            </a:endParaRPr>
          </a:p>
        </p:txBody>
      </p:sp>
      <p:sp>
        <p:nvSpPr>
          <p:cNvPr id="51206" name="AutoShape 12">
            <a:extLst>
              <a:ext uri="{FF2B5EF4-FFF2-40B4-BE49-F238E27FC236}">
                <a16:creationId xmlns:a16="http://schemas.microsoft.com/office/drawing/2014/main" id="{B600282B-EC73-4042-B1FF-BF71AB788EBA}"/>
              </a:ext>
            </a:extLst>
          </p:cNvPr>
          <p:cNvSpPr>
            <a:spLocks noChangeArrowheads="1"/>
          </p:cNvSpPr>
          <p:nvPr/>
        </p:nvSpPr>
        <p:spPr bwMode="auto">
          <a:xfrm>
            <a:off x="871538" y="4831813"/>
            <a:ext cx="5064125" cy="1811338"/>
          </a:xfrm>
          <a:prstGeom prst="downArrowCallout">
            <a:avLst>
              <a:gd name="adj1" fmla="val 70801"/>
              <a:gd name="adj2" fmla="val 70814"/>
              <a:gd name="adj3" fmla="val 16667"/>
              <a:gd name="adj4" fmla="val 66667"/>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fr-CH" altLang="tr-TR" sz="1400">
                <a:solidFill>
                  <a:schemeClr val="bg1"/>
                </a:solidFill>
              </a:rPr>
              <a:t>&gt;6 </a:t>
            </a:r>
            <a:r>
              <a:rPr lang="tr-TR" altLang="tr-TR" sz="1400">
                <a:solidFill>
                  <a:schemeClr val="bg1"/>
                </a:solidFill>
              </a:rPr>
              <a:t>ay</a:t>
            </a:r>
            <a:r>
              <a:rPr lang="fr-CH" altLang="tr-TR" sz="1400">
                <a:solidFill>
                  <a:schemeClr val="bg1"/>
                </a:solidFill>
              </a:rPr>
              <a:t>…</a:t>
            </a:r>
          </a:p>
          <a:p>
            <a:pPr algn="ctr" eaLnBrk="1" hangingPunct="1">
              <a:buFontTx/>
              <a:buChar char="•"/>
            </a:pPr>
            <a:r>
              <a:rPr lang="fr-CH" altLang="tr-TR" sz="1100">
                <a:solidFill>
                  <a:schemeClr val="bg1"/>
                </a:solidFill>
              </a:rPr>
              <a:t>  QoL</a:t>
            </a:r>
            <a:r>
              <a:rPr lang="tr-TR" altLang="tr-TR" sz="1100">
                <a:solidFill>
                  <a:schemeClr val="bg1"/>
                </a:solidFill>
              </a:rPr>
              <a:t> iyileşmesinde devamlılık </a:t>
            </a:r>
            <a:r>
              <a:rPr lang="fr-CH" altLang="tr-TR" sz="1100" b="1" baseline="30000">
                <a:solidFill>
                  <a:schemeClr val="bg1"/>
                </a:solidFill>
              </a:rPr>
              <a:t>3</a:t>
            </a:r>
            <a:endParaRPr lang="fr-CH" altLang="tr-TR" sz="1100" b="1">
              <a:solidFill>
                <a:schemeClr val="bg1"/>
              </a:solidFill>
            </a:endParaRPr>
          </a:p>
          <a:p>
            <a:pPr algn="ctr" eaLnBrk="1" hangingPunct="1">
              <a:buFontTx/>
              <a:buChar char="•"/>
            </a:pPr>
            <a:r>
              <a:rPr lang="fr-CH" altLang="tr-TR" sz="1100">
                <a:solidFill>
                  <a:schemeClr val="bg1"/>
                </a:solidFill>
              </a:rPr>
              <a:t> LDH</a:t>
            </a:r>
            <a:r>
              <a:rPr lang="fr-CH" altLang="tr-TR" sz="1100" b="1">
                <a:solidFill>
                  <a:schemeClr val="bg1"/>
                </a:solidFill>
              </a:rPr>
              <a:t> </a:t>
            </a:r>
            <a:r>
              <a:rPr lang="tr-TR" altLang="tr-TR" sz="1100">
                <a:solidFill>
                  <a:schemeClr val="bg1"/>
                </a:solidFill>
              </a:rPr>
              <a:t>düzeyleri normalin üst sınırında korunur </a:t>
            </a:r>
            <a:r>
              <a:rPr lang="fr-CH" altLang="tr-TR" sz="1100" baseline="30000">
                <a:solidFill>
                  <a:schemeClr val="bg1"/>
                </a:solidFill>
              </a:rPr>
              <a:t>1</a:t>
            </a:r>
            <a:endParaRPr lang="fr-CH" altLang="tr-TR" sz="1100">
              <a:solidFill>
                <a:schemeClr val="bg1"/>
              </a:solidFill>
            </a:endParaRPr>
          </a:p>
          <a:p>
            <a:pPr algn="ctr" eaLnBrk="1" hangingPunct="1">
              <a:buFontTx/>
              <a:buChar char="•"/>
            </a:pPr>
            <a:r>
              <a:rPr lang="fr-CH" altLang="tr-TR" sz="1100">
                <a:solidFill>
                  <a:schemeClr val="bg1"/>
                </a:solidFill>
              </a:rPr>
              <a:t> </a:t>
            </a:r>
            <a:r>
              <a:rPr lang="tr-TR" altLang="tr-TR" sz="1100">
                <a:solidFill>
                  <a:schemeClr val="bg1"/>
                </a:solidFill>
              </a:rPr>
              <a:t>Bitkinlikteki iyileşmede devamlılık </a:t>
            </a:r>
            <a:r>
              <a:rPr lang="fr-CH" altLang="tr-TR" sz="1100" baseline="30000">
                <a:solidFill>
                  <a:schemeClr val="bg1"/>
                </a:solidFill>
              </a:rPr>
              <a:t>2,3</a:t>
            </a:r>
            <a:endParaRPr lang="fr-CH" altLang="tr-TR" sz="1100">
              <a:solidFill>
                <a:schemeClr val="bg1"/>
              </a:solidFill>
            </a:endParaRPr>
          </a:p>
          <a:p>
            <a:pPr algn="ctr" eaLnBrk="1" hangingPunct="1">
              <a:buFontTx/>
              <a:buChar char="•"/>
            </a:pPr>
            <a:r>
              <a:rPr lang="fr-CH" altLang="tr-TR" sz="1100">
                <a:solidFill>
                  <a:schemeClr val="bg1"/>
                </a:solidFill>
              </a:rPr>
              <a:t> </a:t>
            </a:r>
            <a:r>
              <a:rPr lang="tr-TR" altLang="tr-TR" sz="1100">
                <a:solidFill>
                  <a:schemeClr val="bg1"/>
                </a:solidFill>
              </a:rPr>
              <a:t>Transfüzyon sıklığında azalmada devamlılık </a:t>
            </a:r>
            <a:r>
              <a:rPr lang="fr-CH" altLang="tr-TR" sz="1100" baseline="30000">
                <a:solidFill>
                  <a:schemeClr val="bg1"/>
                </a:solidFill>
              </a:rPr>
              <a:t>2,3</a:t>
            </a:r>
            <a:endParaRPr lang="fr-CH" altLang="tr-TR" sz="1100">
              <a:solidFill>
                <a:schemeClr val="bg1"/>
              </a:solidFill>
            </a:endParaRPr>
          </a:p>
          <a:p>
            <a:pPr algn="ctr" eaLnBrk="1" hangingPunct="1">
              <a:buFontTx/>
              <a:buChar char="•"/>
            </a:pPr>
            <a:r>
              <a:rPr lang="fr-CH" altLang="tr-TR" sz="1100">
                <a:solidFill>
                  <a:schemeClr val="bg1"/>
                </a:solidFill>
              </a:rPr>
              <a:t> </a:t>
            </a:r>
            <a:r>
              <a:rPr lang="tr-TR" altLang="tr-TR" sz="1100">
                <a:solidFill>
                  <a:schemeClr val="bg1"/>
                </a:solidFill>
              </a:rPr>
              <a:t>H</a:t>
            </a:r>
            <a:r>
              <a:rPr lang="fr-CH" altLang="tr-TR" sz="1100">
                <a:solidFill>
                  <a:schemeClr val="bg1"/>
                </a:solidFill>
              </a:rPr>
              <a:t>emoglobin</a:t>
            </a:r>
            <a:r>
              <a:rPr lang="tr-TR" altLang="tr-TR" sz="1100">
                <a:solidFill>
                  <a:schemeClr val="bg1"/>
                </a:solidFill>
              </a:rPr>
              <a:t> </a:t>
            </a:r>
            <a:r>
              <a:rPr lang="fr-CH" altLang="tr-TR" sz="1100">
                <a:solidFill>
                  <a:schemeClr val="bg1"/>
                </a:solidFill>
              </a:rPr>
              <a:t> </a:t>
            </a:r>
            <a:r>
              <a:rPr lang="tr-TR" altLang="tr-TR" sz="1100">
                <a:solidFill>
                  <a:schemeClr val="bg1"/>
                </a:solidFill>
              </a:rPr>
              <a:t>düzeyinin stabilizasyonunda devamlılık </a:t>
            </a:r>
            <a:r>
              <a:rPr lang="fr-CH" altLang="tr-TR" sz="1100" baseline="30000">
                <a:solidFill>
                  <a:schemeClr val="bg1"/>
                </a:solidFill>
              </a:rPr>
              <a:t>1</a:t>
            </a:r>
            <a:r>
              <a:rPr lang="fr-CH" altLang="tr-TR" sz="1400">
                <a:solidFill>
                  <a:schemeClr val="bg1"/>
                </a:solidFill>
              </a:rPr>
              <a:t> </a:t>
            </a:r>
            <a:endParaRPr lang="en-US" altLang="tr-TR" sz="1400">
              <a:solidFill>
                <a:schemeClr val="bg1"/>
              </a:solidFill>
            </a:endParaRPr>
          </a:p>
        </p:txBody>
      </p:sp>
      <p:sp>
        <p:nvSpPr>
          <p:cNvPr id="51207" name="AutoShape 13">
            <a:extLst>
              <a:ext uri="{FF2B5EF4-FFF2-40B4-BE49-F238E27FC236}">
                <a16:creationId xmlns:a16="http://schemas.microsoft.com/office/drawing/2014/main" id="{A14B4014-6311-B840-9C87-C7817665D1EE}"/>
              </a:ext>
            </a:extLst>
          </p:cNvPr>
          <p:cNvSpPr>
            <a:spLocks noChangeArrowheads="1"/>
          </p:cNvSpPr>
          <p:nvPr/>
        </p:nvSpPr>
        <p:spPr bwMode="auto">
          <a:xfrm>
            <a:off x="6365875" y="1617126"/>
            <a:ext cx="815975" cy="4522787"/>
          </a:xfrm>
          <a:prstGeom prst="downArrow">
            <a:avLst>
              <a:gd name="adj1" fmla="val 50000"/>
              <a:gd name="adj2" fmla="val 138519"/>
            </a:avLst>
          </a:prstGeom>
          <a:solidFill>
            <a:schemeClr val="accent1"/>
          </a:solidFill>
          <a:ln>
            <a:noFill/>
          </a:ln>
          <a:effectLst>
            <a:prstShdw prst="shdw17" dist="17961" dir="2700000">
              <a:srgbClr val="2F4D71"/>
            </a:prstShdw>
          </a:effectLst>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GB" altLang="tr-TR" sz="1600"/>
          </a:p>
        </p:txBody>
      </p:sp>
      <p:sp>
        <p:nvSpPr>
          <p:cNvPr id="51208" name="Text Box 14">
            <a:extLst>
              <a:ext uri="{FF2B5EF4-FFF2-40B4-BE49-F238E27FC236}">
                <a16:creationId xmlns:a16="http://schemas.microsoft.com/office/drawing/2014/main" id="{40D33566-5622-FA44-B27E-988D12F77DD4}"/>
              </a:ext>
            </a:extLst>
          </p:cNvPr>
          <p:cNvSpPr txBox="1">
            <a:spLocks noChangeArrowheads="1"/>
          </p:cNvSpPr>
          <p:nvPr/>
        </p:nvSpPr>
        <p:spPr bwMode="auto">
          <a:xfrm rot="5400000">
            <a:off x="4225131" y="4059495"/>
            <a:ext cx="5075237" cy="336550"/>
          </a:xfrm>
          <a:prstGeom prst="rect">
            <a:avLst/>
          </a:prstGeom>
          <a:noFill/>
          <a:ln>
            <a:noFill/>
          </a:ln>
          <a:effectLst>
            <a:prstShdw prst="shdw17" dist="17961" dir="2700000">
              <a:srgbClr val="2F4D71"/>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50000"/>
              </a:spcBef>
            </a:pPr>
            <a:r>
              <a:rPr lang="tr-TR" altLang="tr-TR" sz="1600">
                <a:solidFill>
                  <a:schemeClr val="bg1"/>
                </a:solidFill>
                <a:cs typeface="Arial" panose="020B0604020202020204" pitchFamily="34" charset="0"/>
              </a:rPr>
              <a:t>Trombotik olay insidansında azalma </a:t>
            </a:r>
            <a:r>
              <a:rPr lang="fr-CH" altLang="tr-TR" sz="1600" baseline="30000">
                <a:solidFill>
                  <a:schemeClr val="bg1"/>
                </a:solidFill>
                <a:cs typeface="Arial" panose="020B0604020202020204" pitchFamily="34" charset="0"/>
              </a:rPr>
              <a:t>4</a:t>
            </a:r>
            <a:endParaRPr lang="en-US" altLang="tr-TR" sz="1600" baseline="30000">
              <a:solidFill>
                <a:schemeClr val="bg1"/>
              </a:solidFill>
              <a:cs typeface="Arial" panose="020B0604020202020204" pitchFamily="34" charset="0"/>
            </a:endParaRPr>
          </a:p>
        </p:txBody>
      </p:sp>
      <p:sp>
        <p:nvSpPr>
          <p:cNvPr id="51209" name="Text Box 3">
            <a:extLst>
              <a:ext uri="{FF2B5EF4-FFF2-40B4-BE49-F238E27FC236}">
                <a16:creationId xmlns:a16="http://schemas.microsoft.com/office/drawing/2014/main" id="{B12F72F3-0595-1344-9ECC-0F50E82E078B}"/>
              </a:ext>
            </a:extLst>
          </p:cNvPr>
          <p:cNvSpPr txBox="1">
            <a:spLocks noChangeArrowheads="1"/>
          </p:cNvSpPr>
          <p:nvPr/>
        </p:nvSpPr>
        <p:spPr bwMode="auto">
          <a:xfrm>
            <a:off x="3345522" y="6170428"/>
            <a:ext cx="56721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chor="b">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228600" indent="-228600" algn="r">
              <a:buAutoNum type="arabicPeriod"/>
            </a:pPr>
            <a:r>
              <a:rPr lang="da-DK" altLang="tr-TR" sz="900" dirty="0">
                <a:latin typeface="TradeGothic" charset="0"/>
              </a:rPr>
              <a:t>Hillmen P </a:t>
            </a:r>
            <a:r>
              <a:rPr lang="da-DK" altLang="tr-TR" sz="900" dirty="0">
                <a:latin typeface="TradeGothic-Oblique" charset="0"/>
              </a:rPr>
              <a:t>et al</a:t>
            </a:r>
            <a:r>
              <a:rPr lang="da-DK" altLang="tr-TR" sz="900" dirty="0">
                <a:latin typeface="TradeGothic" charset="0"/>
              </a:rPr>
              <a:t>. </a:t>
            </a:r>
            <a:r>
              <a:rPr lang="da-DK" altLang="tr-TR" sz="900" dirty="0">
                <a:latin typeface="TradeGothic-Oblique" charset="0"/>
              </a:rPr>
              <a:t>N </a:t>
            </a:r>
            <a:r>
              <a:rPr lang="da-DK" altLang="tr-TR" sz="900" dirty="0" err="1">
                <a:latin typeface="TradeGothic-Oblique" charset="0"/>
              </a:rPr>
              <a:t>Engl</a:t>
            </a:r>
            <a:r>
              <a:rPr lang="da-DK" altLang="tr-TR" sz="900" dirty="0">
                <a:latin typeface="TradeGothic-Oblique" charset="0"/>
              </a:rPr>
              <a:t> J Med </a:t>
            </a:r>
            <a:r>
              <a:rPr lang="da-DK" altLang="tr-TR" sz="900" dirty="0">
                <a:latin typeface="TradeGothic" charset="0"/>
              </a:rPr>
              <a:t>2006;</a:t>
            </a:r>
            <a:r>
              <a:rPr lang="da-DK" altLang="tr-TR" sz="900" dirty="0">
                <a:latin typeface="TradeGothic-BoldTwo" charset="0"/>
              </a:rPr>
              <a:t>355</a:t>
            </a:r>
            <a:r>
              <a:rPr lang="da-DK" altLang="tr-TR" sz="900" dirty="0">
                <a:latin typeface="TradeGothic" charset="0"/>
              </a:rPr>
              <a:t>:1233-43; </a:t>
            </a:r>
          </a:p>
          <a:p>
            <a:pPr marL="228600" indent="-228600" algn="r">
              <a:buAutoNum type="arabicPeriod"/>
            </a:pPr>
            <a:r>
              <a:rPr lang="da-DK" altLang="tr-TR" sz="900" dirty="0">
                <a:latin typeface="TradeGothic" charset="0"/>
              </a:rPr>
              <a:t>2. Brodsky RA </a:t>
            </a:r>
            <a:r>
              <a:rPr lang="da-DK" altLang="tr-TR" sz="900" dirty="0">
                <a:latin typeface="TradeGothic-Oblique" charset="0"/>
              </a:rPr>
              <a:t>et al</a:t>
            </a:r>
            <a:r>
              <a:rPr lang="da-DK" altLang="tr-TR" sz="900" dirty="0">
                <a:latin typeface="TradeGothic" charset="0"/>
              </a:rPr>
              <a:t>. </a:t>
            </a:r>
            <a:r>
              <a:rPr lang="da-DK" altLang="tr-TR" sz="900" dirty="0">
                <a:latin typeface="TradeGothic-Oblique" charset="0"/>
              </a:rPr>
              <a:t>Blood </a:t>
            </a:r>
            <a:r>
              <a:rPr lang="da-DK" altLang="tr-TR" sz="900" dirty="0">
                <a:latin typeface="TradeGothic" charset="0"/>
              </a:rPr>
              <a:t>2008;</a:t>
            </a:r>
            <a:r>
              <a:rPr lang="da-DK" altLang="tr-TR" sz="900" dirty="0">
                <a:latin typeface="TradeGothic-BoldTwo" charset="0"/>
              </a:rPr>
              <a:t>111</a:t>
            </a:r>
            <a:r>
              <a:rPr lang="da-DK" altLang="tr-TR" sz="900" dirty="0">
                <a:latin typeface="TradeGothic" charset="0"/>
              </a:rPr>
              <a:t>:1840-7; </a:t>
            </a:r>
            <a:br>
              <a:rPr lang="da-DK" altLang="tr-TR" sz="900" dirty="0">
                <a:latin typeface="TradeGothic" charset="0"/>
              </a:rPr>
            </a:br>
            <a:r>
              <a:rPr lang="da-DK" altLang="tr-TR" sz="900" dirty="0">
                <a:latin typeface="TradeGothic" charset="0"/>
              </a:rPr>
              <a:t>3. </a:t>
            </a:r>
            <a:r>
              <a:rPr lang="en-US" altLang="tr-TR" sz="900" dirty="0" err="1"/>
              <a:t>Socié</a:t>
            </a:r>
            <a:r>
              <a:rPr lang="en-US" altLang="tr-TR" sz="900" dirty="0"/>
              <a:t> G et al. Blood (ASH Annual Meeting Abstracts) 2007;110:abs 3672; </a:t>
            </a:r>
            <a:br>
              <a:rPr lang="en-US" altLang="tr-TR" sz="900" dirty="0"/>
            </a:br>
            <a:r>
              <a:rPr lang="en-US" altLang="tr-TR" sz="900" dirty="0"/>
              <a:t>4. Hillmen P et al. Blood 2007;110:4123-8</a:t>
            </a:r>
          </a:p>
        </p:txBody>
      </p:sp>
    </p:spTree>
    <p:extLst>
      <p:ext uri="{BB962C8B-B14F-4D97-AF65-F5344CB8AC3E}">
        <p14:creationId xmlns:p14="http://schemas.microsoft.com/office/powerpoint/2010/main" val="424040236"/>
      </p:ext>
    </p:extLst>
  </p:cSld>
  <p:clrMapOvr>
    <a:masterClrMapping/>
  </p:clrMapOvr>
  <p:transition spd="slow"/>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Unvan 1"/>
          <p:cNvSpPr>
            <a:spLocks noGrp="1"/>
          </p:cNvSpPr>
          <p:nvPr>
            <p:ph type="title"/>
          </p:nvPr>
        </p:nvSpPr>
        <p:spPr>
          <a:xfrm>
            <a:off x="0" y="5271137"/>
            <a:ext cx="8730762" cy="1084020"/>
          </a:xfrm>
        </p:spPr>
        <p:txBody>
          <a:bodyPr/>
          <a:lstStyle/>
          <a:p>
            <a:pPr algn="r"/>
            <a:r>
              <a:rPr lang="tr-TR" b="1" dirty="0">
                <a:solidFill>
                  <a:srgbClr val="340990"/>
                </a:solidFill>
              </a:rPr>
              <a:t>Teşekkür ederim…</a:t>
            </a:r>
          </a:p>
        </p:txBody>
      </p:sp>
    </p:spTree>
    <p:extLst>
      <p:ext uri="{BB962C8B-B14F-4D97-AF65-F5344CB8AC3E}">
        <p14:creationId xmlns:p14="http://schemas.microsoft.com/office/powerpoint/2010/main" val="268712442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NOPREFERENCE" val="False"/>
  <p:tag name="DELIMITERS" val="3.1"/>
</p:tagLst>
</file>

<file path=ppt/tags/tag2.xml><?xml version="1.0" encoding="utf-8"?>
<p:tagLst xmlns:a="http://schemas.openxmlformats.org/drawingml/2006/main" xmlns:r="http://schemas.openxmlformats.org/officeDocument/2006/relationships" xmlns:p="http://schemas.openxmlformats.org/presentationml/2006/main">
  <p:tag name="NOPREFERENCE" val="False"/>
  <p:tag name="DELIMITERS" val="3.1"/>
</p:tagLst>
</file>

<file path=ppt/tags/tag3.xml><?xml version="1.0" encoding="utf-8"?>
<p:tagLst xmlns:a="http://schemas.openxmlformats.org/drawingml/2006/main" xmlns:r="http://schemas.openxmlformats.org/officeDocument/2006/relationships" xmlns:p="http://schemas.openxmlformats.org/presentationml/2006/main">
  <p:tag name="NOPREFERENCE" val="False"/>
  <p:tag name="DELIMITERS" val="3.1"/>
</p:tagLst>
</file>

<file path=ppt/tags/tag4.xml><?xml version="1.0" encoding="utf-8"?>
<p:tagLst xmlns:a="http://schemas.openxmlformats.org/drawingml/2006/main" xmlns:r="http://schemas.openxmlformats.org/officeDocument/2006/relationships" xmlns:p="http://schemas.openxmlformats.org/presentationml/2006/main">
  <p:tag name="NOPREFERENCE" val="False"/>
  <p:tag name="DELIMITERS" val="3.1"/>
</p:tagLst>
</file>

<file path=ppt/theme/theme1.xml><?xml version="1.0" encoding="utf-8"?>
<a:theme xmlns:a="http://schemas.openxmlformats.org/drawingml/2006/main" name="Office Teması">
  <a:themeElements>
    <a:clrScheme name="Office Teması">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eması">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eması">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335</TotalTime>
  <Words>5761</Words>
  <Application>Microsoft Macintosh PowerPoint</Application>
  <PresentationFormat>Ekran Gösterisi (4:3)</PresentationFormat>
  <Paragraphs>1103</Paragraphs>
  <Slides>58</Slides>
  <Notes>27</Notes>
  <HiddenSlides>0</HiddenSlides>
  <MMClips>0</MMClips>
  <ScaleCrop>false</ScaleCrop>
  <HeadingPairs>
    <vt:vector size="8" baseType="variant">
      <vt:variant>
        <vt:lpstr>Kullanılan Yazı Tipleri</vt:lpstr>
      </vt:variant>
      <vt:variant>
        <vt:i4>15</vt:i4>
      </vt:variant>
      <vt:variant>
        <vt:lpstr>Tema</vt:lpstr>
      </vt:variant>
      <vt:variant>
        <vt:i4>1</vt:i4>
      </vt:variant>
      <vt:variant>
        <vt:lpstr>Eklenmiş OLE Hizmet Programları</vt:lpstr>
      </vt:variant>
      <vt:variant>
        <vt:i4>5</vt:i4>
      </vt:variant>
      <vt:variant>
        <vt:lpstr>Slayt Başlıkları</vt:lpstr>
      </vt:variant>
      <vt:variant>
        <vt:i4>58</vt:i4>
      </vt:variant>
    </vt:vector>
  </HeadingPairs>
  <TitlesOfParts>
    <vt:vector size="79" baseType="lpstr">
      <vt:lpstr>ＭＳ Ｐゴシック</vt:lpstr>
      <vt:lpstr>ＭＳ Ｐゴシック</vt:lpstr>
      <vt:lpstr>AdvHelv_R</vt:lpstr>
      <vt:lpstr>Arial</vt:lpstr>
      <vt:lpstr>Calibri</vt:lpstr>
      <vt:lpstr>Calibri Light</vt:lpstr>
      <vt:lpstr>Helvetica-Bold</vt:lpstr>
      <vt:lpstr>Monotype Sorts</vt:lpstr>
      <vt:lpstr>Tahoma</vt:lpstr>
      <vt:lpstr>Times New Roman</vt:lpstr>
      <vt:lpstr>TradeGothic</vt:lpstr>
      <vt:lpstr>TradeGothic-BoldTwo</vt:lpstr>
      <vt:lpstr>TradeGothic-Oblique</vt:lpstr>
      <vt:lpstr>Verdana</vt:lpstr>
      <vt:lpstr>Wingdings</vt:lpstr>
      <vt:lpstr>Office Teması</vt:lpstr>
      <vt:lpstr>Worksheet</vt:lpstr>
      <vt:lpstr>Çalışma Sayfası</vt:lpstr>
      <vt:lpstr>Chart</vt:lpstr>
      <vt:lpstr>Excel.Chart.8</vt:lpstr>
      <vt:lpstr>Çizelge</vt:lpstr>
      <vt:lpstr>PNH</vt:lpstr>
      <vt:lpstr>Tanım</vt:lpstr>
      <vt:lpstr>Paroksismal Nokturnal Hemoglobinüri</vt:lpstr>
      <vt:lpstr>PowerPoint Sunusu</vt:lpstr>
      <vt:lpstr>Kompleman savunma proteinlerinin eksikliği PNH’nın temel bir özelliğidir</vt:lpstr>
      <vt:lpstr>Kompleman ve Eritrositlerin Savunması</vt:lpstr>
      <vt:lpstr>PNH: Patofizyolojisi</vt:lpstr>
      <vt:lpstr> CD59 Eksikliği Terminal Kompleman Kompleksinin Oluşumuna İzin Verir</vt:lpstr>
      <vt:lpstr>PNH’ da Hemoliz</vt:lpstr>
      <vt:lpstr>Nitrik Oksidin (NO) Faaliyeti</vt:lpstr>
      <vt:lpstr>PowerPoint Sunusu</vt:lpstr>
      <vt:lpstr>NO azalması</vt:lpstr>
      <vt:lpstr>NO eksikliği PNH’nin pek çok semptomunun temelini oluşturur</vt:lpstr>
      <vt:lpstr>PowerPoint Sunusu</vt:lpstr>
      <vt:lpstr>PNH;</vt:lpstr>
      <vt:lpstr>PNH da Iceberg Modeli</vt:lpstr>
      <vt:lpstr>Tanı konmasının gecikmesi 1 ile 10 yıldan fazla sürebilir1 </vt:lpstr>
      <vt:lpstr>PowerPoint Sunusu</vt:lpstr>
      <vt:lpstr>PowerPoint Sunusu</vt:lpstr>
      <vt:lpstr>Hangi hastalarda tanısal testleri öncellikle isteyelim?  Yüksek riskli hastalar kimlerdir?</vt:lpstr>
      <vt:lpstr>TANI</vt:lpstr>
      <vt:lpstr>PNH için Standart Tanısal Testler</vt:lpstr>
      <vt:lpstr>PowerPoint Sunusu</vt:lpstr>
      <vt:lpstr>PowerPoint Sunusu</vt:lpstr>
      <vt:lpstr>PowerPoint Sunusu</vt:lpstr>
      <vt:lpstr>PowerPoint Sunusu</vt:lpstr>
      <vt:lpstr>PowerPoint Sunusu</vt:lpstr>
      <vt:lpstr>PowerPoint Sunusu</vt:lpstr>
      <vt:lpstr>PNH Ölümcül bir hastalık mı?</vt:lpstr>
      <vt:lpstr>Sağkalım</vt:lpstr>
      <vt:lpstr>PNH: Yaşamı Tehdit Eden Bir Hastalıktır</vt:lpstr>
      <vt:lpstr>Tromboz</vt:lpstr>
      <vt:lpstr>PNH’da Trombozun Özellikleri</vt:lpstr>
      <vt:lpstr>Hemoglobinüri, Dispne, Göğüs ağrısı ve Karın ağrısı TE Habercisidir1,2</vt:lpstr>
      <vt:lpstr>PNH ve Tromboz</vt:lpstr>
      <vt:lpstr>Kalıtımsal Hiperkoagülabilite Durumları karşısında PNH’da VTE İnsidansı ve Görece Risk</vt:lpstr>
      <vt:lpstr>PNH’da Tromboz: Ölümün Yaygın ve Sık Nedeni</vt:lpstr>
      <vt:lpstr>PowerPoint Sunusu</vt:lpstr>
      <vt:lpstr>PowerPoint Sunusu</vt:lpstr>
      <vt:lpstr>PowerPoint Sunusu</vt:lpstr>
      <vt:lpstr>“PESG Öneriyor” Tromboz tanı algoritmi</vt:lpstr>
      <vt:lpstr>Pulmoner Hipertansiyon</vt:lpstr>
      <vt:lpstr>PNH ve Pulmoner Hipertansiyon</vt:lpstr>
      <vt:lpstr>PNH ve Pulmoner Hipertansiyon</vt:lpstr>
      <vt:lpstr>PNH ve Böbrek</vt:lpstr>
      <vt:lpstr>PowerPoint Sunusu</vt:lpstr>
      <vt:lpstr>PNH ve Böbrek</vt:lpstr>
      <vt:lpstr>Hastaların % 64’ü Klinik Kronik Böbrek Hastalığı (KBH) Sergiler</vt:lpstr>
      <vt:lpstr>Tedavi</vt:lpstr>
      <vt:lpstr>PowerPoint Sunusu</vt:lpstr>
      <vt:lpstr>PowerPoint Sunusu</vt:lpstr>
      <vt:lpstr>PowerPoint Sunusu</vt:lpstr>
      <vt:lpstr>PowerPoint Sunusu</vt:lpstr>
      <vt:lpstr>Terminal Komplemanı Bloke Etsek ne olur?</vt:lpstr>
      <vt:lpstr>PowerPoint Sunusu</vt:lpstr>
      <vt:lpstr>Eculizumab 2 fazlı doz şemasında uygulanır 1</vt:lpstr>
      <vt:lpstr>Eculizumab tedavisinden ne beklemeli?</vt:lpstr>
      <vt:lpstr>Teşekkür ederim…</vt:lpstr>
    </vt:vector>
  </TitlesOfParts>
  <Company>Silentall Unattended Installer</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Sunusu</dc:title>
  <dc:creator>ronaldinho424</dc:creator>
  <cp:lastModifiedBy>Bülent Ergan</cp:lastModifiedBy>
  <cp:revision>24</cp:revision>
  <dcterms:created xsi:type="dcterms:W3CDTF">2020-03-05T11:22:23Z</dcterms:created>
  <dcterms:modified xsi:type="dcterms:W3CDTF">2023-12-25T11:34:01Z</dcterms:modified>
</cp:coreProperties>
</file>